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121"/>
  </p:notesMasterIdLst>
  <p:sldIdLst>
    <p:sldId id="753" r:id="rId2"/>
    <p:sldId id="482" r:id="rId3"/>
    <p:sldId id="738" r:id="rId4"/>
    <p:sldId id="717" r:id="rId5"/>
    <p:sldId id="487" r:id="rId6"/>
    <p:sldId id="488" r:id="rId7"/>
    <p:sldId id="716" r:id="rId8"/>
    <p:sldId id="725" r:id="rId9"/>
    <p:sldId id="719" r:id="rId10"/>
    <p:sldId id="737" r:id="rId11"/>
    <p:sldId id="720" r:id="rId12"/>
    <p:sldId id="741" r:id="rId13"/>
    <p:sldId id="632" r:id="rId14"/>
    <p:sldId id="682" r:id="rId15"/>
    <p:sldId id="495" r:id="rId16"/>
    <p:sldId id="496" r:id="rId17"/>
    <p:sldId id="497" r:id="rId18"/>
    <p:sldId id="498" r:id="rId19"/>
    <p:sldId id="499" r:id="rId20"/>
    <p:sldId id="500" r:id="rId21"/>
    <p:sldId id="501" r:id="rId22"/>
    <p:sldId id="502" r:id="rId23"/>
    <p:sldId id="503" r:id="rId24"/>
    <p:sldId id="504" r:id="rId25"/>
    <p:sldId id="505" r:id="rId26"/>
    <p:sldId id="506" r:id="rId27"/>
    <p:sldId id="507" r:id="rId28"/>
    <p:sldId id="508" r:id="rId29"/>
    <p:sldId id="509" r:id="rId30"/>
    <p:sldId id="510" r:id="rId31"/>
    <p:sldId id="511" r:id="rId32"/>
    <p:sldId id="512" r:id="rId33"/>
    <p:sldId id="513" r:id="rId34"/>
    <p:sldId id="514" r:id="rId35"/>
    <p:sldId id="515" r:id="rId36"/>
    <p:sldId id="516" r:id="rId37"/>
    <p:sldId id="517" r:id="rId38"/>
    <p:sldId id="518" r:id="rId39"/>
    <p:sldId id="519" r:id="rId40"/>
    <p:sldId id="520" r:id="rId41"/>
    <p:sldId id="683" r:id="rId42"/>
    <p:sldId id="709" r:id="rId43"/>
    <p:sldId id="710" r:id="rId44"/>
    <p:sldId id="711" r:id="rId45"/>
    <p:sldId id="712" r:id="rId46"/>
    <p:sldId id="713" r:id="rId47"/>
    <p:sldId id="715" r:id="rId48"/>
    <p:sldId id="692" r:id="rId49"/>
    <p:sldId id="693" r:id="rId50"/>
    <p:sldId id="695" r:id="rId51"/>
    <p:sldId id="697" r:id="rId52"/>
    <p:sldId id="698" r:id="rId53"/>
    <p:sldId id="699" r:id="rId54"/>
    <p:sldId id="701" r:id="rId55"/>
    <p:sldId id="684" r:id="rId56"/>
    <p:sldId id="702" r:id="rId57"/>
    <p:sldId id="685" r:id="rId58"/>
    <p:sldId id="703" r:id="rId59"/>
    <p:sldId id="704" r:id="rId60"/>
    <p:sldId id="705" r:id="rId61"/>
    <p:sldId id="706" r:id="rId62"/>
    <p:sldId id="707" r:id="rId63"/>
    <p:sldId id="691" r:id="rId64"/>
    <p:sldId id="606" r:id="rId65"/>
    <p:sldId id="743" r:id="rId66"/>
    <p:sldId id="744" r:id="rId67"/>
    <p:sldId id="745" r:id="rId68"/>
    <p:sldId id="746" r:id="rId69"/>
    <p:sldId id="742" r:id="rId70"/>
    <p:sldId id="748" r:id="rId71"/>
    <p:sldId id="749" r:id="rId72"/>
    <p:sldId id="747" r:id="rId73"/>
    <p:sldId id="680" r:id="rId74"/>
    <p:sldId id="678" r:id="rId75"/>
    <p:sldId id="681" r:id="rId76"/>
    <p:sldId id="679" r:id="rId77"/>
    <p:sldId id="675" r:id="rId78"/>
    <p:sldId id="636" r:id="rId79"/>
    <p:sldId id="637" r:id="rId80"/>
    <p:sldId id="639" r:id="rId81"/>
    <p:sldId id="638" r:id="rId82"/>
    <p:sldId id="640" r:id="rId83"/>
    <p:sldId id="641" r:id="rId84"/>
    <p:sldId id="642" r:id="rId85"/>
    <p:sldId id="623" r:id="rId86"/>
    <p:sldId id="580" r:id="rId87"/>
    <p:sldId id="625" r:id="rId88"/>
    <p:sldId id="671" r:id="rId89"/>
    <p:sldId id="672" r:id="rId90"/>
    <p:sldId id="673" r:id="rId91"/>
    <p:sldId id="674" r:id="rId92"/>
    <p:sldId id="589" r:id="rId93"/>
    <p:sldId id="590" r:id="rId94"/>
    <p:sldId id="591" r:id="rId95"/>
    <p:sldId id="592" r:id="rId96"/>
    <p:sldId id="593" r:id="rId97"/>
    <p:sldId id="583" r:id="rId98"/>
    <p:sldId id="595" r:id="rId99"/>
    <p:sldId id="594" r:id="rId100"/>
    <p:sldId id="754" r:id="rId101"/>
    <p:sldId id="755" r:id="rId102"/>
    <p:sldId id="756" r:id="rId103"/>
    <p:sldId id="757" r:id="rId104"/>
    <p:sldId id="758" r:id="rId105"/>
    <p:sldId id="759" r:id="rId106"/>
    <p:sldId id="760" r:id="rId107"/>
    <p:sldId id="761" r:id="rId108"/>
    <p:sldId id="762" r:id="rId109"/>
    <p:sldId id="763" r:id="rId110"/>
    <p:sldId id="764" r:id="rId111"/>
    <p:sldId id="765" r:id="rId112"/>
    <p:sldId id="766" r:id="rId113"/>
    <p:sldId id="767" r:id="rId114"/>
    <p:sldId id="768" r:id="rId115"/>
    <p:sldId id="769" r:id="rId116"/>
    <p:sldId id="770" r:id="rId117"/>
    <p:sldId id="771" r:id="rId118"/>
    <p:sldId id="772" r:id="rId119"/>
    <p:sldId id="521" r:id="rId1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目录" id="{B6CB0AC0-D9FC-4B45-9541-8C6AD4468A14}">
          <p14:sldIdLst>
            <p14:sldId id="753"/>
            <p14:sldId id="482"/>
          </p14:sldIdLst>
        </p14:section>
        <p14:section name="第一部分：泛微在政府行业的应用之道" id="{734F72D4-9C0A-4A33-926B-9392838E54CB}">
          <p14:sldIdLst/>
        </p14:section>
        <p14:section name="第二部分：政府单位协同办公平台需求分析" id="{40E98C8E-2B78-4036-A0CD-03EED6853E56}">
          <p14:sldIdLst>
            <p14:sldId id="738"/>
            <p14:sldId id="717"/>
            <p14:sldId id="487"/>
            <p14:sldId id="488"/>
            <p14:sldId id="716"/>
            <p14:sldId id="725"/>
            <p14:sldId id="719"/>
          </p14:sldIdLst>
        </p14:section>
        <p14:section name="第三部分：泛微的政府行业建设方案" id="{405B7205-4DA4-445A-A423-0ABD3A24CA6A}">
          <p14:sldIdLst>
            <p14:sldId id="737"/>
            <p14:sldId id="720"/>
            <p14:sldId id="741"/>
            <p14:sldId id="632"/>
            <p14:sldId id="682"/>
            <p14:sldId id="495"/>
            <p14:sldId id="496"/>
            <p14:sldId id="497"/>
            <p14:sldId id="498"/>
            <p14:sldId id="499"/>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 id="683"/>
            <p14:sldId id="709"/>
            <p14:sldId id="710"/>
            <p14:sldId id="711"/>
            <p14:sldId id="712"/>
            <p14:sldId id="713"/>
            <p14:sldId id="715"/>
            <p14:sldId id="692"/>
            <p14:sldId id="693"/>
            <p14:sldId id="695"/>
            <p14:sldId id="697"/>
            <p14:sldId id="698"/>
            <p14:sldId id="699"/>
            <p14:sldId id="701"/>
            <p14:sldId id="684"/>
            <p14:sldId id="702"/>
            <p14:sldId id="685"/>
            <p14:sldId id="703"/>
            <p14:sldId id="704"/>
            <p14:sldId id="705"/>
            <p14:sldId id="706"/>
            <p14:sldId id="707"/>
            <p14:sldId id="691"/>
            <p14:sldId id="606"/>
            <p14:sldId id="743"/>
            <p14:sldId id="744"/>
            <p14:sldId id="745"/>
            <p14:sldId id="746"/>
            <p14:sldId id="742"/>
            <p14:sldId id="748"/>
            <p14:sldId id="749"/>
            <p14:sldId id="747"/>
            <p14:sldId id="680"/>
            <p14:sldId id="678"/>
            <p14:sldId id="681"/>
            <p14:sldId id="679"/>
            <p14:sldId id="675"/>
            <p14:sldId id="636"/>
            <p14:sldId id="637"/>
            <p14:sldId id="639"/>
            <p14:sldId id="638"/>
            <p14:sldId id="640"/>
            <p14:sldId id="641"/>
            <p14:sldId id="642"/>
            <p14:sldId id="623"/>
            <p14:sldId id="580"/>
            <p14:sldId id="625"/>
            <p14:sldId id="671"/>
            <p14:sldId id="672"/>
            <p14:sldId id="673"/>
            <p14:sldId id="674"/>
            <p14:sldId id="589"/>
            <p14:sldId id="590"/>
            <p14:sldId id="591"/>
            <p14:sldId id="592"/>
            <p14:sldId id="593"/>
            <p14:sldId id="583"/>
            <p14:sldId id="595"/>
            <p14:sldId id="594"/>
            <p14:sldId id="754"/>
            <p14:sldId id="755"/>
            <p14:sldId id="756"/>
            <p14:sldId id="757"/>
            <p14:sldId id="758"/>
            <p14:sldId id="759"/>
            <p14:sldId id="760"/>
            <p14:sldId id="761"/>
            <p14:sldId id="762"/>
            <p14:sldId id="763"/>
            <p14:sldId id="764"/>
            <p14:sldId id="765"/>
            <p14:sldId id="766"/>
            <p14:sldId id="767"/>
            <p14:sldId id="768"/>
            <p14:sldId id="769"/>
            <p14:sldId id="770"/>
            <p14:sldId id="771"/>
            <p14:sldId id="772"/>
            <p14:sldId id="52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8FCB"/>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85" autoAdjust="0"/>
    <p:restoredTop sz="95179" autoAdjust="0"/>
  </p:normalViewPr>
  <p:slideViewPr>
    <p:cSldViewPr snapToGrid="0">
      <p:cViewPr varScale="1">
        <p:scale>
          <a:sx n="75" d="100"/>
          <a:sy n="75" d="100"/>
        </p:scale>
        <p:origin x="25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277802811419899E-2"/>
          <c:y val="5.3415049706798425E-2"/>
          <c:w val="0.8614606404404086"/>
          <c:h val="0.83157708095137217"/>
        </c:manualLayout>
      </c:layout>
      <c:areaChart>
        <c:grouping val="standard"/>
        <c:varyColors val="0"/>
        <c:ser>
          <c:idx val="1"/>
          <c:order val="1"/>
          <c:tx>
            <c:strRef>
              <c:f>Sheet1!$C$1</c:f>
              <c:strCache>
                <c:ptCount val="1"/>
                <c:pt idx="0">
                  <c:v>列2</c:v>
                </c:pt>
              </c:strCache>
            </c:strRef>
          </c:tx>
          <c:spPr>
            <a:solidFill>
              <a:srgbClr val="358FCB">
                <a:alpha val="80000"/>
              </a:srgbClr>
            </a:solidFill>
          </c:spPr>
          <c:cat>
            <c:strRef>
              <c:f>Sheet1!$A$2:$A$6</c:f>
              <c:strCache>
                <c:ptCount val="5"/>
                <c:pt idx="0">
                  <c:v>添加标题</c:v>
                </c:pt>
                <c:pt idx="2">
                  <c:v>添加标题</c:v>
                </c:pt>
                <c:pt idx="3">
                  <c:v>添加标题</c:v>
                </c:pt>
                <c:pt idx="4">
                  <c:v>添加标题</c:v>
                </c:pt>
              </c:strCache>
            </c:strRef>
          </c:cat>
          <c:val>
            <c:numRef>
              <c:f>Sheet1!$C$2:$C$6</c:f>
              <c:numCache>
                <c:formatCode>General</c:formatCode>
                <c:ptCount val="5"/>
                <c:pt idx="0">
                  <c:v>0</c:v>
                </c:pt>
                <c:pt idx="1">
                  <c:v>0.5</c:v>
                </c:pt>
                <c:pt idx="2">
                  <c:v>2</c:v>
                </c:pt>
                <c:pt idx="3">
                  <c:v>2.8</c:v>
                </c:pt>
                <c:pt idx="4">
                  <c:v>5</c:v>
                </c:pt>
              </c:numCache>
            </c:numRef>
          </c:val>
        </c:ser>
        <c:dLbls>
          <c:showLegendKey val="0"/>
          <c:showVal val="0"/>
          <c:showCatName val="0"/>
          <c:showSerName val="0"/>
          <c:showPercent val="0"/>
          <c:showBubbleSize val="0"/>
        </c:dLbls>
        <c:axId val="767827136"/>
        <c:axId val="767832176"/>
        <c:extLst>
          <c:ext xmlns:c15="http://schemas.microsoft.com/office/drawing/2012/chart" uri="{02D57815-91ED-43cb-92C2-25804820EDAC}">
            <c15:filteredAreaSeries>
              <c15:ser>
                <c:idx val="0"/>
                <c:order val="0"/>
                <c:tx>
                  <c:strRef>
                    <c:extLst>
                      <c:ext uri="{02D57815-91ED-43cb-92C2-25804820EDAC}">
                        <c15:formulaRef>
                          <c15:sqref>Sheet1!$B$1</c15:sqref>
                        </c15:formulaRef>
                      </c:ext>
                    </c:extLst>
                    <c:strCache>
                      <c:ptCount val="1"/>
                      <c:pt idx="0">
                        <c:v>列1</c:v>
                      </c:pt>
                    </c:strCache>
                  </c:strRef>
                </c:tx>
                <c:spPr>
                  <a:solidFill>
                    <a:schemeClr val="bg1">
                      <a:lumMod val="65000"/>
                      <a:alpha val="70000"/>
                    </a:schemeClr>
                  </a:solidFill>
                </c:spPr>
                <c:cat>
                  <c:strRef>
                    <c:extLst>
                      <c:ext uri="{02D57815-91ED-43cb-92C2-25804820EDAC}">
                        <c15:formulaRef>
                          <c15:sqref>Sheet1!$A$2:$A$6</c15:sqref>
                        </c15:formulaRef>
                      </c:ext>
                    </c:extLst>
                    <c:strCache>
                      <c:ptCount val="5"/>
                      <c:pt idx="0">
                        <c:v>添加标题</c:v>
                      </c:pt>
                      <c:pt idx="2">
                        <c:v>添加标题</c:v>
                      </c:pt>
                      <c:pt idx="3">
                        <c:v>添加标题</c:v>
                      </c:pt>
                      <c:pt idx="4">
                        <c:v>添加标题</c:v>
                      </c:pt>
                    </c:strCache>
                  </c:strRef>
                </c:cat>
                <c:val>
                  <c:numRef>
                    <c:extLst>
                      <c:ext uri="{02D57815-91ED-43cb-92C2-25804820EDAC}">
                        <c15:formulaRef>
                          <c15:sqref>Sheet1!$B$2:$B$6</c15:sqref>
                        </c15:formulaRef>
                      </c:ext>
                    </c:extLst>
                    <c:numCache>
                      <c:formatCode>General</c:formatCode>
                      <c:ptCount val="5"/>
                      <c:pt idx="0">
                        <c:v>4.3</c:v>
                      </c:pt>
                      <c:pt idx="2">
                        <c:v>2.5</c:v>
                      </c:pt>
                      <c:pt idx="3">
                        <c:v>3.5</c:v>
                      </c:pt>
                      <c:pt idx="4">
                        <c:v>4.5</c:v>
                      </c:pt>
                    </c:numCache>
                  </c:numRef>
                </c:val>
              </c15:ser>
            </c15:filteredAreaSeries>
            <c15:filteredArea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列3</c:v>
                      </c:pt>
                    </c:strCache>
                  </c:strRef>
                </c:tx>
                <c:spPr>
                  <a:solidFill>
                    <a:schemeClr val="tx1">
                      <a:lumMod val="65000"/>
                      <a:lumOff val="35000"/>
                      <a:alpha val="70000"/>
                    </a:schemeClr>
                  </a:solidFill>
                  <a:scene3d>
                    <a:camera prst="orthographicFront"/>
                    <a:lightRig rig="threePt" dir="t"/>
                  </a:scene3d>
                </c:spPr>
                <c:cat>
                  <c:strRef>
                    <c:extLst xmlns:c15="http://schemas.microsoft.com/office/drawing/2012/chart">
                      <c:ext xmlns:c15="http://schemas.microsoft.com/office/drawing/2012/chart" uri="{02D57815-91ED-43cb-92C2-25804820EDAC}">
                        <c15:formulaRef>
                          <c15:sqref>Sheet1!$A$2:$A$6</c15:sqref>
                        </c15:formulaRef>
                      </c:ext>
                    </c:extLst>
                    <c:strCache>
                      <c:ptCount val="5"/>
                      <c:pt idx="0">
                        <c:v>添加标题</c:v>
                      </c:pt>
                      <c:pt idx="2">
                        <c:v>添加标题</c:v>
                      </c:pt>
                      <c:pt idx="3">
                        <c:v>添加标题</c:v>
                      </c:pt>
                      <c:pt idx="4">
                        <c:v>添加标题</c:v>
                      </c:pt>
                    </c:strCache>
                  </c:strRef>
                </c:cat>
                <c:val>
                  <c:numRef>
                    <c:extLst xmlns:c15="http://schemas.microsoft.com/office/drawing/2012/chart">
                      <c:ext xmlns:c15="http://schemas.microsoft.com/office/drawing/2012/chart" uri="{02D57815-91ED-43cb-92C2-25804820EDAC}">
                        <c15:formulaRef>
                          <c15:sqref>Sheet1!$D$2:$D$6</c15:sqref>
                        </c15:formulaRef>
                      </c:ext>
                    </c:extLst>
                    <c:numCache>
                      <c:formatCode>General</c:formatCode>
                      <c:ptCount val="5"/>
                      <c:pt idx="0">
                        <c:v>2</c:v>
                      </c:pt>
                      <c:pt idx="2">
                        <c:v>2</c:v>
                      </c:pt>
                      <c:pt idx="3">
                        <c:v>3</c:v>
                      </c:pt>
                      <c:pt idx="4">
                        <c:v>0</c:v>
                      </c:pt>
                    </c:numCache>
                  </c:numRef>
                </c:val>
              </c15:ser>
            </c15:filteredAreaSeries>
          </c:ext>
        </c:extLst>
      </c:areaChart>
      <c:catAx>
        <c:axId val="767827136"/>
        <c:scaling>
          <c:orientation val="minMax"/>
        </c:scaling>
        <c:delete val="1"/>
        <c:axPos val="b"/>
        <c:numFmt formatCode="General" sourceLinked="0"/>
        <c:majorTickMark val="out"/>
        <c:minorTickMark val="none"/>
        <c:tickLblPos val="none"/>
        <c:crossAx val="767832176"/>
        <c:crosses val="autoZero"/>
        <c:auto val="1"/>
        <c:lblAlgn val="ctr"/>
        <c:lblOffset val="100"/>
        <c:noMultiLvlLbl val="0"/>
      </c:catAx>
      <c:valAx>
        <c:axId val="767832176"/>
        <c:scaling>
          <c:orientation val="minMax"/>
          <c:max val="5"/>
        </c:scaling>
        <c:delete val="1"/>
        <c:axPos val="l"/>
        <c:numFmt formatCode="General" sourceLinked="1"/>
        <c:majorTickMark val="out"/>
        <c:minorTickMark val="none"/>
        <c:tickLblPos val="none"/>
        <c:crossAx val="767827136"/>
        <c:crosses val="autoZero"/>
        <c:crossBetween val="midCat"/>
      </c:valAx>
    </c:plotArea>
    <c:plotVisOnly val="1"/>
    <c:dispBlanksAs val="zero"/>
    <c:showDLblsOverMax val="0"/>
  </c:chart>
  <c:txPr>
    <a:bodyPr/>
    <a:lstStyle/>
    <a:p>
      <a:pPr>
        <a:defRPr sz="800">
          <a:solidFill>
            <a:schemeClr val="bg1">
              <a:lumMod val="65000"/>
            </a:schemeClr>
          </a:solidFill>
        </a:defRPr>
      </a:pPr>
      <a:endParaRPr lang="zh-CN"/>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5A6ABB-C02F-45D6-BC94-9A4ADF6B8DA9}" type="doc">
      <dgm:prSet loTypeId="urn:microsoft.com/office/officeart/2005/8/layout/default#1" loCatId="list" qsTypeId="urn:microsoft.com/office/officeart/2005/8/quickstyle/simple1" qsCatId="simple" csTypeId="urn:microsoft.com/office/officeart/2005/8/colors/accent1_3" csCatId="accent1"/>
      <dgm:spPr/>
      <dgm:t>
        <a:bodyPr/>
        <a:lstStyle/>
        <a:p>
          <a:endParaRPr lang="zh-CN" altLang="en-US"/>
        </a:p>
      </dgm:t>
    </dgm:pt>
    <dgm:pt modelId="{2F6EF433-E925-49FD-9B27-74F3CFAF5F4A}">
      <dgm:prSet custT="1"/>
      <dgm:spPr/>
      <dgm:t>
        <a:bodyPr anchor="t"/>
        <a:lstStyle/>
        <a:p>
          <a:pPr algn="ctr" rtl="0"/>
          <a:r>
            <a:rPr lang="zh-CN" sz="2600" b="1" dirty="0" smtClean="0">
              <a:latin typeface="微软雅黑" panose="020B0503020204020204" pitchFamily="34" charset="-122"/>
              <a:ea typeface="微软雅黑" panose="020B0503020204020204" pitchFamily="34" charset="-122"/>
            </a:rPr>
            <a:t>工作</a:t>
          </a:r>
          <a:endParaRPr lang="en-US" sz="2600" b="1" dirty="0">
            <a:latin typeface="微软雅黑" panose="020B0503020204020204" pitchFamily="34" charset="-122"/>
            <a:ea typeface="微软雅黑" panose="020B0503020204020204" pitchFamily="34" charset="-122"/>
          </a:endParaRPr>
        </a:p>
      </dgm:t>
    </dgm:pt>
    <dgm:pt modelId="{ECE7F69C-EBC0-4208-9841-90E7EA4FD5E5}" type="parTrans" cxnId="{93228F44-1406-4894-9363-AAF7BD3D086A}">
      <dgm:prSet/>
      <dgm:spPr/>
      <dgm:t>
        <a:bodyPr/>
        <a:lstStyle/>
        <a:p>
          <a:endParaRPr lang="zh-CN" altLang="en-US"/>
        </a:p>
      </dgm:t>
    </dgm:pt>
    <dgm:pt modelId="{E5312414-8597-4211-9063-0D4BE09E8F6E}" type="sibTrans" cxnId="{93228F44-1406-4894-9363-AAF7BD3D086A}">
      <dgm:prSet/>
      <dgm:spPr/>
      <dgm:t>
        <a:bodyPr/>
        <a:lstStyle/>
        <a:p>
          <a:endParaRPr lang="zh-CN" altLang="en-US"/>
        </a:p>
      </dgm:t>
    </dgm:pt>
    <dgm:pt modelId="{8BAAFF98-BA1B-426C-B675-3E341B07CD73}">
      <dgm:prSet custT="1"/>
      <dgm:spPr/>
      <dgm:t>
        <a:bodyPr anchor="t"/>
        <a:lstStyle/>
        <a:p>
          <a:pPr algn="ctr" rtl="0"/>
          <a:r>
            <a:rPr lang="zh-CN" sz="2600" b="1" dirty="0" smtClean="0">
              <a:latin typeface="微软雅黑" panose="020B0503020204020204" pitchFamily="34" charset="-122"/>
              <a:ea typeface="微软雅黑" panose="020B0503020204020204" pitchFamily="34" charset="-122"/>
            </a:rPr>
            <a:t>决策</a:t>
          </a:r>
          <a:endParaRPr lang="en-US" sz="2600" b="1" dirty="0">
            <a:latin typeface="微软雅黑" panose="020B0503020204020204" pitchFamily="34" charset="-122"/>
            <a:ea typeface="微软雅黑" panose="020B0503020204020204" pitchFamily="34" charset="-122"/>
          </a:endParaRPr>
        </a:p>
      </dgm:t>
    </dgm:pt>
    <dgm:pt modelId="{37D6DCF0-7F77-4B5B-A34B-84FC1C1770E7}" type="parTrans" cxnId="{6CCEBDE2-A98D-4606-A03C-6650BF78452F}">
      <dgm:prSet/>
      <dgm:spPr/>
      <dgm:t>
        <a:bodyPr/>
        <a:lstStyle/>
        <a:p>
          <a:endParaRPr lang="zh-CN" altLang="en-US"/>
        </a:p>
      </dgm:t>
    </dgm:pt>
    <dgm:pt modelId="{8BC42165-2F14-49D4-A8BE-1D37FFA89082}" type="sibTrans" cxnId="{6CCEBDE2-A98D-4606-A03C-6650BF78452F}">
      <dgm:prSet/>
      <dgm:spPr/>
      <dgm:t>
        <a:bodyPr/>
        <a:lstStyle/>
        <a:p>
          <a:endParaRPr lang="zh-CN" altLang="en-US"/>
        </a:p>
      </dgm:t>
    </dgm:pt>
    <dgm:pt modelId="{F6F45C9B-DDF8-4114-873F-EFF1BE1EBC1B}">
      <dgm:prSet custT="1"/>
      <dgm:spPr/>
      <dgm:t>
        <a:bodyPr anchor="t"/>
        <a:lstStyle/>
        <a:p>
          <a:pPr algn="ctr" rtl="0"/>
          <a:r>
            <a:rPr lang="zh-CN" sz="2600" b="1" dirty="0" smtClean="0">
              <a:latin typeface="微软雅黑" panose="020B0503020204020204" pitchFamily="34" charset="-122"/>
              <a:ea typeface="微软雅黑" panose="020B0503020204020204" pitchFamily="34" charset="-122"/>
            </a:rPr>
            <a:t>资讯</a:t>
          </a:r>
          <a:endParaRPr lang="en-US" sz="2600" b="1" dirty="0">
            <a:latin typeface="微软雅黑" panose="020B0503020204020204" pitchFamily="34" charset="-122"/>
            <a:ea typeface="微软雅黑" panose="020B0503020204020204" pitchFamily="34" charset="-122"/>
          </a:endParaRPr>
        </a:p>
      </dgm:t>
    </dgm:pt>
    <dgm:pt modelId="{98199838-A6B8-4986-9412-729DB4D98A00}" type="parTrans" cxnId="{BA7AD0F6-4B4E-4729-ACA9-900564857A81}">
      <dgm:prSet/>
      <dgm:spPr/>
      <dgm:t>
        <a:bodyPr/>
        <a:lstStyle/>
        <a:p>
          <a:endParaRPr lang="zh-CN" altLang="en-US"/>
        </a:p>
      </dgm:t>
    </dgm:pt>
    <dgm:pt modelId="{0FFEEA6B-C7C6-4248-BAC9-D1406D37846F}" type="sibTrans" cxnId="{BA7AD0F6-4B4E-4729-ACA9-900564857A81}">
      <dgm:prSet/>
      <dgm:spPr/>
      <dgm:t>
        <a:bodyPr/>
        <a:lstStyle/>
        <a:p>
          <a:endParaRPr lang="zh-CN" altLang="en-US"/>
        </a:p>
      </dgm:t>
    </dgm:pt>
    <dgm:pt modelId="{37FB7A89-3121-48F1-8C2A-526404CBDD70}">
      <dgm:prSet custT="1"/>
      <dgm:spPr/>
      <dgm:t>
        <a:bodyPr anchor="t"/>
        <a:lstStyle/>
        <a:p>
          <a:pPr algn="ctr" rtl="0"/>
          <a:r>
            <a:rPr lang="zh-CN" sz="2600" b="1" dirty="0" smtClean="0">
              <a:latin typeface="微软雅黑" panose="020B0503020204020204" pitchFamily="34" charset="-122"/>
              <a:ea typeface="微软雅黑" panose="020B0503020204020204" pitchFamily="34" charset="-122"/>
            </a:rPr>
            <a:t>学习</a:t>
          </a:r>
          <a:endParaRPr lang="en-US" sz="2600" b="1" dirty="0">
            <a:latin typeface="微软雅黑" panose="020B0503020204020204" pitchFamily="34" charset="-122"/>
            <a:ea typeface="微软雅黑" panose="020B0503020204020204" pitchFamily="34" charset="-122"/>
          </a:endParaRPr>
        </a:p>
      </dgm:t>
    </dgm:pt>
    <dgm:pt modelId="{C77A043E-3E03-4BC0-A6D6-E15C85B4CABA}" type="parTrans" cxnId="{321C9246-2DED-4D00-9AA1-705BB18A8A4C}">
      <dgm:prSet/>
      <dgm:spPr/>
      <dgm:t>
        <a:bodyPr/>
        <a:lstStyle/>
        <a:p>
          <a:endParaRPr lang="zh-CN" altLang="en-US"/>
        </a:p>
      </dgm:t>
    </dgm:pt>
    <dgm:pt modelId="{FD3F9258-6B97-4830-8F19-48F1CE1CD289}" type="sibTrans" cxnId="{321C9246-2DED-4D00-9AA1-705BB18A8A4C}">
      <dgm:prSet/>
      <dgm:spPr/>
      <dgm:t>
        <a:bodyPr/>
        <a:lstStyle/>
        <a:p>
          <a:endParaRPr lang="zh-CN" altLang="en-US"/>
        </a:p>
      </dgm:t>
    </dgm:pt>
    <dgm:pt modelId="{CFF8E3F6-442C-4CC7-BAEE-34D017E85D70}" type="pres">
      <dgm:prSet presAssocID="{0C5A6ABB-C02F-45D6-BC94-9A4ADF6B8DA9}" presName="diagram" presStyleCnt="0">
        <dgm:presLayoutVars>
          <dgm:dir/>
          <dgm:resizeHandles val="exact"/>
        </dgm:presLayoutVars>
      </dgm:prSet>
      <dgm:spPr/>
      <dgm:t>
        <a:bodyPr/>
        <a:lstStyle/>
        <a:p>
          <a:endParaRPr lang="zh-CN" altLang="en-US"/>
        </a:p>
      </dgm:t>
    </dgm:pt>
    <dgm:pt modelId="{3A0AE0E1-CF5D-4456-A6A6-DBD73ECE2957}" type="pres">
      <dgm:prSet presAssocID="{2F6EF433-E925-49FD-9B27-74F3CFAF5F4A}" presName="node" presStyleLbl="node1" presStyleIdx="0" presStyleCnt="4">
        <dgm:presLayoutVars>
          <dgm:bulletEnabled val="1"/>
        </dgm:presLayoutVars>
      </dgm:prSet>
      <dgm:spPr/>
      <dgm:t>
        <a:bodyPr/>
        <a:lstStyle/>
        <a:p>
          <a:endParaRPr lang="zh-CN" altLang="en-US"/>
        </a:p>
      </dgm:t>
    </dgm:pt>
    <dgm:pt modelId="{BE77A325-F148-42B9-B6A3-8ED1FC6B9C81}" type="pres">
      <dgm:prSet presAssocID="{E5312414-8597-4211-9063-0D4BE09E8F6E}" presName="sibTrans" presStyleCnt="0"/>
      <dgm:spPr/>
    </dgm:pt>
    <dgm:pt modelId="{21F60C34-AA9C-4DA1-87B0-7E6B9E7D5576}" type="pres">
      <dgm:prSet presAssocID="{8BAAFF98-BA1B-426C-B675-3E341B07CD73}" presName="node" presStyleLbl="node1" presStyleIdx="1" presStyleCnt="4" custLinFactNeighborX="21325" custLinFactNeighborY="183">
        <dgm:presLayoutVars>
          <dgm:bulletEnabled val="1"/>
        </dgm:presLayoutVars>
      </dgm:prSet>
      <dgm:spPr/>
      <dgm:t>
        <a:bodyPr/>
        <a:lstStyle/>
        <a:p>
          <a:endParaRPr lang="zh-CN" altLang="en-US"/>
        </a:p>
      </dgm:t>
    </dgm:pt>
    <dgm:pt modelId="{18467E21-5A28-4EA9-B24F-8F5BE1CF364D}" type="pres">
      <dgm:prSet presAssocID="{8BC42165-2F14-49D4-A8BE-1D37FFA89082}" presName="sibTrans" presStyleCnt="0"/>
      <dgm:spPr/>
    </dgm:pt>
    <dgm:pt modelId="{57751786-ACDD-419D-A0E7-62461A65AAB9}" type="pres">
      <dgm:prSet presAssocID="{F6F45C9B-DDF8-4114-873F-EFF1BE1EBC1B}" presName="node" presStyleLbl="node1" presStyleIdx="2" presStyleCnt="4">
        <dgm:presLayoutVars>
          <dgm:bulletEnabled val="1"/>
        </dgm:presLayoutVars>
      </dgm:prSet>
      <dgm:spPr/>
      <dgm:t>
        <a:bodyPr/>
        <a:lstStyle/>
        <a:p>
          <a:endParaRPr lang="zh-CN" altLang="en-US"/>
        </a:p>
      </dgm:t>
    </dgm:pt>
    <dgm:pt modelId="{CE80FD46-42C0-4EC0-B7A2-7BD8C8CC5446}" type="pres">
      <dgm:prSet presAssocID="{0FFEEA6B-C7C6-4248-BAC9-D1406D37846F}" presName="sibTrans" presStyleCnt="0"/>
      <dgm:spPr/>
    </dgm:pt>
    <dgm:pt modelId="{0C6F7B30-19B4-4DCF-8EBC-67852B045131}" type="pres">
      <dgm:prSet presAssocID="{37FB7A89-3121-48F1-8C2A-526404CBDD70}" presName="node" presStyleLbl="node1" presStyleIdx="3" presStyleCnt="4">
        <dgm:presLayoutVars>
          <dgm:bulletEnabled val="1"/>
        </dgm:presLayoutVars>
      </dgm:prSet>
      <dgm:spPr/>
      <dgm:t>
        <a:bodyPr/>
        <a:lstStyle/>
        <a:p>
          <a:endParaRPr lang="zh-CN" altLang="en-US"/>
        </a:p>
      </dgm:t>
    </dgm:pt>
  </dgm:ptLst>
  <dgm:cxnLst>
    <dgm:cxn modelId="{C2A849AA-87A1-4377-B415-A3B45623F82F}" type="presOf" srcId="{0C5A6ABB-C02F-45D6-BC94-9A4ADF6B8DA9}" destId="{CFF8E3F6-442C-4CC7-BAEE-34D017E85D70}" srcOrd="0" destOrd="0" presId="urn:microsoft.com/office/officeart/2005/8/layout/default#1"/>
    <dgm:cxn modelId="{D47307E0-2C4C-4202-9C1A-AA248FD99D59}" type="presOf" srcId="{F6F45C9B-DDF8-4114-873F-EFF1BE1EBC1B}" destId="{57751786-ACDD-419D-A0E7-62461A65AAB9}" srcOrd="0" destOrd="0" presId="urn:microsoft.com/office/officeart/2005/8/layout/default#1"/>
    <dgm:cxn modelId="{321C9246-2DED-4D00-9AA1-705BB18A8A4C}" srcId="{0C5A6ABB-C02F-45D6-BC94-9A4ADF6B8DA9}" destId="{37FB7A89-3121-48F1-8C2A-526404CBDD70}" srcOrd="3" destOrd="0" parTransId="{C77A043E-3E03-4BC0-A6D6-E15C85B4CABA}" sibTransId="{FD3F9258-6B97-4830-8F19-48F1CE1CD289}"/>
    <dgm:cxn modelId="{6CCEBDE2-A98D-4606-A03C-6650BF78452F}" srcId="{0C5A6ABB-C02F-45D6-BC94-9A4ADF6B8DA9}" destId="{8BAAFF98-BA1B-426C-B675-3E341B07CD73}" srcOrd="1" destOrd="0" parTransId="{37D6DCF0-7F77-4B5B-A34B-84FC1C1770E7}" sibTransId="{8BC42165-2F14-49D4-A8BE-1D37FFA89082}"/>
    <dgm:cxn modelId="{2A3E1B52-A61C-4AFF-B22C-092576DE69E5}" type="presOf" srcId="{8BAAFF98-BA1B-426C-B675-3E341B07CD73}" destId="{21F60C34-AA9C-4DA1-87B0-7E6B9E7D5576}" srcOrd="0" destOrd="0" presId="urn:microsoft.com/office/officeart/2005/8/layout/default#1"/>
    <dgm:cxn modelId="{93228F44-1406-4894-9363-AAF7BD3D086A}" srcId="{0C5A6ABB-C02F-45D6-BC94-9A4ADF6B8DA9}" destId="{2F6EF433-E925-49FD-9B27-74F3CFAF5F4A}" srcOrd="0" destOrd="0" parTransId="{ECE7F69C-EBC0-4208-9841-90E7EA4FD5E5}" sibTransId="{E5312414-8597-4211-9063-0D4BE09E8F6E}"/>
    <dgm:cxn modelId="{BA7AD0F6-4B4E-4729-ACA9-900564857A81}" srcId="{0C5A6ABB-C02F-45D6-BC94-9A4ADF6B8DA9}" destId="{F6F45C9B-DDF8-4114-873F-EFF1BE1EBC1B}" srcOrd="2" destOrd="0" parTransId="{98199838-A6B8-4986-9412-729DB4D98A00}" sibTransId="{0FFEEA6B-C7C6-4248-BAC9-D1406D37846F}"/>
    <dgm:cxn modelId="{641EB8B4-784A-4821-9A2E-49A647927B00}" type="presOf" srcId="{2F6EF433-E925-49FD-9B27-74F3CFAF5F4A}" destId="{3A0AE0E1-CF5D-4456-A6A6-DBD73ECE2957}" srcOrd="0" destOrd="0" presId="urn:microsoft.com/office/officeart/2005/8/layout/default#1"/>
    <dgm:cxn modelId="{8B713FE0-D718-4B60-B1D8-2809B6330302}" type="presOf" srcId="{37FB7A89-3121-48F1-8C2A-526404CBDD70}" destId="{0C6F7B30-19B4-4DCF-8EBC-67852B045131}" srcOrd="0" destOrd="0" presId="urn:microsoft.com/office/officeart/2005/8/layout/default#1"/>
    <dgm:cxn modelId="{69A6CADA-351E-44CA-8A57-1E1F40A60C8D}" type="presParOf" srcId="{CFF8E3F6-442C-4CC7-BAEE-34D017E85D70}" destId="{3A0AE0E1-CF5D-4456-A6A6-DBD73ECE2957}" srcOrd="0" destOrd="0" presId="urn:microsoft.com/office/officeart/2005/8/layout/default#1"/>
    <dgm:cxn modelId="{577D9683-A732-4FA2-8CE2-453F3DC2A6F0}" type="presParOf" srcId="{CFF8E3F6-442C-4CC7-BAEE-34D017E85D70}" destId="{BE77A325-F148-42B9-B6A3-8ED1FC6B9C81}" srcOrd="1" destOrd="0" presId="urn:microsoft.com/office/officeart/2005/8/layout/default#1"/>
    <dgm:cxn modelId="{EFB47741-C547-48D9-A97D-251BF4C7B214}" type="presParOf" srcId="{CFF8E3F6-442C-4CC7-BAEE-34D017E85D70}" destId="{21F60C34-AA9C-4DA1-87B0-7E6B9E7D5576}" srcOrd="2" destOrd="0" presId="urn:microsoft.com/office/officeart/2005/8/layout/default#1"/>
    <dgm:cxn modelId="{BA1B212D-E560-4217-A025-20C0B2F291CA}" type="presParOf" srcId="{CFF8E3F6-442C-4CC7-BAEE-34D017E85D70}" destId="{18467E21-5A28-4EA9-B24F-8F5BE1CF364D}" srcOrd="3" destOrd="0" presId="urn:microsoft.com/office/officeart/2005/8/layout/default#1"/>
    <dgm:cxn modelId="{ABB98F4B-11FE-4A3F-9710-C063B58136B3}" type="presParOf" srcId="{CFF8E3F6-442C-4CC7-BAEE-34D017E85D70}" destId="{57751786-ACDD-419D-A0E7-62461A65AAB9}" srcOrd="4" destOrd="0" presId="urn:microsoft.com/office/officeart/2005/8/layout/default#1"/>
    <dgm:cxn modelId="{5A613EC7-A9CB-4B58-B9A4-1BB147F7171B}" type="presParOf" srcId="{CFF8E3F6-442C-4CC7-BAEE-34D017E85D70}" destId="{CE80FD46-42C0-4EC0-B7A2-7BD8C8CC5446}" srcOrd="5" destOrd="0" presId="urn:microsoft.com/office/officeart/2005/8/layout/default#1"/>
    <dgm:cxn modelId="{7ADB12F1-9436-4893-93DD-4999B670D154}" type="presParOf" srcId="{CFF8E3F6-442C-4CC7-BAEE-34D017E85D70}" destId="{0C6F7B30-19B4-4DCF-8EBC-67852B045131}" srcOrd="6"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896E48-5576-454E-A951-5A1F6967B727}" type="doc">
      <dgm:prSet loTypeId="urn:microsoft.com/office/officeart/2005/8/layout/bProcess4" loCatId="process" qsTypeId="urn:microsoft.com/office/officeart/2005/8/quickstyle/simple1" qsCatId="simple" csTypeId="urn:microsoft.com/office/officeart/2005/8/colors/colorful5" csCatId="colorful" phldr="1"/>
      <dgm:spPr/>
      <dgm:t>
        <a:bodyPr/>
        <a:lstStyle/>
        <a:p>
          <a:endParaRPr lang="zh-CN" altLang="en-US"/>
        </a:p>
      </dgm:t>
    </dgm:pt>
    <dgm:pt modelId="{86E7EF7F-7C83-498D-BADB-C97885CCEDDB}">
      <dgm:prSet custT="1"/>
      <dgm:spPr/>
      <dgm:t>
        <a:bodyPr/>
        <a:lstStyle/>
        <a:p>
          <a:pPr rtl="0"/>
          <a:r>
            <a:rPr lang="zh-CN" altLang="en-US" sz="1400" dirty="0" smtClean="0">
              <a:latin typeface="微软雅黑" pitchFamily="34" charset="-122"/>
              <a:ea typeface="微软雅黑" pitchFamily="34" charset="-122"/>
            </a:rPr>
            <a:t>通讯录</a:t>
          </a:r>
          <a:endParaRPr lang="en-US" sz="1400" dirty="0">
            <a:latin typeface="微软雅黑" pitchFamily="34" charset="-122"/>
            <a:ea typeface="微软雅黑" pitchFamily="34" charset="-122"/>
          </a:endParaRPr>
        </a:p>
      </dgm:t>
    </dgm:pt>
    <dgm:pt modelId="{4BF97B28-4DE7-40F7-A20D-F14BDA5101A6}" type="parTrans" cxnId="{A6608953-554A-45FC-89B3-A0A78A195A2A}">
      <dgm:prSet/>
      <dgm:spPr/>
      <dgm:t>
        <a:bodyPr/>
        <a:lstStyle/>
        <a:p>
          <a:endParaRPr lang="zh-CN" altLang="en-US" sz="1400">
            <a:latin typeface="微软雅黑" pitchFamily="34" charset="-122"/>
            <a:ea typeface="微软雅黑" pitchFamily="34" charset="-122"/>
          </a:endParaRPr>
        </a:p>
      </dgm:t>
    </dgm:pt>
    <dgm:pt modelId="{8DE66988-9225-4311-9B33-EFF8EAB71B7C}" type="sibTrans" cxnId="{A6608953-554A-45FC-89B3-A0A78A195A2A}">
      <dgm:prSet/>
      <dgm:spPr/>
      <dgm:t>
        <a:bodyPr/>
        <a:lstStyle/>
        <a:p>
          <a:endParaRPr lang="zh-CN" altLang="en-US" sz="1400">
            <a:latin typeface="微软雅黑" pitchFamily="34" charset="-122"/>
            <a:ea typeface="微软雅黑" pitchFamily="34" charset="-122"/>
          </a:endParaRPr>
        </a:p>
      </dgm:t>
    </dgm:pt>
    <dgm:pt modelId="{D806831E-B93F-4DEC-B0C3-AF55AF28947B}">
      <dgm:prSet custT="1"/>
      <dgm:spPr/>
      <dgm:t>
        <a:bodyPr/>
        <a:lstStyle/>
        <a:p>
          <a:pPr rtl="0"/>
          <a:r>
            <a:rPr lang="zh-CN" altLang="en-US" sz="1400" dirty="0" smtClean="0">
              <a:latin typeface="微软雅黑" pitchFamily="34" charset="-122"/>
              <a:ea typeface="微软雅黑" pitchFamily="34" charset="-122"/>
            </a:rPr>
            <a:t>邮件收发</a:t>
          </a:r>
          <a:endParaRPr lang="en-US" sz="1400" dirty="0">
            <a:latin typeface="微软雅黑" pitchFamily="34" charset="-122"/>
            <a:ea typeface="微软雅黑" pitchFamily="34" charset="-122"/>
          </a:endParaRPr>
        </a:p>
      </dgm:t>
    </dgm:pt>
    <dgm:pt modelId="{DE5EB4D8-53B3-4486-9A78-F34153FB2FE6}" type="parTrans" cxnId="{F5BB5975-5F12-45C6-9B9A-CC5D7AAC08C3}">
      <dgm:prSet/>
      <dgm:spPr/>
      <dgm:t>
        <a:bodyPr/>
        <a:lstStyle/>
        <a:p>
          <a:endParaRPr lang="zh-CN" altLang="en-US" sz="1400">
            <a:latin typeface="微软雅黑" pitchFamily="34" charset="-122"/>
            <a:ea typeface="微软雅黑" pitchFamily="34" charset="-122"/>
          </a:endParaRPr>
        </a:p>
      </dgm:t>
    </dgm:pt>
    <dgm:pt modelId="{D9C0B4C5-124D-4B75-B7A6-0F9FD629EE9E}" type="sibTrans" cxnId="{F5BB5975-5F12-45C6-9B9A-CC5D7AAC08C3}">
      <dgm:prSet/>
      <dgm:spPr/>
      <dgm:t>
        <a:bodyPr/>
        <a:lstStyle/>
        <a:p>
          <a:endParaRPr lang="zh-CN" altLang="en-US" sz="1400">
            <a:latin typeface="微软雅黑" pitchFamily="34" charset="-122"/>
            <a:ea typeface="微软雅黑" pitchFamily="34" charset="-122"/>
          </a:endParaRPr>
        </a:p>
      </dgm:t>
    </dgm:pt>
    <dgm:pt modelId="{5E8776A6-D481-4248-8886-61D050191134}">
      <dgm:prSet custT="1"/>
      <dgm:spPr/>
      <dgm:t>
        <a:bodyPr/>
        <a:lstStyle/>
        <a:p>
          <a:pPr rtl="0"/>
          <a:r>
            <a:rPr lang="zh-CN" altLang="en-US" sz="1400" dirty="0" smtClean="0">
              <a:latin typeface="微软雅黑" pitchFamily="34" charset="-122"/>
              <a:ea typeface="微软雅黑" pitchFamily="34" charset="-122"/>
            </a:rPr>
            <a:t>短信提醒</a:t>
          </a:r>
          <a:endParaRPr lang="en-US" sz="1400" dirty="0">
            <a:latin typeface="微软雅黑" pitchFamily="34" charset="-122"/>
            <a:ea typeface="微软雅黑" pitchFamily="34" charset="-122"/>
          </a:endParaRPr>
        </a:p>
      </dgm:t>
    </dgm:pt>
    <dgm:pt modelId="{B666D692-74EB-424F-86E8-AC6403EF53A8}" type="parTrans" cxnId="{FF4A7B8B-E20A-468A-A9D6-1FE46F2AF826}">
      <dgm:prSet/>
      <dgm:spPr/>
      <dgm:t>
        <a:bodyPr/>
        <a:lstStyle/>
        <a:p>
          <a:endParaRPr lang="zh-CN" altLang="en-US" sz="1400">
            <a:latin typeface="微软雅黑" pitchFamily="34" charset="-122"/>
            <a:ea typeface="微软雅黑" pitchFamily="34" charset="-122"/>
          </a:endParaRPr>
        </a:p>
      </dgm:t>
    </dgm:pt>
    <dgm:pt modelId="{63039F8B-3EEE-4D89-A0FF-160FCA0D5821}" type="sibTrans" cxnId="{FF4A7B8B-E20A-468A-A9D6-1FE46F2AF826}">
      <dgm:prSet/>
      <dgm:spPr/>
      <dgm:t>
        <a:bodyPr/>
        <a:lstStyle/>
        <a:p>
          <a:endParaRPr lang="zh-CN" altLang="en-US" sz="1400">
            <a:latin typeface="微软雅黑" pitchFamily="34" charset="-122"/>
            <a:ea typeface="微软雅黑" pitchFamily="34" charset="-122"/>
          </a:endParaRPr>
        </a:p>
      </dgm:t>
    </dgm:pt>
    <dgm:pt modelId="{0EB57080-AD3A-4304-A361-E0292A36AE48}">
      <dgm:prSet custT="1"/>
      <dgm:spPr/>
      <dgm:t>
        <a:bodyPr/>
        <a:lstStyle/>
        <a:p>
          <a:pPr rtl="0"/>
          <a:r>
            <a:rPr lang="zh-CN" altLang="en-US" sz="1400" dirty="0" smtClean="0">
              <a:latin typeface="微软雅黑" pitchFamily="34" charset="-122"/>
              <a:ea typeface="微软雅黑" pitchFamily="34" charset="-122"/>
            </a:rPr>
            <a:t>会议安排</a:t>
          </a:r>
          <a:endParaRPr lang="en-US" sz="1400" dirty="0">
            <a:latin typeface="微软雅黑" pitchFamily="34" charset="-122"/>
            <a:ea typeface="微软雅黑" pitchFamily="34" charset="-122"/>
          </a:endParaRPr>
        </a:p>
      </dgm:t>
    </dgm:pt>
    <dgm:pt modelId="{99948675-4710-49EA-9663-8FAFC786A0D6}" type="parTrans" cxnId="{ED59A375-3305-4A82-B274-518C105107EF}">
      <dgm:prSet/>
      <dgm:spPr/>
      <dgm:t>
        <a:bodyPr/>
        <a:lstStyle/>
        <a:p>
          <a:endParaRPr lang="zh-CN" altLang="en-US" sz="1400">
            <a:latin typeface="微软雅黑" pitchFamily="34" charset="-122"/>
            <a:ea typeface="微软雅黑" pitchFamily="34" charset="-122"/>
          </a:endParaRPr>
        </a:p>
      </dgm:t>
    </dgm:pt>
    <dgm:pt modelId="{ECD78B8F-729B-4CDE-8E17-838CBD83996F}" type="sibTrans" cxnId="{ED59A375-3305-4A82-B274-518C105107EF}">
      <dgm:prSet/>
      <dgm:spPr/>
      <dgm:t>
        <a:bodyPr/>
        <a:lstStyle/>
        <a:p>
          <a:endParaRPr lang="zh-CN" altLang="en-US" sz="1400">
            <a:latin typeface="微软雅黑" pitchFamily="34" charset="-122"/>
            <a:ea typeface="微软雅黑" pitchFamily="34" charset="-122"/>
          </a:endParaRPr>
        </a:p>
      </dgm:t>
    </dgm:pt>
    <dgm:pt modelId="{70BA2BE0-E2C2-493D-9156-85B8E3C9DEF3}">
      <dgm:prSet custT="1"/>
      <dgm:spPr/>
      <dgm:t>
        <a:bodyPr/>
        <a:lstStyle/>
        <a:p>
          <a:pPr rtl="0"/>
          <a:r>
            <a:rPr lang="zh-CN" altLang="en-US" sz="1400" dirty="0" smtClean="0">
              <a:latin typeface="微软雅黑" pitchFamily="34" charset="-122"/>
              <a:ea typeface="微软雅黑" pitchFamily="34" charset="-122"/>
            </a:rPr>
            <a:t>领导日程</a:t>
          </a:r>
          <a:endParaRPr lang="en-US" sz="1400" dirty="0">
            <a:latin typeface="微软雅黑" pitchFamily="34" charset="-122"/>
            <a:ea typeface="微软雅黑" pitchFamily="34" charset="-122"/>
          </a:endParaRPr>
        </a:p>
      </dgm:t>
    </dgm:pt>
    <dgm:pt modelId="{188B894C-84DD-4622-9B2C-F6DE3BF2E473}" type="parTrans" cxnId="{DFB87CA9-C9C3-4A7F-9E30-8059593196B5}">
      <dgm:prSet/>
      <dgm:spPr/>
      <dgm:t>
        <a:bodyPr/>
        <a:lstStyle/>
        <a:p>
          <a:endParaRPr lang="zh-CN" altLang="en-US" sz="1400">
            <a:latin typeface="微软雅黑" pitchFamily="34" charset="-122"/>
            <a:ea typeface="微软雅黑" pitchFamily="34" charset="-122"/>
          </a:endParaRPr>
        </a:p>
      </dgm:t>
    </dgm:pt>
    <dgm:pt modelId="{DCBF2A02-23CE-4109-9AE4-4E2A129F1A3B}" type="sibTrans" cxnId="{DFB87CA9-C9C3-4A7F-9E30-8059593196B5}">
      <dgm:prSet/>
      <dgm:spPr/>
      <dgm:t>
        <a:bodyPr/>
        <a:lstStyle/>
        <a:p>
          <a:endParaRPr lang="zh-CN" altLang="en-US" sz="1400">
            <a:latin typeface="微软雅黑" pitchFamily="34" charset="-122"/>
            <a:ea typeface="微软雅黑" pitchFamily="34" charset="-122"/>
          </a:endParaRPr>
        </a:p>
      </dgm:t>
    </dgm:pt>
    <dgm:pt modelId="{0159677A-C21E-4899-AAA7-26DE2B24C78A}">
      <dgm:prSet custT="1"/>
      <dgm:spPr/>
      <dgm:t>
        <a:bodyPr/>
        <a:lstStyle/>
        <a:p>
          <a:pPr rtl="0"/>
          <a:r>
            <a:rPr lang="zh-CN" altLang="en-US" sz="1400" dirty="0" smtClean="0">
              <a:latin typeface="微软雅黑" pitchFamily="34" charset="-122"/>
              <a:ea typeface="微软雅黑" pitchFamily="34" charset="-122"/>
            </a:rPr>
            <a:t>工作备忘</a:t>
          </a:r>
          <a:endParaRPr lang="en-US" sz="1400" dirty="0">
            <a:latin typeface="微软雅黑" pitchFamily="34" charset="-122"/>
            <a:ea typeface="微软雅黑" pitchFamily="34" charset="-122"/>
          </a:endParaRPr>
        </a:p>
      </dgm:t>
    </dgm:pt>
    <dgm:pt modelId="{801FFFB1-F941-4013-88AA-9A9FC69532E1}" type="parTrans" cxnId="{30CD189E-8549-4038-9782-4C91D7C580BF}">
      <dgm:prSet/>
      <dgm:spPr/>
      <dgm:t>
        <a:bodyPr/>
        <a:lstStyle/>
        <a:p>
          <a:endParaRPr lang="zh-CN" altLang="en-US" sz="1400">
            <a:latin typeface="微软雅黑" pitchFamily="34" charset="-122"/>
            <a:ea typeface="微软雅黑" pitchFamily="34" charset="-122"/>
          </a:endParaRPr>
        </a:p>
      </dgm:t>
    </dgm:pt>
    <dgm:pt modelId="{4967297D-F6F2-412D-A140-C888799E5465}" type="sibTrans" cxnId="{30CD189E-8549-4038-9782-4C91D7C580BF}">
      <dgm:prSet/>
      <dgm:spPr/>
      <dgm:t>
        <a:bodyPr/>
        <a:lstStyle/>
        <a:p>
          <a:endParaRPr lang="zh-CN" altLang="en-US" sz="1400">
            <a:latin typeface="微软雅黑" pitchFamily="34" charset="-122"/>
            <a:ea typeface="微软雅黑" pitchFamily="34" charset="-122"/>
          </a:endParaRPr>
        </a:p>
      </dgm:t>
    </dgm:pt>
    <dgm:pt modelId="{AA7B5EDE-C6E7-4447-AF2C-6B77A87DB52A}">
      <dgm:prSet custT="1"/>
      <dgm:spPr/>
      <dgm:t>
        <a:bodyPr/>
        <a:lstStyle/>
        <a:p>
          <a:pPr rtl="0"/>
          <a:r>
            <a:rPr lang="zh-CN" altLang="en-US" sz="1400" dirty="0" smtClean="0">
              <a:latin typeface="微软雅黑" pitchFamily="34" charset="-122"/>
              <a:ea typeface="微软雅黑" pitchFamily="34" charset="-122"/>
            </a:rPr>
            <a:t>工作请示</a:t>
          </a:r>
          <a:endParaRPr lang="en-US" sz="1400" dirty="0">
            <a:latin typeface="微软雅黑" pitchFamily="34" charset="-122"/>
            <a:ea typeface="微软雅黑" pitchFamily="34" charset="-122"/>
          </a:endParaRPr>
        </a:p>
      </dgm:t>
    </dgm:pt>
    <dgm:pt modelId="{DFE0B607-15B6-4D0C-BF59-1C52639916CF}" type="parTrans" cxnId="{353765BD-E543-4D89-9446-22E4145CBDDD}">
      <dgm:prSet/>
      <dgm:spPr/>
      <dgm:t>
        <a:bodyPr/>
        <a:lstStyle/>
        <a:p>
          <a:endParaRPr lang="zh-CN" altLang="en-US" sz="1400">
            <a:latin typeface="微软雅黑" pitchFamily="34" charset="-122"/>
            <a:ea typeface="微软雅黑" pitchFamily="34" charset="-122"/>
          </a:endParaRPr>
        </a:p>
      </dgm:t>
    </dgm:pt>
    <dgm:pt modelId="{8E49206D-4B70-41A9-8AD7-17454DF24B5C}" type="sibTrans" cxnId="{353765BD-E543-4D89-9446-22E4145CBDDD}">
      <dgm:prSet/>
      <dgm:spPr/>
      <dgm:t>
        <a:bodyPr/>
        <a:lstStyle/>
        <a:p>
          <a:endParaRPr lang="zh-CN" altLang="en-US" sz="1400">
            <a:latin typeface="微软雅黑" pitchFamily="34" charset="-122"/>
            <a:ea typeface="微软雅黑" pitchFamily="34" charset="-122"/>
          </a:endParaRPr>
        </a:p>
      </dgm:t>
    </dgm:pt>
    <dgm:pt modelId="{22D6F10C-638D-40EB-B48C-4A98A80DDB46}">
      <dgm:prSet custT="1"/>
      <dgm:spPr/>
      <dgm:t>
        <a:bodyPr/>
        <a:lstStyle/>
        <a:p>
          <a:pPr rtl="0"/>
          <a:r>
            <a:rPr lang="zh-CN" altLang="en-US" sz="1400" dirty="0" smtClean="0">
              <a:latin typeface="微软雅黑" pitchFamily="34" charset="-122"/>
              <a:ea typeface="微软雅黑" pitchFamily="34" charset="-122"/>
            </a:rPr>
            <a:t>资产管理</a:t>
          </a:r>
          <a:endParaRPr lang="en-US" sz="1400" dirty="0">
            <a:latin typeface="微软雅黑" pitchFamily="34" charset="-122"/>
            <a:ea typeface="微软雅黑" pitchFamily="34" charset="-122"/>
          </a:endParaRPr>
        </a:p>
      </dgm:t>
    </dgm:pt>
    <dgm:pt modelId="{869DC068-FAD7-4957-B66C-282D15115F32}" type="parTrans" cxnId="{022A0426-B453-4705-BFE5-8C8A9DE94C3F}">
      <dgm:prSet/>
      <dgm:spPr/>
      <dgm:t>
        <a:bodyPr/>
        <a:lstStyle/>
        <a:p>
          <a:endParaRPr lang="zh-CN" altLang="en-US" sz="1400">
            <a:latin typeface="微软雅黑" pitchFamily="34" charset="-122"/>
            <a:ea typeface="微软雅黑" pitchFamily="34" charset="-122"/>
          </a:endParaRPr>
        </a:p>
      </dgm:t>
    </dgm:pt>
    <dgm:pt modelId="{B08D21F3-1967-4D31-A3AD-931C9CEF62BE}" type="sibTrans" cxnId="{022A0426-B453-4705-BFE5-8C8A9DE94C3F}">
      <dgm:prSet/>
      <dgm:spPr/>
      <dgm:t>
        <a:bodyPr/>
        <a:lstStyle/>
        <a:p>
          <a:endParaRPr lang="zh-CN" altLang="en-US" sz="1400">
            <a:latin typeface="微软雅黑" pitchFamily="34" charset="-122"/>
            <a:ea typeface="微软雅黑" pitchFamily="34" charset="-122"/>
          </a:endParaRPr>
        </a:p>
      </dgm:t>
    </dgm:pt>
    <dgm:pt modelId="{EBCAB8B7-FA3E-4620-B0DE-787AF6E8CB03}">
      <dgm:prSet custT="1"/>
      <dgm:spPr/>
      <dgm:t>
        <a:bodyPr/>
        <a:lstStyle/>
        <a:p>
          <a:pPr rtl="0"/>
          <a:r>
            <a:rPr lang="zh-CN" altLang="en-US" sz="1400" dirty="0" smtClean="0">
              <a:latin typeface="微软雅黑" pitchFamily="34" charset="-122"/>
              <a:ea typeface="微软雅黑" pitchFamily="34" charset="-122"/>
            </a:rPr>
            <a:t>档案管理</a:t>
          </a:r>
          <a:endParaRPr lang="en-US" sz="1400" dirty="0">
            <a:latin typeface="微软雅黑" pitchFamily="34" charset="-122"/>
            <a:ea typeface="微软雅黑" pitchFamily="34" charset="-122"/>
          </a:endParaRPr>
        </a:p>
      </dgm:t>
    </dgm:pt>
    <dgm:pt modelId="{D5B06DAB-12E6-4130-AB73-5125BDBD358D}" type="parTrans" cxnId="{FF51A29F-51C3-4FDA-BAAC-F97061CF0899}">
      <dgm:prSet/>
      <dgm:spPr/>
      <dgm:t>
        <a:bodyPr/>
        <a:lstStyle/>
        <a:p>
          <a:endParaRPr lang="zh-CN" altLang="en-US" sz="1400">
            <a:latin typeface="微软雅黑" pitchFamily="34" charset="-122"/>
            <a:ea typeface="微软雅黑" pitchFamily="34" charset="-122"/>
          </a:endParaRPr>
        </a:p>
      </dgm:t>
    </dgm:pt>
    <dgm:pt modelId="{D2F395A6-3D9D-408B-96FD-661DB1590BF5}" type="sibTrans" cxnId="{FF51A29F-51C3-4FDA-BAAC-F97061CF0899}">
      <dgm:prSet/>
      <dgm:spPr/>
      <dgm:t>
        <a:bodyPr/>
        <a:lstStyle/>
        <a:p>
          <a:endParaRPr lang="zh-CN" altLang="en-US" sz="1400">
            <a:latin typeface="微软雅黑" pitchFamily="34" charset="-122"/>
            <a:ea typeface="微软雅黑" pitchFamily="34" charset="-122"/>
          </a:endParaRPr>
        </a:p>
      </dgm:t>
    </dgm:pt>
    <dgm:pt modelId="{C2403B71-3431-4FC7-B606-2FC90194F14B}">
      <dgm:prSet custT="1"/>
      <dgm:spPr/>
      <dgm:t>
        <a:bodyPr/>
        <a:lstStyle/>
        <a:p>
          <a:pPr rtl="0"/>
          <a:r>
            <a:rPr lang="zh-CN" altLang="en-US" sz="1400" dirty="0" smtClean="0">
              <a:latin typeface="微软雅黑" pitchFamily="34" charset="-122"/>
              <a:ea typeface="微软雅黑" pitchFamily="34" charset="-122"/>
            </a:rPr>
            <a:t>车辆管理</a:t>
          </a:r>
          <a:endParaRPr lang="zh-CN" altLang="en-US" sz="1400" dirty="0">
            <a:latin typeface="微软雅黑" pitchFamily="34" charset="-122"/>
            <a:ea typeface="微软雅黑" pitchFamily="34" charset="-122"/>
          </a:endParaRPr>
        </a:p>
      </dgm:t>
    </dgm:pt>
    <dgm:pt modelId="{7E933711-6CBF-403F-910A-98DC7DBA66E0}" type="parTrans" cxnId="{356F8EAC-EBCF-42B0-809E-FDCDE1CC4430}">
      <dgm:prSet/>
      <dgm:spPr/>
      <dgm:t>
        <a:bodyPr/>
        <a:lstStyle/>
        <a:p>
          <a:endParaRPr lang="zh-CN" altLang="en-US" sz="1400">
            <a:latin typeface="微软雅黑" pitchFamily="34" charset="-122"/>
            <a:ea typeface="微软雅黑" pitchFamily="34" charset="-122"/>
          </a:endParaRPr>
        </a:p>
      </dgm:t>
    </dgm:pt>
    <dgm:pt modelId="{7AA528EC-9611-4B85-8107-628A598853C5}" type="sibTrans" cxnId="{356F8EAC-EBCF-42B0-809E-FDCDE1CC4430}">
      <dgm:prSet/>
      <dgm:spPr/>
      <dgm:t>
        <a:bodyPr/>
        <a:lstStyle/>
        <a:p>
          <a:endParaRPr lang="zh-CN" altLang="en-US" sz="1400">
            <a:latin typeface="微软雅黑" pitchFamily="34" charset="-122"/>
            <a:ea typeface="微软雅黑" pitchFamily="34" charset="-122"/>
          </a:endParaRPr>
        </a:p>
      </dgm:t>
    </dgm:pt>
    <dgm:pt modelId="{CADD8312-768B-4DCE-A729-EFF9FEB19300}">
      <dgm:prSet custT="1"/>
      <dgm:spPr/>
      <dgm:t>
        <a:bodyPr/>
        <a:lstStyle/>
        <a:p>
          <a:pPr rtl="0"/>
          <a:r>
            <a:rPr lang="zh-CN" altLang="en-US" sz="1400" dirty="0" smtClean="0">
              <a:latin typeface="微软雅黑" pitchFamily="34" charset="-122"/>
              <a:ea typeface="微软雅黑" pitchFamily="34" charset="-122"/>
            </a:rPr>
            <a:t>微信沟通</a:t>
          </a:r>
          <a:endParaRPr lang="en-US" sz="1400" dirty="0">
            <a:latin typeface="微软雅黑" pitchFamily="34" charset="-122"/>
            <a:ea typeface="微软雅黑" pitchFamily="34" charset="-122"/>
          </a:endParaRPr>
        </a:p>
      </dgm:t>
    </dgm:pt>
    <dgm:pt modelId="{DF6E78D2-C003-4A92-A548-4CA78480E995}" type="parTrans" cxnId="{F04A0C26-CA59-4426-889A-C376D60E810C}">
      <dgm:prSet/>
      <dgm:spPr/>
      <dgm:t>
        <a:bodyPr/>
        <a:lstStyle/>
        <a:p>
          <a:endParaRPr lang="zh-CN" altLang="en-US" sz="1400">
            <a:latin typeface="微软雅黑" pitchFamily="34" charset="-122"/>
            <a:ea typeface="微软雅黑" pitchFamily="34" charset="-122"/>
          </a:endParaRPr>
        </a:p>
      </dgm:t>
    </dgm:pt>
    <dgm:pt modelId="{0FF8A1B4-CB03-4569-A8B6-1A9A103E34F3}" type="sibTrans" cxnId="{F04A0C26-CA59-4426-889A-C376D60E810C}">
      <dgm:prSet/>
      <dgm:spPr/>
      <dgm:t>
        <a:bodyPr/>
        <a:lstStyle/>
        <a:p>
          <a:endParaRPr lang="zh-CN" altLang="en-US" sz="1400">
            <a:latin typeface="微软雅黑" pitchFamily="34" charset="-122"/>
            <a:ea typeface="微软雅黑" pitchFamily="34" charset="-122"/>
          </a:endParaRPr>
        </a:p>
      </dgm:t>
    </dgm:pt>
    <dgm:pt modelId="{4ECDF594-FF70-4A44-A69C-3D45EC1FE64C}">
      <dgm:prSet custT="1"/>
      <dgm:spPr/>
      <dgm:t>
        <a:bodyPr/>
        <a:lstStyle/>
        <a:p>
          <a:pPr rtl="0"/>
          <a:r>
            <a:rPr lang="zh-CN" altLang="en-US" sz="1400" dirty="0" smtClean="0">
              <a:latin typeface="微软雅黑" pitchFamily="34" charset="-122"/>
              <a:ea typeface="微软雅黑" pitchFamily="34" charset="-122"/>
            </a:rPr>
            <a:t>接待管理</a:t>
          </a:r>
          <a:endParaRPr lang="zh-CN" sz="1400" dirty="0">
            <a:latin typeface="微软雅黑" pitchFamily="34" charset="-122"/>
            <a:ea typeface="微软雅黑" pitchFamily="34" charset="-122"/>
          </a:endParaRPr>
        </a:p>
      </dgm:t>
    </dgm:pt>
    <dgm:pt modelId="{E3D06EFA-E31B-4CF5-BD12-9076C4E35BAE}" type="parTrans" cxnId="{8B30891D-E051-46A3-B4E0-061B98946546}">
      <dgm:prSet/>
      <dgm:spPr/>
      <dgm:t>
        <a:bodyPr/>
        <a:lstStyle/>
        <a:p>
          <a:endParaRPr lang="zh-CN" altLang="en-US" sz="1400">
            <a:latin typeface="微软雅黑" pitchFamily="34" charset="-122"/>
            <a:ea typeface="微软雅黑" pitchFamily="34" charset="-122"/>
          </a:endParaRPr>
        </a:p>
      </dgm:t>
    </dgm:pt>
    <dgm:pt modelId="{73E3763C-CC3D-436C-A077-9EE02C2F260E}" type="sibTrans" cxnId="{8B30891D-E051-46A3-B4E0-061B98946546}">
      <dgm:prSet/>
      <dgm:spPr/>
      <dgm:t>
        <a:bodyPr/>
        <a:lstStyle/>
        <a:p>
          <a:endParaRPr lang="zh-CN" altLang="en-US" sz="1400">
            <a:latin typeface="微软雅黑" pitchFamily="34" charset="-122"/>
            <a:ea typeface="微软雅黑" pitchFamily="34" charset="-122"/>
          </a:endParaRPr>
        </a:p>
      </dgm:t>
    </dgm:pt>
    <dgm:pt modelId="{CF35D949-F684-48B1-9943-2DF443F12A50}">
      <dgm:prSet custT="1"/>
      <dgm:spPr/>
      <dgm:t>
        <a:bodyPr/>
        <a:lstStyle/>
        <a:p>
          <a:pPr rtl="0"/>
          <a:r>
            <a:rPr lang="zh-CN" altLang="en-US" sz="1400" dirty="0" smtClean="0">
              <a:latin typeface="微软雅黑" pitchFamily="34" charset="-122"/>
              <a:ea typeface="微软雅黑" pitchFamily="34" charset="-122"/>
            </a:rPr>
            <a:t>民主评议</a:t>
          </a:r>
          <a:endParaRPr lang="zh-CN" sz="1400" dirty="0">
            <a:latin typeface="微软雅黑" pitchFamily="34" charset="-122"/>
            <a:ea typeface="微软雅黑" pitchFamily="34" charset="-122"/>
          </a:endParaRPr>
        </a:p>
      </dgm:t>
    </dgm:pt>
    <dgm:pt modelId="{B05CAA89-A0BA-41FB-9349-D0958D9D8440}" type="parTrans" cxnId="{5CE9BB30-6BD5-4A2F-AFF6-B23D2659B9C0}">
      <dgm:prSet/>
      <dgm:spPr/>
      <dgm:t>
        <a:bodyPr/>
        <a:lstStyle/>
        <a:p>
          <a:endParaRPr lang="zh-CN" altLang="en-US"/>
        </a:p>
      </dgm:t>
    </dgm:pt>
    <dgm:pt modelId="{03065C29-A306-450F-A6A1-46CC1C393289}" type="sibTrans" cxnId="{5CE9BB30-6BD5-4A2F-AFF6-B23D2659B9C0}">
      <dgm:prSet/>
      <dgm:spPr/>
      <dgm:t>
        <a:bodyPr/>
        <a:lstStyle/>
        <a:p>
          <a:endParaRPr lang="zh-CN" altLang="en-US"/>
        </a:p>
      </dgm:t>
    </dgm:pt>
    <dgm:pt modelId="{DA9C1E29-1328-4DFE-B12E-32C7A0B2A56D}">
      <dgm:prSet custT="1"/>
      <dgm:spPr/>
      <dgm:t>
        <a:bodyPr/>
        <a:lstStyle/>
        <a:p>
          <a:pPr rtl="0"/>
          <a:r>
            <a:rPr lang="zh-CN" altLang="en-US" sz="1400" dirty="0" smtClean="0">
              <a:latin typeface="微软雅黑" pitchFamily="34" charset="-122"/>
              <a:ea typeface="微软雅黑" pitchFamily="34" charset="-122"/>
            </a:rPr>
            <a:t>表格下载</a:t>
          </a:r>
          <a:endParaRPr lang="zh-CN" sz="1400" dirty="0">
            <a:latin typeface="微软雅黑" pitchFamily="34" charset="-122"/>
            <a:ea typeface="微软雅黑" pitchFamily="34" charset="-122"/>
          </a:endParaRPr>
        </a:p>
      </dgm:t>
    </dgm:pt>
    <dgm:pt modelId="{D6D36546-5AA6-4A2E-85FB-676953789B6A}" type="parTrans" cxnId="{5EEBF669-AB0B-4EC9-8EF7-0EDEF7E382AC}">
      <dgm:prSet/>
      <dgm:spPr/>
      <dgm:t>
        <a:bodyPr/>
        <a:lstStyle/>
        <a:p>
          <a:endParaRPr lang="zh-CN" altLang="en-US"/>
        </a:p>
      </dgm:t>
    </dgm:pt>
    <dgm:pt modelId="{5205AC65-E862-45A5-B94A-F5E69E9A3BD1}" type="sibTrans" cxnId="{5EEBF669-AB0B-4EC9-8EF7-0EDEF7E382AC}">
      <dgm:prSet/>
      <dgm:spPr/>
      <dgm:t>
        <a:bodyPr/>
        <a:lstStyle/>
        <a:p>
          <a:endParaRPr lang="zh-CN" altLang="en-US"/>
        </a:p>
      </dgm:t>
    </dgm:pt>
    <dgm:pt modelId="{ADA72D02-A091-4581-8CB5-7057E3BBC75B}">
      <dgm:prSet custT="1"/>
      <dgm:spPr/>
      <dgm:t>
        <a:bodyPr/>
        <a:lstStyle/>
        <a:p>
          <a:pPr rtl="0"/>
          <a:r>
            <a:rPr lang="zh-CN" altLang="en-US" sz="1400" dirty="0" smtClean="0">
              <a:latin typeface="微软雅黑" pitchFamily="34" charset="-122"/>
              <a:ea typeface="微软雅黑" pitchFamily="34" charset="-122"/>
            </a:rPr>
            <a:t>资料检索</a:t>
          </a:r>
          <a:endParaRPr lang="zh-CN" sz="1400" dirty="0">
            <a:latin typeface="微软雅黑" pitchFamily="34" charset="-122"/>
            <a:ea typeface="微软雅黑" pitchFamily="34" charset="-122"/>
          </a:endParaRPr>
        </a:p>
      </dgm:t>
    </dgm:pt>
    <dgm:pt modelId="{A3D980CF-5512-4B8F-B58B-8943DD408F19}" type="parTrans" cxnId="{F8DD09EA-F7BC-4A78-88A3-8FAAE7B3A953}">
      <dgm:prSet/>
      <dgm:spPr/>
      <dgm:t>
        <a:bodyPr/>
        <a:lstStyle/>
        <a:p>
          <a:endParaRPr lang="zh-CN" altLang="en-US"/>
        </a:p>
      </dgm:t>
    </dgm:pt>
    <dgm:pt modelId="{7EB23D0B-FCEA-43A9-A55C-917E35720411}" type="sibTrans" cxnId="{F8DD09EA-F7BC-4A78-88A3-8FAAE7B3A953}">
      <dgm:prSet/>
      <dgm:spPr/>
      <dgm:t>
        <a:bodyPr/>
        <a:lstStyle/>
        <a:p>
          <a:endParaRPr lang="zh-CN" altLang="en-US"/>
        </a:p>
      </dgm:t>
    </dgm:pt>
    <dgm:pt modelId="{147C43B7-C210-473E-914E-ABAF18C06D4C}">
      <dgm:prSet custT="1"/>
      <dgm:spPr/>
      <dgm:t>
        <a:bodyPr/>
        <a:lstStyle/>
        <a:p>
          <a:pPr rtl="0"/>
          <a:r>
            <a:rPr lang="en-US" altLang="zh-CN" sz="1400" smtClean="0">
              <a:latin typeface="微软雅黑" pitchFamily="34" charset="-122"/>
              <a:ea typeface="微软雅黑" pitchFamily="34" charset="-122"/>
            </a:rPr>
            <a:t>+</a:t>
          </a:r>
          <a:endParaRPr lang="zh-CN" sz="1400" dirty="0">
            <a:latin typeface="微软雅黑" pitchFamily="34" charset="-122"/>
            <a:ea typeface="微软雅黑" pitchFamily="34" charset="-122"/>
          </a:endParaRPr>
        </a:p>
      </dgm:t>
    </dgm:pt>
    <dgm:pt modelId="{233779DB-DD27-4D13-ADDA-1762A84C33C2}" type="parTrans" cxnId="{DEBA30EE-DF3A-45D6-99B9-C8447E5A40F2}">
      <dgm:prSet/>
      <dgm:spPr/>
      <dgm:t>
        <a:bodyPr/>
        <a:lstStyle/>
        <a:p>
          <a:endParaRPr lang="zh-CN" altLang="en-US"/>
        </a:p>
      </dgm:t>
    </dgm:pt>
    <dgm:pt modelId="{A9E1627F-2723-499F-A475-C79113AD0894}" type="sibTrans" cxnId="{DEBA30EE-DF3A-45D6-99B9-C8447E5A40F2}">
      <dgm:prSet/>
      <dgm:spPr/>
      <dgm:t>
        <a:bodyPr/>
        <a:lstStyle/>
        <a:p>
          <a:endParaRPr lang="zh-CN" altLang="en-US"/>
        </a:p>
      </dgm:t>
    </dgm:pt>
    <dgm:pt modelId="{98272C35-19A7-465E-AF76-6710C1B55CCD}" type="pres">
      <dgm:prSet presAssocID="{C2896E48-5576-454E-A951-5A1F6967B727}" presName="Name0" presStyleCnt="0">
        <dgm:presLayoutVars>
          <dgm:dir/>
          <dgm:resizeHandles/>
        </dgm:presLayoutVars>
      </dgm:prSet>
      <dgm:spPr/>
      <dgm:t>
        <a:bodyPr/>
        <a:lstStyle/>
        <a:p>
          <a:endParaRPr lang="zh-CN" altLang="en-US"/>
        </a:p>
      </dgm:t>
    </dgm:pt>
    <dgm:pt modelId="{E373736B-EBC6-4AC8-B2B1-DD0ECA6FFC62}" type="pres">
      <dgm:prSet presAssocID="{86E7EF7F-7C83-498D-BADB-C97885CCEDDB}" presName="compNode" presStyleCnt="0"/>
      <dgm:spPr/>
    </dgm:pt>
    <dgm:pt modelId="{E2AF9E69-FCDE-40B2-946A-105235035320}" type="pres">
      <dgm:prSet presAssocID="{86E7EF7F-7C83-498D-BADB-C97885CCEDDB}" presName="dummyConnPt" presStyleCnt="0"/>
      <dgm:spPr/>
    </dgm:pt>
    <dgm:pt modelId="{F14C4F15-7671-4614-819D-D7A2BE5D53E3}" type="pres">
      <dgm:prSet presAssocID="{86E7EF7F-7C83-498D-BADB-C97885CCEDDB}" presName="node" presStyleLbl="node1" presStyleIdx="0" presStyleCnt="16">
        <dgm:presLayoutVars>
          <dgm:bulletEnabled val="1"/>
        </dgm:presLayoutVars>
      </dgm:prSet>
      <dgm:spPr/>
      <dgm:t>
        <a:bodyPr/>
        <a:lstStyle/>
        <a:p>
          <a:endParaRPr lang="zh-CN" altLang="en-US"/>
        </a:p>
      </dgm:t>
    </dgm:pt>
    <dgm:pt modelId="{EB1927C8-B21A-4064-9DA1-D15FAF0D347E}" type="pres">
      <dgm:prSet presAssocID="{8DE66988-9225-4311-9B33-EFF8EAB71B7C}" presName="sibTrans" presStyleLbl="bgSibTrans2D1" presStyleIdx="0" presStyleCnt="15"/>
      <dgm:spPr/>
      <dgm:t>
        <a:bodyPr/>
        <a:lstStyle/>
        <a:p>
          <a:endParaRPr lang="zh-CN" altLang="en-US"/>
        </a:p>
      </dgm:t>
    </dgm:pt>
    <dgm:pt modelId="{02B34E64-DA7E-44BA-B3FC-E3AEF66FF34A}" type="pres">
      <dgm:prSet presAssocID="{D806831E-B93F-4DEC-B0C3-AF55AF28947B}" presName="compNode" presStyleCnt="0"/>
      <dgm:spPr/>
    </dgm:pt>
    <dgm:pt modelId="{92C9972D-6FE1-4A85-A2E7-C0CA83F80221}" type="pres">
      <dgm:prSet presAssocID="{D806831E-B93F-4DEC-B0C3-AF55AF28947B}" presName="dummyConnPt" presStyleCnt="0"/>
      <dgm:spPr/>
    </dgm:pt>
    <dgm:pt modelId="{143D98C2-F3C9-4186-B558-6B28849FFC39}" type="pres">
      <dgm:prSet presAssocID="{D806831E-B93F-4DEC-B0C3-AF55AF28947B}" presName="node" presStyleLbl="node1" presStyleIdx="1" presStyleCnt="16">
        <dgm:presLayoutVars>
          <dgm:bulletEnabled val="1"/>
        </dgm:presLayoutVars>
      </dgm:prSet>
      <dgm:spPr/>
      <dgm:t>
        <a:bodyPr/>
        <a:lstStyle/>
        <a:p>
          <a:endParaRPr lang="zh-CN" altLang="en-US"/>
        </a:p>
      </dgm:t>
    </dgm:pt>
    <dgm:pt modelId="{628B4A43-7722-4F5B-9E72-2F3EB4FE1C15}" type="pres">
      <dgm:prSet presAssocID="{D9C0B4C5-124D-4B75-B7A6-0F9FD629EE9E}" presName="sibTrans" presStyleLbl="bgSibTrans2D1" presStyleIdx="1" presStyleCnt="15"/>
      <dgm:spPr/>
      <dgm:t>
        <a:bodyPr/>
        <a:lstStyle/>
        <a:p>
          <a:endParaRPr lang="zh-CN" altLang="en-US"/>
        </a:p>
      </dgm:t>
    </dgm:pt>
    <dgm:pt modelId="{D29E3A93-3A14-4805-A9B6-F6399FB7873B}" type="pres">
      <dgm:prSet presAssocID="{CADD8312-768B-4DCE-A729-EFF9FEB19300}" presName="compNode" presStyleCnt="0"/>
      <dgm:spPr/>
    </dgm:pt>
    <dgm:pt modelId="{2A567608-1E2C-4E2B-8BAE-A02786B0794A}" type="pres">
      <dgm:prSet presAssocID="{CADD8312-768B-4DCE-A729-EFF9FEB19300}" presName="dummyConnPt" presStyleCnt="0"/>
      <dgm:spPr/>
    </dgm:pt>
    <dgm:pt modelId="{46E0D235-A7DF-49FC-9904-588B7888FF5F}" type="pres">
      <dgm:prSet presAssocID="{CADD8312-768B-4DCE-A729-EFF9FEB19300}" presName="node" presStyleLbl="node1" presStyleIdx="2" presStyleCnt="16">
        <dgm:presLayoutVars>
          <dgm:bulletEnabled val="1"/>
        </dgm:presLayoutVars>
      </dgm:prSet>
      <dgm:spPr/>
      <dgm:t>
        <a:bodyPr/>
        <a:lstStyle/>
        <a:p>
          <a:endParaRPr lang="zh-CN" altLang="en-US"/>
        </a:p>
      </dgm:t>
    </dgm:pt>
    <dgm:pt modelId="{B26125A9-C83C-419C-A268-86A52F99B0CC}" type="pres">
      <dgm:prSet presAssocID="{0FF8A1B4-CB03-4569-A8B6-1A9A103E34F3}" presName="sibTrans" presStyleLbl="bgSibTrans2D1" presStyleIdx="2" presStyleCnt="15"/>
      <dgm:spPr/>
      <dgm:t>
        <a:bodyPr/>
        <a:lstStyle/>
        <a:p>
          <a:endParaRPr lang="zh-CN" altLang="en-US"/>
        </a:p>
      </dgm:t>
    </dgm:pt>
    <dgm:pt modelId="{D821B93B-D4EE-4873-986A-C2BA14C15B56}" type="pres">
      <dgm:prSet presAssocID="{5E8776A6-D481-4248-8886-61D050191134}" presName="compNode" presStyleCnt="0"/>
      <dgm:spPr/>
    </dgm:pt>
    <dgm:pt modelId="{D322911A-BD3E-447F-A0FA-364E820DC636}" type="pres">
      <dgm:prSet presAssocID="{5E8776A6-D481-4248-8886-61D050191134}" presName="dummyConnPt" presStyleCnt="0"/>
      <dgm:spPr/>
    </dgm:pt>
    <dgm:pt modelId="{72926760-FA21-4E17-8109-97D86DD33618}" type="pres">
      <dgm:prSet presAssocID="{5E8776A6-D481-4248-8886-61D050191134}" presName="node" presStyleLbl="node1" presStyleIdx="3" presStyleCnt="16">
        <dgm:presLayoutVars>
          <dgm:bulletEnabled val="1"/>
        </dgm:presLayoutVars>
      </dgm:prSet>
      <dgm:spPr/>
      <dgm:t>
        <a:bodyPr/>
        <a:lstStyle/>
        <a:p>
          <a:endParaRPr lang="zh-CN" altLang="en-US"/>
        </a:p>
      </dgm:t>
    </dgm:pt>
    <dgm:pt modelId="{B770B1C7-965A-42E6-821A-9BC821EC9BB1}" type="pres">
      <dgm:prSet presAssocID="{63039F8B-3EEE-4D89-A0FF-160FCA0D5821}" presName="sibTrans" presStyleLbl="bgSibTrans2D1" presStyleIdx="3" presStyleCnt="15"/>
      <dgm:spPr/>
      <dgm:t>
        <a:bodyPr/>
        <a:lstStyle/>
        <a:p>
          <a:endParaRPr lang="zh-CN" altLang="en-US"/>
        </a:p>
      </dgm:t>
    </dgm:pt>
    <dgm:pt modelId="{70031CC5-2D5D-4E63-959B-E8044B02045D}" type="pres">
      <dgm:prSet presAssocID="{0EB57080-AD3A-4304-A361-E0292A36AE48}" presName="compNode" presStyleCnt="0"/>
      <dgm:spPr/>
    </dgm:pt>
    <dgm:pt modelId="{198090F1-BDA2-4CD6-8B03-A350908D3F9F}" type="pres">
      <dgm:prSet presAssocID="{0EB57080-AD3A-4304-A361-E0292A36AE48}" presName="dummyConnPt" presStyleCnt="0"/>
      <dgm:spPr/>
    </dgm:pt>
    <dgm:pt modelId="{3C6F003E-0C49-481B-82FE-6C0BDF1FC8AD}" type="pres">
      <dgm:prSet presAssocID="{0EB57080-AD3A-4304-A361-E0292A36AE48}" presName="node" presStyleLbl="node1" presStyleIdx="4" presStyleCnt="16">
        <dgm:presLayoutVars>
          <dgm:bulletEnabled val="1"/>
        </dgm:presLayoutVars>
      </dgm:prSet>
      <dgm:spPr/>
      <dgm:t>
        <a:bodyPr/>
        <a:lstStyle/>
        <a:p>
          <a:endParaRPr lang="zh-CN" altLang="en-US"/>
        </a:p>
      </dgm:t>
    </dgm:pt>
    <dgm:pt modelId="{28597266-F352-4D2F-A182-8C155A5D14CC}" type="pres">
      <dgm:prSet presAssocID="{ECD78B8F-729B-4CDE-8E17-838CBD83996F}" presName="sibTrans" presStyleLbl="bgSibTrans2D1" presStyleIdx="4" presStyleCnt="15"/>
      <dgm:spPr/>
      <dgm:t>
        <a:bodyPr/>
        <a:lstStyle/>
        <a:p>
          <a:endParaRPr lang="zh-CN" altLang="en-US"/>
        </a:p>
      </dgm:t>
    </dgm:pt>
    <dgm:pt modelId="{A53ED2F9-D757-42DE-8680-6B56AC75FD8A}" type="pres">
      <dgm:prSet presAssocID="{70BA2BE0-E2C2-493D-9156-85B8E3C9DEF3}" presName="compNode" presStyleCnt="0"/>
      <dgm:spPr/>
    </dgm:pt>
    <dgm:pt modelId="{B71D72B2-AEC4-4D97-9E09-22303F34002F}" type="pres">
      <dgm:prSet presAssocID="{70BA2BE0-E2C2-493D-9156-85B8E3C9DEF3}" presName="dummyConnPt" presStyleCnt="0"/>
      <dgm:spPr/>
    </dgm:pt>
    <dgm:pt modelId="{8DE04A32-8B3A-448F-BAA3-5CED97D10039}" type="pres">
      <dgm:prSet presAssocID="{70BA2BE0-E2C2-493D-9156-85B8E3C9DEF3}" presName="node" presStyleLbl="node1" presStyleIdx="5" presStyleCnt="16">
        <dgm:presLayoutVars>
          <dgm:bulletEnabled val="1"/>
        </dgm:presLayoutVars>
      </dgm:prSet>
      <dgm:spPr/>
      <dgm:t>
        <a:bodyPr/>
        <a:lstStyle/>
        <a:p>
          <a:endParaRPr lang="zh-CN" altLang="en-US"/>
        </a:p>
      </dgm:t>
    </dgm:pt>
    <dgm:pt modelId="{1CE7F983-6996-492E-AFE6-ED715010984D}" type="pres">
      <dgm:prSet presAssocID="{DCBF2A02-23CE-4109-9AE4-4E2A129F1A3B}" presName="sibTrans" presStyleLbl="bgSibTrans2D1" presStyleIdx="5" presStyleCnt="15"/>
      <dgm:spPr/>
      <dgm:t>
        <a:bodyPr/>
        <a:lstStyle/>
        <a:p>
          <a:endParaRPr lang="zh-CN" altLang="en-US"/>
        </a:p>
      </dgm:t>
    </dgm:pt>
    <dgm:pt modelId="{F8BFE6CA-FD2D-4372-B84E-F4038212123D}" type="pres">
      <dgm:prSet presAssocID="{0159677A-C21E-4899-AAA7-26DE2B24C78A}" presName="compNode" presStyleCnt="0"/>
      <dgm:spPr/>
    </dgm:pt>
    <dgm:pt modelId="{4A8D64EB-D3BC-4C6C-B5B2-D268C534BECD}" type="pres">
      <dgm:prSet presAssocID="{0159677A-C21E-4899-AAA7-26DE2B24C78A}" presName="dummyConnPt" presStyleCnt="0"/>
      <dgm:spPr/>
    </dgm:pt>
    <dgm:pt modelId="{6837A907-0485-4477-968D-6264A6954BBD}" type="pres">
      <dgm:prSet presAssocID="{0159677A-C21E-4899-AAA7-26DE2B24C78A}" presName="node" presStyleLbl="node1" presStyleIdx="6" presStyleCnt="16">
        <dgm:presLayoutVars>
          <dgm:bulletEnabled val="1"/>
        </dgm:presLayoutVars>
      </dgm:prSet>
      <dgm:spPr/>
      <dgm:t>
        <a:bodyPr/>
        <a:lstStyle/>
        <a:p>
          <a:endParaRPr lang="zh-CN" altLang="en-US"/>
        </a:p>
      </dgm:t>
    </dgm:pt>
    <dgm:pt modelId="{89778C0A-0410-4A0D-BFA5-9E92064AC088}" type="pres">
      <dgm:prSet presAssocID="{4967297D-F6F2-412D-A140-C888799E5465}" presName="sibTrans" presStyleLbl="bgSibTrans2D1" presStyleIdx="6" presStyleCnt="15"/>
      <dgm:spPr/>
      <dgm:t>
        <a:bodyPr/>
        <a:lstStyle/>
        <a:p>
          <a:endParaRPr lang="zh-CN" altLang="en-US"/>
        </a:p>
      </dgm:t>
    </dgm:pt>
    <dgm:pt modelId="{86DFBF7E-7B70-4C82-B44D-D9DDF2033860}" type="pres">
      <dgm:prSet presAssocID="{AA7B5EDE-C6E7-4447-AF2C-6B77A87DB52A}" presName="compNode" presStyleCnt="0"/>
      <dgm:spPr/>
    </dgm:pt>
    <dgm:pt modelId="{48345DBE-E14B-4620-ACB1-BEFCE4714514}" type="pres">
      <dgm:prSet presAssocID="{AA7B5EDE-C6E7-4447-AF2C-6B77A87DB52A}" presName="dummyConnPt" presStyleCnt="0"/>
      <dgm:spPr/>
    </dgm:pt>
    <dgm:pt modelId="{28D7AE5F-ADFD-4249-BF22-B07A7E90CC17}" type="pres">
      <dgm:prSet presAssocID="{AA7B5EDE-C6E7-4447-AF2C-6B77A87DB52A}" presName="node" presStyleLbl="node1" presStyleIdx="7" presStyleCnt="16">
        <dgm:presLayoutVars>
          <dgm:bulletEnabled val="1"/>
        </dgm:presLayoutVars>
      </dgm:prSet>
      <dgm:spPr/>
      <dgm:t>
        <a:bodyPr/>
        <a:lstStyle/>
        <a:p>
          <a:endParaRPr lang="zh-CN" altLang="en-US"/>
        </a:p>
      </dgm:t>
    </dgm:pt>
    <dgm:pt modelId="{C191F13A-3A33-471C-8BC6-D673F507FEDF}" type="pres">
      <dgm:prSet presAssocID="{8E49206D-4B70-41A9-8AD7-17454DF24B5C}" presName="sibTrans" presStyleLbl="bgSibTrans2D1" presStyleIdx="7" presStyleCnt="15"/>
      <dgm:spPr/>
      <dgm:t>
        <a:bodyPr/>
        <a:lstStyle/>
        <a:p>
          <a:endParaRPr lang="zh-CN" altLang="en-US"/>
        </a:p>
      </dgm:t>
    </dgm:pt>
    <dgm:pt modelId="{3DCCB998-140E-4BD7-B496-DA2FD72F1F6A}" type="pres">
      <dgm:prSet presAssocID="{22D6F10C-638D-40EB-B48C-4A98A80DDB46}" presName="compNode" presStyleCnt="0"/>
      <dgm:spPr/>
    </dgm:pt>
    <dgm:pt modelId="{A6F8A50D-5E60-453D-BD35-23D91CF49282}" type="pres">
      <dgm:prSet presAssocID="{22D6F10C-638D-40EB-B48C-4A98A80DDB46}" presName="dummyConnPt" presStyleCnt="0"/>
      <dgm:spPr/>
    </dgm:pt>
    <dgm:pt modelId="{1FDA3AB1-7E1C-4F70-B11C-2264F9C665F5}" type="pres">
      <dgm:prSet presAssocID="{22D6F10C-638D-40EB-B48C-4A98A80DDB46}" presName="node" presStyleLbl="node1" presStyleIdx="8" presStyleCnt="16">
        <dgm:presLayoutVars>
          <dgm:bulletEnabled val="1"/>
        </dgm:presLayoutVars>
      </dgm:prSet>
      <dgm:spPr/>
      <dgm:t>
        <a:bodyPr/>
        <a:lstStyle/>
        <a:p>
          <a:endParaRPr lang="zh-CN" altLang="en-US"/>
        </a:p>
      </dgm:t>
    </dgm:pt>
    <dgm:pt modelId="{A11A67FD-E2E8-447F-AA47-7108F4013DEC}" type="pres">
      <dgm:prSet presAssocID="{B08D21F3-1967-4D31-A3AD-931C9CEF62BE}" presName="sibTrans" presStyleLbl="bgSibTrans2D1" presStyleIdx="8" presStyleCnt="15"/>
      <dgm:spPr/>
      <dgm:t>
        <a:bodyPr/>
        <a:lstStyle/>
        <a:p>
          <a:endParaRPr lang="zh-CN" altLang="en-US"/>
        </a:p>
      </dgm:t>
    </dgm:pt>
    <dgm:pt modelId="{ED718240-2419-42ED-B2E3-43FAA5614A77}" type="pres">
      <dgm:prSet presAssocID="{EBCAB8B7-FA3E-4620-B0DE-787AF6E8CB03}" presName="compNode" presStyleCnt="0"/>
      <dgm:spPr/>
    </dgm:pt>
    <dgm:pt modelId="{E7BDEF6D-341C-4E4C-BAE7-83639D120E49}" type="pres">
      <dgm:prSet presAssocID="{EBCAB8B7-FA3E-4620-B0DE-787AF6E8CB03}" presName="dummyConnPt" presStyleCnt="0"/>
      <dgm:spPr/>
    </dgm:pt>
    <dgm:pt modelId="{E1B27553-0942-498A-8CB4-467181F59BD4}" type="pres">
      <dgm:prSet presAssocID="{EBCAB8B7-FA3E-4620-B0DE-787AF6E8CB03}" presName="node" presStyleLbl="node1" presStyleIdx="9" presStyleCnt="16">
        <dgm:presLayoutVars>
          <dgm:bulletEnabled val="1"/>
        </dgm:presLayoutVars>
      </dgm:prSet>
      <dgm:spPr/>
      <dgm:t>
        <a:bodyPr/>
        <a:lstStyle/>
        <a:p>
          <a:endParaRPr lang="zh-CN" altLang="en-US"/>
        </a:p>
      </dgm:t>
    </dgm:pt>
    <dgm:pt modelId="{2C75483E-1BA6-4594-A113-14E1E59BB945}" type="pres">
      <dgm:prSet presAssocID="{D2F395A6-3D9D-408B-96FD-661DB1590BF5}" presName="sibTrans" presStyleLbl="bgSibTrans2D1" presStyleIdx="9" presStyleCnt="15"/>
      <dgm:spPr/>
      <dgm:t>
        <a:bodyPr/>
        <a:lstStyle/>
        <a:p>
          <a:endParaRPr lang="zh-CN" altLang="en-US"/>
        </a:p>
      </dgm:t>
    </dgm:pt>
    <dgm:pt modelId="{66E30D08-1D1C-4B31-B98E-B8D71A2ACBC0}" type="pres">
      <dgm:prSet presAssocID="{C2403B71-3431-4FC7-B606-2FC90194F14B}" presName="compNode" presStyleCnt="0"/>
      <dgm:spPr/>
    </dgm:pt>
    <dgm:pt modelId="{2384638C-DA86-468F-81CC-F6D496A02DB9}" type="pres">
      <dgm:prSet presAssocID="{C2403B71-3431-4FC7-B606-2FC90194F14B}" presName="dummyConnPt" presStyleCnt="0"/>
      <dgm:spPr/>
    </dgm:pt>
    <dgm:pt modelId="{881880DD-46D0-48F7-AE1A-540B17F295FA}" type="pres">
      <dgm:prSet presAssocID="{C2403B71-3431-4FC7-B606-2FC90194F14B}" presName="node" presStyleLbl="node1" presStyleIdx="10" presStyleCnt="16">
        <dgm:presLayoutVars>
          <dgm:bulletEnabled val="1"/>
        </dgm:presLayoutVars>
      </dgm:prSet>
      <dgm:spPr/>
      <dgm:t>
        <a:bodyPr/>
        <a:lstStyle/>
        <a:p>
          <a:endParaRPr lang="zh-CN" altLang="en-US"/>
        </a:p>
      </dgm:t>
    </dgm:pt>
    <dgm:pt modelId="{5136121A-AA4D-4BD8-9FFF-046B163D77BB}" type="pres">
      <dgm:prSet presAssocID="{7AA528EC-9611-4B85-8107-628A598853C5}" presName="sibTrans" presStyleLbl="bgSibTrans2D1" presStyleIdx="10" presStyleCnt="15"/>
      <dgm:spPr/>
      <dgm:t>
        <a:bodyPr/>
        <a:lstStyle/>
        <a:p>
          <a:endParaRPr lang="zh-CN" altLang="en-US"/>
        </a:p>
      </dgm:t>
    </dgm:pt>
    <dgm:pt modelId="{C7054902-1CCD-4F94-A194-067F6326DC16}" type="pres">
      <dgm:prSet presAssocID="{4ECDF594-FF70-4A44-A69C-3D45EC1FE64C}" presName="compNode" presStyleCnt="0"/>
      <dgm:spPr/>
    </dgm:pt>
    <dgm:pt modelId="{C1FC02D2-3304-4FD9-8111-E6BA27FCB79A}" type="pres">
      <dgm:prSet presAssocID="{4ECDF594-FF70-4A44-A69C-3D45EC1FE64C}" presName="dummyConnPt" presStyleCnt="0"/>
      <dgm:spPr/>
    </dgm:pt>
    <dgm:pt modelId="{A50F6B17-8D1B-427B-ADBB-9AF1D1ADF467}" type="pres">
      <dgm:prSet presAssocID="{4ECDF594-FF70-4A44-A69C-3D45EC1FE64C}" presName="node" presStyleLbl="node1" presStyleIdx="11" presStyleCnt="16">
        <dgm:presLayoutVars>
          <dgm:bulletEnabled val="1"/>
        </dgm:presLayoutVars>
      </dgm:prSet>
      <dgm:spPr/>
      <dgm:t>
        <a:bodyPr/>
        <a:lstStyle/>
        <a:p>
          <a:endParaRPr lang="zh-CN" altLang="en-US"/>
        </a:p>
      </dgm:t>
    </dgm:pt>
    <dgm:pt modelId="{FD672DAF-5B89-4CA2-8801-5918A74FFEB3}" type="pres">
      <dgm:prSet presAssocID="{73E3763C-CC3D-436C-A077-9EE02C2F260E}" presName="sibTrans" presStyleLbl="bgSibTrans2D1" presStyleIdx="11" presStyleCnt="15"/>
      <dgm:spPr/>
      <dgm:t>
        <a:bodyPr/>
        <a:lstStyle/>
        <a:p>
          <a:endParaRPr lang="zh-CN" altLang="en-US"/>
        </a:p>
      </dgm:t>
    </dgm:pt>
    <dgm:pt modelId="{71B9CEE2-8AB3-4A2C-932A-877A7BEDBD6B}" type="pres">
      <dgm:prSet presAssocID="{CF35D949-F684-48B1-9943-2DF443F12A50}" presName="compNode" presStyleCnt="0"/>
      <dgm:spPr/>
    </dgm:pt>
    <dgm:pt modelId="{55C3BEE0-67E9-4C41-B6DC-A501A9F3E92E}" type="pres">
      <dgm:prSet presAssocID="{CF35D949-F684-48B1-9943-2DF443F12A50}" presName="dummyConnPt" presStyleCnt="0"/>
      <dgm:spPr/>
    </dgm:pt>
    <dgm:pt modelId="{F1F9A491-F7E7-403A-9B60-A42ED51556AE}" type="pres">
      <dgm:prSet presAssocID="{CF35D949-F684-48B1-9943-2DF443F12A50}" presName="node" presStyleLbl="node1" presStyleIdx="12" presStyleCnt="16">
        <dgm:presLayoutVars>
          <dgm:bulletEnabled val="1"/>
        </dgm:presLayoutVars>
      </dgm:prSet>
      <dgm:spPr/>
      <dgm:t>
        <a:bodyPr/>
        <a:lstStyle/>
        <a:p>
          <a:endParaRPr lang="zh-CN" altLang="en-US"/>
        </a:p>
      </dgm:t>
    </dgm:pt>
    <dgm:pt modelId="{D2F3FCCD-3A67-44BD-9C49-68B46F09543B}" type="pres">
      <dgm:prSet presAssocID="{03065C29-A306-450F-A6A1-46CC1C393289}" presName="sibTrans" presStyleLbl="bgSibTrans2D1" presStyleIdx="12" presStyleCnt="15"/>
      <dgm:spPr/>
      <dgm:t>
        <a:bodyPr/>
        <a:lstStyle/>
        <a:p>
          <a:endParaRPr lang="zh-CN" altLang="en-US"/>
        </a:p>
      </dgm:t>
    </dgm:pt>
    <dgm:pt modelId="{23BC1CE6-7080-4510-9BFB-009B03397759}" type="pres">
      <dgm:prSet presAssocID="{DA9C1E29-1328-4DFE-B12E-32C7A0B2A56D}" presName="compNode" presStyleCnt="0"/>
      <dgm:spPr/>
    </dgm:pt>
    <dgm:pt modelId="{D504346C-BEBA-4699-9EE2-275FEC7F4C72}" type="pres">
      <dgm:prSet presAssocID="{DA9C1E29-1328-4DFE-B12E-32C7A0B2A56D}" presName="dummyConnPt" presStyleCnt="0"/>
      <dgm:spPr/>
    </dgm:pt>
    <dgm:pt modelId="{E8F48369-9ACF-4237-8961-24BEBB36F4EA}" type="pres">
      <dgm:prSet presAssocID="{DA9C1E29-1328-4DFE-B12E-32C7A0B2A56D}" presName="node" presStyleLbl="node1" presStyleIdx="13" presStyleCnt="16">
        <dgm:presLayoutVars>
          <dgm:bulletEnabled val="1"/>
        </dgm:presLayoutVars>
      </dgm:prSet>
      <dgm:spPr/>
      <dgm:t>
        <a:bodyPr/>
        <a:lstStyle/>
        <a:p>
          <a:endParaRPr lang="zh-CN" altLang="en-US"/>
        </a:p>
      </dgm:t>
    </dgm:pt>
    <dgm:pt modelId="{58AEEE47-36EA-4C82-AA8D-EAD42AD57132}" type="pres">
      <dgm:prSet presAssocID="{5205AC65-E862-45A5-B94A-F5E69E9A3BD1}" presName="sibTrans" presStyleLbl="bgSibTrans2D1" presStyleIdx="13" presStyleCnt="15"/>
      <dgm:spPr/>
      <dgm:t>
        <a:bodyPr/>
        <a:lstStyle/>
        <a:p>
          <a:endParaRPr lang="zh-CN" altLang="en-US"/>
        </a:p>
      </dgm:t>
    </dgm:pt>
    <dgm:pt modelId="{54D93953-444F-4515-ACCE-F77D16F7BC6C}" type="pres">
      <dgm:prSet presAssocID="{ADA72D02-A091-4581-8CB5-7057E3BBC75B}" presName="compNode" presStyleCnt="0"/>
      <dgm:spPr/>
    </dgm:pt>
    <dgm:pt modelId="{EBE8F408-FD0C-4EAC-BEA3-86B74D082AED}" type="pres">
      <dgm:prSet presAssocID="{ADA72D02-A091-4581-8CB5-7057E3BBC75B}" presName="dummyConnPt" presStyleCnt="0"/>
      <dgm:spPr/>
    </dgm:pt>
    <dgm:pt modelId="{81263816-73ED-43A5-99D3-2E8ED20177E6}" type="pres">
      <dgm:prSet presAssocID="{ADA72D02-A091-4581-8CB5-7057E3BBC75B}" presName="node" presStyleLbl="node1" presStyleIdx="14" presStyleCnt="16">
        <dgm:presLayoutVars>
          <dgm:bulletEnabled val="1"/>
        </dgm:presLayoutVars>
      </dgm:prSet>
      <dgm:spPr/>
      <dgm:t>
        <a:bodyPr/>
        <a:lstStyle/>
        <a:p>
          <a:endParaRPr lang="zh-CN" altLang="en-US"/>
        </a:p>
      </dgm:t>
    </dgm:pt>
    <dgm:pt modelId="{1EC6C120-42E6-4B80-B564-7BA565DA8FB5}" type="pres">
      <dgm:prSet presAssocID="{7EB23D0B-FCEA-43A9-A55C-917E35720411}" presName="sibTrans" presStyleLbl="bgSibTrans2D1" presStyleIdx="14" presStyleCnt="15"/>
      <dgm:spPr/>
      <dgm:t>
        <a:bodyPr/>
        <a:lstStyle/>
        <a:p>
          <a:endParaRPr lang="zh-CN" altLang="en-US"/>
        </a:p>
      </dgm:t>
    </dgm:pt>
    <dgm:pt modelId="{FF9E1D43-B90F-4AD2-A04D-CBE2073C824E}" type="pres">
      <dgm:prSet presAssocID="{147C43B7-C210-473E-914E-ABAF18C06D4C}" presName="compNode" presStyleCnt="0"/>
      <dgm:spPr/>
    </dgm:pt>
    <dgm:pt modelId="{E5CE6DC5-143F-436A-B48C-DF0D52852107}" type="pres">
      <dgm:prSet presAssocID="{147C43B7-C210-473E-914E-ABAF18C06D4C}" presName="dummyConnPt" presStyleCnt="0"/>
      <dgm:spPr/>
    </dgm:pt>
    <dgm:pt modelId="{2CCE49B6-4431-4F60-A9E6-17A103EA764C}" type="pres">
      <dgm:prSet presAssocID="{147C43B7-C210-473E-914E-ABAF18C06D4C}" presName="node" presStyleLbl="node1" presStyleIdx="15" presStyleCnt="16">
        <dgm:presLayoutVars>
          <dgm:bulletEnabled val="1"/>
        </dgm:presLayoutVars>
      </dgm:prSet>
      <dgm:spPr/>
      <dgm:t>
        <a:bodyPr/>
        <a:lstStyle/>
        <a:p>
          <a:endParaRPr lang="zh-CN" altLang="en-US"/>
        </a:p>
      </dgm:t>
    </dgm:pt>
  </dgm:ptLst>
  <dgm:cxnLst>
    <dgm:cxn modelId="{4728EE26-5A93-4547-B37C-6B7734B1D12E}" type="presOf" srcId="{7EB23D0B-FCEA-43A9-A55C-917E35720411}" destId="{1EC6C120-42E6-4B80-B564-7BA565DA8FB5}" srcOrd="0" destOrd="0" presId="urn:microsoft.com/office/officeart/2005/8/layout/bProcess4"/>
    <dgm:cxn modelId="{123CD76C-93DC-4525-996E-9500B0315F66}" type="presOf" srcId="{D2F395A6-3D9D-408B-96FD-661DB1590BF5}" destId="{2C75483E-1BA6-4594-A113-14E1E59BB945}" srcOrd="0" destOrd="0" presId="urn:microsoft.com/office/officeart/2005/8/layout/bProcess4"/>
    <dgm:cxn modelId="{356F8EAC-EBCF-42B0-809E-FDCDE1CC4430}" srcId="{C2896E48-5576-454E-A951-5A1F6967B727}" destId="{C2403B71-3431-4FC7-B606-2FC90194F14B}" srcOrd="10" destOrd="0" parTransId="{7E933711-6CBF-403F-910A-98DC7DBA66E0}" sibTransId="{7AA528EC-9611-4B85-8107-628A598853C5}"/>
    <dgm:cxn modelId="{FF4A7B8B-E20A-468A-A9D6-1FE46F2AF826}" srcId="{C2896E48-5576-454E-A951-5A1F6967B727}" destId="{5E8776A6-D481-4248-8886-61D050191134}" srcOrd="3" destOrd="0" parTransId="{B666D692-74EB-424F-86E8-AC6403EF53A8}" sibTransId="{63039F8B-3EEE-4D89-A0FF-160FCA0D5821}"/>
    <dgm:cxn modelId="{46109589-0735-49B1-838C-F0AB4F08EB94}" type="presOf" srcId="{70BA2BE0-E2C2-493D-9156-85B8E3C9DEF3}" destId="{8DE04A32-8B3A-448F-BAA3-5CED97D10039}" srcOrd="0" destOrd="0" presId="urn:microsoft.com/office/officeart/2005/8/layout/bProcess4"/>
    <dgm:cxn modelId="{021814A5-229C-4B45-BA65-F9EC85692F8B}" type="presOf" srcId="{DA9C1E29-1328-4DFE-B12E-32C7A0B2A56D}" destId="{E8F48369-9ACF-4237-8961-24BEBB36F4EA}" srcOrd="0" destOrd="0" presId="urn:microsoft.com/office/officeart/2005/8/layout/bProcess4"/>
    <dgm:cxn modelId="{D64A8DDF-3B10-442C-866A-8D7714230F0A}" type="presOf" srcId="{0EB57080-AD3A-4304-A361-E0292A36AE48}" destId="{3C6F003E-0C49-481B-82FE-6C0BDF1FC8AD}" srcOrd="0" destOrd="0" presId="urn:microsoft.com/office/officeart/2005/8/layout/bProcess4"/>
    <dgm:cxn modelId="{AF368EC2-A2A3-4080-9253-BD058197C53D}" type="presOf" srcId="{147C43B7-C210-473E-914E-ABAF18C06D4C}" destId="{2CCE49B6-4431-4F60-A9E6-17A103EA764C}" srcOrd="0" destOrd="0" presId="urn:microsoft.com/office/officeart/2005/8/layout/bProcess4"/>
    <dgm:cxn modelId="{29A516FA-DDE8-4EDF-89BC-56B8B262506A}" type="presOf" srcId="{8DE66988-9225-4311-9B33-EFF8EAB71B7C}" destId="{EB1927C8-B21A-4064-9DA1-D15FAF0D347E}" srcOrd="0" destOrd="0" presId="urn:microsoft.com/office/officeart/2005/8/layout/bProcess4"/>
    <dgm:cxn modelId="{DEBA30EE-DF3A-45D6-99B9-C8447E5A40F2}" srcId="{C2896E48-5576-454E-A951-5A1F6967B727}" destId="{147C43B7-C210-473E-914E-ABAF18C06D4C}" srcOrd="15" destOrd="0" parTransId="{233779DB-DD27-4D13-ADDA-1762A84C33C2}" sibTransId="{A9E1627F-2723-499F-A475-C79113AD0894}"/>
    <dgm:cxn modelId="{8E069CA9-5628-4286-BA9D-F420B3949F51}" type="presOf" srcId="{0FF8A1B4-CB03-4569-A8B6-1A9A103E34F3}" destId="{B26125A9-C83C-419C-A268-86A52F99B0CC}" srcOrd="0" destOrd="0" presId="urn:microsoft.com/office/officeart/2005/8/layout/bProcess4"/>
    <dgm:cxn modelId="{36AB62FA-5459-46AD-806E-CF083DCCA4C6}" type="presOf" srcId="{B08D21F3-1967-4D31-A3AD-931C9CEF62BE}" destId="{A11A67FD-E2E8-447F-AA47-7108F4013DEC}" srcOrd="0" destOrd="0" presId="urn:microsoft.com/office/officeart/2005/8/layout/bProcess4"/>
    <dgm:cxn modelId="{30CD189E-8549-4038-9782-4C91D7C580BF}" srcId="{C2896E48-5576-454E-A951-5A1F6967B727}" destId="{0159677A-C21E-4899-AAA7-26DE2B24C78A}" srcOrd="6" destOrd="0" parTransId="{801FFFB1-F941-4013-88AA-9A9FC69532E1}" sibTransId="{4967297D-F6F2-412D-A140-C888799E5465}"/>
    <dgm:cxn modelId="{729980F6-D1C1-4EE9-B92E-BF7B094E5352}" type="presOf" srcId="{73E3763C-CC3D-436C-A077-9EE02C2F260E}" destId="{FD672DAF-5B89-4CA2-8801-5918A74FFEB3}" srcOrd="0" destOrd="0" presId="urn:microsoft.com/office/officeart/2005/8/layout/bProcess4"/>
    <dgm:cxn modelId="{47C9E5EF-548C-401A-89EE-DE8E6B818FB5}" type="presOf" srcId="{63039F8B-3EEE-4D89-A0FF-160FCA0D5821}" destId="{B770B1C7-965A-42E6-821A-9BC821EC9BB1}" srcOrd="0" destOrd="0" presId="urn:microsoft.com/office/officeart/2005/8/layout/bProcess4"/>
    <dgm:cxn modelId="{3A941E7A-918F-4B20-9C7A-D69D1098EB58}" type="presOf" srcId="{5205AC65-E862-45A5-B94A-F5E69E9A3BD1}" destId="{58AEEE47-36EA-4C82-AA8D-EAD42AD57132}" srcOrd="0" destOrd="0" presId="urn:microsoft.com/office/officeart/2005/8/layout/bProcess4"/>
    <dgm:cxn modelId="{F04A0C26-CA59-4426-889A-C376D60E810C}" srcId="{C2896E48-5576-454E-A951-5A1F6967B727}" destId="{CADD8312-768B-4DCE-A729-EFF9FEB19300}" srcOrd="2" destOrd="0" parTransId="{DF6E78D2-C003-4A92-A548-4CA78480E995}" sibTransId="{0FF8A1B4-CB03-4569-A8B6-1A9A103E34F3}"/>
    <dgm:cxn modelId="{7D1650F0-2C22-4ADA-B9BD-4C143F13BA3A}" type="presOf" srcId="{0159677A-C21E-4899-AAA7-26DE2B24C78A}" destId="{6837A907-0485-4477-968D-6264A6954BBD}" srcOrd="0" destOrd="0" presId="urn:microsoft.com/office/officeart/2005/8/layout/bProcess4"/>
    <dgm:cxn modelId="{022A0426-B453-4705-BFE5-8C8A9DE94C3F}" srcId="{C2896E48-5576-454E-A951-5A1F6967B727}" destId="{22D6F10C-638D-40EB-B48C-4A98A80DDB46}" srcOrd="8" destOrd="0" parTransId="{869DC068-FAD7-4957-B66C-282D15115F32}" sibTransId="{B08D21F3-1967-4D31-A3AD-931C9CEF62BE}"/>
    <dgm:cxn modelId="{880D042C-8472-44EA-B0B0-3AD8F6BAF24E}" type="presOf" srcId="{D9C0B4C5-124D-4B75-B7A6-0F9FD629EE9E}" destId="{628B4A43-7722-4F5B-9E72-2F3EB4FE1C15}" srcOrd="0" destOrd="0" presId="urn:microsoft.com/office/officeart/2005/8/layout/bProcess4"/>
    <dgm:cxn modelId="{5CE9BB30-6BD5-4A2F-AFF6-B23D2659B9C0}" srcId="{C2896E48-5576-454E-A951-5A1F6967B727}" destId="{CF35D949-F684-48B1-9943-2DF443F12A50}" srcOrd="12" destOrd="0" parTransId="{B05CAA89-A0BA-41FB-9349-D0958D9D8440}" sibTransId="{03065C29-A306-450F-A6A1-46CC1C393289}"/>
    <dgm:cxn modelId="{8B30891D-E051-46A3-B4E0-061B98946546}" srcId="{C2896E48-5576-454E-A951-5A1F6967B727}" destId="{4ECDF594-FF70-4A44-A69C-3D45EC1FE64C}" srcOrd="11" destOrd="0" parTransId="{E3D06EFA-E31B-4CF5-BD12-9076C4E35BAE}" sibTransId="{73E3763C-CC3D-436C-A077-9EE02C2F260E}"/>
    <dgm:cxn modelId="{FF51A29F-51C3-4FDA-BAAC-F97061CF0899}" srcId="{C2896E48-5576-454E-A951-5A1F6967B727}" destId="{EBCAB8B7-FA3E-4620-B0DE-787AF6E8CB03}" srcOrd="9" destOrd="0" parTransId="{D5B06DAB-12E6-4130-AB73-5125BDBD358D}" sibTransId="{D2F395A6-3D9D-408B-96FD-661DB1590BF5}"/>
    <dgm:cxn modelId="{1D718187-8D8A-4029-B8F2-0EFD41962E17}" type="presOf" srcId="{03065C29-A306-450F-A6A1-46CC1C393289}" destId="{D2F3FCCD-3A67-44BD-9C49-68B46F09543B}" srcOrd="0" destOrd="0" presId="urn:microsoft.com/office/officeart/2005/8/layout/bProcess4"/>
    <dgm:cxn modelId="{3D1F04DB-6A4B-469E-BCDD-096ED4F1AC92}" type="presOf" srcId="{86E7EF7F-7C83-498D-BADB-C97885CCEDDB}" destId="{F14C4F15-7671-4614-819D-D7A2BE5D53E3}" srcOrd="0" destOrd="0" presId="urn:microsoft.com/office/officeart/2005/8/layout/bProcess4"/>
    <dgm:cxn modelId="{752A382D-362F-4D52-B30A-355A07BD9489}" type="presOf" srcId="{8E49206D-4B70-41A9-8AD7-17454DF24B5C}" destId="{C191F13A-3A33-471C-8BC6-D673F507FEDF}" srcOrd="0" destOrd="0" presId="urn:microsoft.com/office/officeart/2005/8/layout/bProcess4"/>
    <dgm:cxn modelId="{844DA198-9477-48D4-832A-F178BD535C39}" type="presOf" srcId="{7AA528EC-9611-4B85-8107-628A598853C5}" destId="{5136121A-AA4D-4BD8-9FFF-046B163D77BB}" srcOrd="0" destOrd="0" presId="urn:microsoft.com/office/officeart/2005/8/layout/bProcess4"/>
    <dgm:cxn modelId="{018B80CD-7E4F-4421-8C5F-8DEF64DD1C58}" type="presOf" srcId="{EBCAB8B7-FA3E-4620-B0DE-787AF6E8CB03}" destId="{E1B27553-0942-498A-8CB4-467181F59BD4}" srcOrd="0" destOrd="0" presId="urn:microsoft.com/office/officeart/2005/8/layout/bProcess4"/>
    <dgm:cxn modelId="{5EEBF669-AB0B-4EC9-8EF7-0EDEF7E382AC}" srcId="{C2896E48-5576-454E-A951-5A1F6967B727}" destId="{DA9C1E29-1328-4DFE-B12E-32C7A0B2A56D}" srcOrd="13" destOrd="0" parTransId="{D6D36546-5AA6-4A2E-85FB-676953789B6A}" sibTransId="{5205AC65-E862-45A5-B94A-F5E69E9A3BD1}"/>
    <dgm:cxn modelId="{F8DD09EA-F7BC-4A78-88A3-8FAAE7B3A953}" srcId="{C2896E48-5576-454E-A951-5A1F6967B727}" destId="{ADA72D02-A091-4581-8CB5-7057E3BBC75B}" srcOrd="14" destOrd="0" parTransId="{A3D980CF-5512-4B8F-B58B-8943DD408F19}" sibTransId="{7EB23D0B-FCEA-43A9-A55C-917E35720411}"/>
    <dgm:cxn modelId="{3CDF1ED6-C0A0-4BD8-B0BB-B10271AAC18A}" type="presOf" srcId="{DCBF2A02-23CE-4109-9AE4-4E2A129F1A3B}" destId="{1CE7F983-6996-492E-AFE6-ED715010984D}" srcOrd="0" destOrd="0" presId="urn:microsoft.com/office/officeart/2005/8/layout/bProcess4"/>
    <dgm:cxn modelId="{A1B3016C-7488-48CC-BCD4-A7CA069F6E38}" type="presOf" srcId="{CF35D949-F684-48B1-9943-2DF443F12A50}" destId="{F1F9A491-F7E7-403A-9B60-A42ED51556AE}" srcOrd="0" destOrd="0" presId="urn:microsoft.com/office/officeart/2005/8/layout/bProcess4"/>
    <dgm:cxn modelId="{B772F1A6-DD09-49D4-A4EE-F8939AB17618}" type="presOf" srcId="{4ECDF594-FF70-4A44-A69C-3D45EC1FE64C}" destId="{A50F6B17-8D1B-427B-ADBB-9AF1D1ADF467}" srcOrd="0" destOrd="0" presId="urn:microsoft.com/office/officeart/2005/8/layout/bProcess4"/>
    <dgm:cxn modelId="{C289A1B2-572F-487F-AB43-9D3BBD37353F}" type="presOf" srcId="{D806831E-B93F-4DEC-B0C3-AF55AF28947B}" destId="{143D98C2-F3C9-4186-B558-6B28849FFC39}" srcOrd="0" destOrd="0" presId="urn:microsoft.com/office/officeart/2005/8/layout/bProcess4"/>
    <dgm:cxn modelId="{D8D1DF4E-E9AD-4963-86E4-A8A1422FC84F}" type="presOf" srcId="{5E8776A6-D481-4248-8886-61D050191134}" destId="{72926760-FA21-4E17-8109-97D86DD33618}" srcOrd="0" destOrd="0" presId="urn:microsoft.com/office/officeart/2005/8/layout/bProcess4"/>
    <dgm:cxn modelId="{48F27CB4-92E8-4D89-8F3B-A688800F16F3}" type="presOf" srcId="{4967297D-F6F2-412D-A140-C888799E5465}" destId="{89778C0A-0410-4A0D-BFA5-9E92064AC088}" srcOrd="0" destOrd="0" presId="urn:microsoft.com/office/officeart/2005/8/layout/bProcess4"/>
    <dgm:cxn modelId="{70E702EE-26D0-4B5E-97BC-2C84B80F709C}" type="presOf" srcId="{C2896E48-5576-454E-A951-5A1F6967B727}" destId="{98272C35-19A7-465E-AF76-6710C1B55CCD}" srcOrd="0" destOrd="0" presId="urn:microsoft.com/office/officeart/2005/8/layout/bProcess4"/>
    <dgm:cxn modelId="{F5BB5975-5F12-45C6-9B9A-CC5D7AAC08C3}" srcId="{C2896E48-5576-454E-A951-5A1F6967B727}" destId="{D806831E-B93F-4DEC-B0C3-AF55AF28947B}" srcOrd="1" destOrd="0" parTransId="{DE5EB4D8-53B3-4486-9A78-F34153FB2FE6}" sibTransId="{D9C0B4C5-124D-4B75-B7A6-0F9FD629EE9E}"/>
    <dgm:cxn modelId="{D95E5607-3779-4196-8740-3D99CB3501FE}" type="presOf" srcId="{C2403B71-3431-4FC7-B606-2FC90194F14B}" destId="{881880DD-46D0-48F7-AE1A-540B17F295FA}" srcOrd="0" destOrd="0" presId="urn:microsoft.com/office/officeart/2005/8/layout/bProcess4"/>
    <dgm:cxn modelId="{ED59A375-3305-4A82-B274-518C105107EF}" srcId="{C2896E48-5576-454E-A951-5A1F6967B727}" destId="{0EB57080-AD3A-4304-A361-E0292A36AE48}" srcOrd="4" destOrd="0" parTransId="{99948675-4710-49EA-9663-8FAFC786A0D6}" sibTransId="{ECD78B8F-729B-4CDE-8E17-838CBD83996F}"/>
    <dgm:cxn modelId="{9D9D4711-EA81-43A7-8147-0B694AC6301F}" type="presOf" srcId="{22D6F10C-638D-40EB-B48C-4A98A80DDB46}" destId="{1FDA3AB1-7E1C-4F70-B11C-2264F9C665F5}" srcOrd="0" destOrd="0" presId="urn:microsoft.com/office/officeart/2005/8/layout/bProcess4"/>
    <dgm:cxn modelId="{DFB87CA9-C9C3-4A7F-9E30-8059593196B5}" srcId="{C2896E48-5576-454E-A951-5A1F6967B727}" destId="{70BA2BE0-E2C2-493D-9156-85B8E3C9DEF3}" srcOrd="5" destOrd="0" parTransId="{188B894C-84DD-4622-9B2C-F6DE3BF2E473}" sibTransId="{DCBF2A02-23CE-4109-9AE4-4E2A129F1A3B}"/>
    <dgm:cxn modelId="{353765BD-E543-4D89-9446-22E4145CBDDD}" srcId="{C2896E48-5576-454E-A951-5A1F6967B727}" destId="{AA7B5EDE-C6E7-4447-AF2C-6B77A87DB52A}" srcOrd="7" destOrd="0" parTransId="{DFE0B607-15B6-4D0C-BF59-1C52639916CF}" sibTransId="{8E49206D-4B70-41A9-8AD7-17454DF24B5C}"/>
    <dgm:cxn modelId="{76335C1C-D2C5-4BBD-ACCF-7A58364D9133}" type="presOf" srcId="{CADD8312-768B-4DCE-A729-EFF9FEB19300}" destId="{46E0D235-A7DF-49FC-9904-588B7888FF5F}" srcOrd="0" destOrd="0" presId="urn:microsoft.com/office/officeart/2005/8/layout/bProcess4"/>
    <dgm:cxn modelId="{3C0953FB-B590-4EA6-9843-873FD1C6787A}" type="presOf" srcId="{ADA72D02-A091-4581-8CB5-7057E3BBC75B}" destId="{81263816-73ED-43A5-99D3-2E8ED20177E6}" srcOrd="0" destOrd="0" presId="urn:microsoft.com/office/officeart/2005/8/layout/bProcess4"/>
    <dgm:cxn modelId="{A6608953-554A-45FC-89B3-A0A78A195A2A}" srcId="{C2896E48-5576-454E-A951-5A1F6967B727}" destId="{86E7EF7F-7C83-498D-BADB-C97885CCEDDB}" srcOrd="0" destOrd="0" parTransId="{4BF97B28-4DE7-40F7-A20D-F14BDA5101A6}" sibTransId="{8DE66988-9225-4311-9B33-EFF8EAB71B7C}"/>
    <dgm:cxn modelId="{0B68CF35-92EA-4AF3-B356-007266C55309}" type="presOf" srcId="{ECD78B8F-729B-4CDE-8E17-838CBD83996F}" destId="{28597266-F352-4D2F-A182-8C155A5D14CC}" srcOrd="0" destOrd="0" presId="urn:microsoft.com/office/officeart/2005/8/layout/bProcess4"/>
    <dgm:cxn modelId="{E4866F8E-4C5B-4280-9ECA-3D22DC94A7BC}" type="presOf" srcId="{AA7B5EDE-C6E7-4447-AF2C-6B77A87DB52A}" destId="{28D7AE5F-ADFD-4249-BF22-B07A7E90CC17}" srcOrd="0" destOrd="0" presId="urn:microsoft.com/office/officeart/2005/8/layout/bProcess4"/>
    <dgm:cxn modelId="{04FDC01E-F529-4745-8A3B-1A1A0768E94C}" type="presParOf" srcId="{98272C35-19A7-465E-AF76-6710C1B55CCD}" destId="{E373736B-EBC6-4AC8-B2B1-DD0ECA6FFC62}" srcOrd="0" destOrd="0" presId="urn:microsoft.com/office/officeart/2005/8/layout/bProcess4"/>
    <dgm:cxn modelId="{E0804166-0C11-444A-8E00-488E9B9EF07C}" type="presParOf" srcId="{E373736B-EBC6-4AC8-B2B1-DD0ECA6FFC62}" destId="{E2AF9E69-FCDE-40B2-946A-105235035320}" srcOrd="0" destOrd="0" presId="urn:microsoft.com/office/officeart/2005/8/layout/bProcess4"/>
    <dgm:cxn modelId="{D1E6AB2E-AEE3-459F-973B-82124A2C1823}" type="presParOf" srcId="{E373736B-EBC6-4AC8-B2B1-DD0ECA6FFC62}" destId="{F14C4F15-7671-4614-819D-D7A2BE5D53E3}" srcOrd="1" destOrd="0" presId="urn:microsoft.com/office/officeart/2005/8/layout/bProcess4"/>
    <dgm:cxn modelId="{80DCB9C2-4180-4F97-9179-CEA66FA8F267}" type="presParOf" srcId="{98272C35-19A7-465E-AF76-6710C1B55CCD}" destId="{EB1927C8-B21A-4064-9DA1-D15FAF0D347E}" srcOrd="1" destOrd="0" presId="urn:microsoft.com/office/officeart/2005/8/layout/bProcess4"/>
    <dgm:cxn modelId="{E9D6C8B4-7EF9-44F5-91EF-7FB852C9A5D7}" type="presParOf" srcId="{98272C35-19A7-465E-AF76-6710C1B55CCD}" destId="{02B34E64-DA7E-44BA-B3FC-E3AEF66FF34A}" srcOrd="2" destOrd="0" presId="urn:microsoft.com/office/officeart/2005/8/layout/bProcess4"/>
    <dgm:cxn modelId="{F89BDFCB-CDF4-4DE0-A15D-5E074B512AD1}" type="presParOf" srcId="{02B34E64-DA7E-44BA-B3FC-E3AEF66FF34A}" destId="{92C9972D-6FE1-4A85-A2E7-C0CA83F80221}" srcOrd="0" destOrd="0" presId="urn:microsoft.com/office/officeart/2005/8/layout/bProcess4"/>
    <dgm:cxn modelId="{BC2D1112-0BC4-4D2F-80FA-0C61B7F9C26F}" type="presParOf" srcId="{02B34E64-DA7E-44BA-B3FC-E3AEF66FF34A}" destId="{143D98C2-F3C9-4186-B558-6B28849FFC39}" srcOrd="1" destOrd="0" presId="urn:microsoft.com/office/officeart/2005/8/layout/bProcess4"/>
    <dgm:cxn modelId="{483B1588-AE7E-42B6-8D83-9EAF88AD99A2}" type="presParOf" srcId="{98272C35-19A7-465E-AF76-6710C1B55CCD}" destId="{628B4A43-7722-4F5B-9E72-2F3EB4FE1C15}" srcOrd="3" destOrd="0" presId="urn:microsoft.com/office/officeart/2005/8/layout/bProcess4"/>
    <dgm:cxn modelId="{E32B5876-EFCE-4333-AF04-BB2D89BE97EA}" type="presParOf" srcId="{98272C35-19A7-465E-AF76-6710C1B55CCD}" destId="{D29E3A93-3A14-4805-A9B6-F6399FB7873B}" srcOrd="4" destOrd="0" presId="urn:microsoft.com/office/officeart/2005/8/layout/bProcess4"/>
    <dgm:cxn modelId="{5B30F199-4893-47FA-B3D8-5A685DF08091}" type="presParOf" srcId="{D29E3A93-3A14-4805-A9B6-F6399FB7873B}" destId="{2A567608-1E2C-4E2B-8BAE-A02786B0794A}" srcOrd="0" destOrd="0" presId="urn:microsoft.com/office/officeart/2005/8/layout/bProcess4"/>
    <dgm:cxn modelId="{4C43D1B6-12E3-4CFB-9E1A-61C15ABE714B}" type="presParOf" srcId="{D29E3A93-3A14-4805-A9B6-F6399FB7873B}" destId="{46E0D235-A7DF-49FC-9904-588B7888FF5F}" srcOrd="1" destOrd="0" presId="urn:microsoft.com/office/officeart/2005/8/layout/bProcess4"/>
    <dgm:cxn modelId="{C5C954B0-6A39-4B33-B338-5396081E2217}" type="presParOf" srcId="{98272C35-19A7-465E-AF76-6710C1B55CCD}" destId="{B26125A9-C83C-419C-A268-86A52F99B0CC}" srcOrd="5" destOrd="0" presId="urn:microsoft.com/office/officeart/2005/8/layout/bProcess4"/>
    <dgm:cxn modelId="{6683B66E-C9AC-4B4A-8F29-6E04ACD7B9C2}" type="presParOf" srcId="{98272C35-19A7-465E-AF76-6710C1B55CCD}" destId="{D821B93B-D4EE-4873-986A-C2BA14C15B56}" srcOrd="6" destOrd="0" presId="urn:microsoft.com/office/officeart/2005/8/layout/bProcess4"/>
    <dgm:cxn modelId="{B5D8FE54-BE9C-418A-B5D6-8DAA84BDB763}" type="presParOf" srcId="{D821B93B-D4EE-4873-986A-C2BA14C15B56}" destId="{D322911A-BD3E-447F-A0FA-364E820DC636}" srcOrd="0" destOrd="0" presId="urn:microsoft.com/office/officeart/2005/8/layout/bProcess4"/>
    <dgm:cxn modelId="{F0DAD24B-5856-4119-906C-81E88026626C}" type="presParOf" srcId="{D821B93B-D4EE-4873-986A-C2BA14C15B56}" destId="{72926760-FA21-4E17-8109-97D86DD33618}" srcOrd="1" destOrd="0" presId="urn:microsoft.com/office/officeart/2005/8/layout/bProcess4"/>
    <dgm:cxn modelId="{9A3C851A-097A-4832-A41F-D20A0ABE1641}" type="presParOf" srcId="{98272C35-19A7-465E-AF76-6710C1B55CCD}" destId="{B770B1C7-965A-42E6-821A-9BC821EC9BB1}" srcOrd="7" destOrd="0" presId="urn:microsoft.com/office/officeart/2005/8/layout/bProcess4"/>
    <dgm:cxn modelId="{67B77CBF-AB6B-4020-B526-773CF7901040}" type="presParOf" srcId="{98272C35-19A7-465E-AF76-6710C1B55CCD}" destId="{70031CC5-2D5D-4E63-959B-E8044B02045D}" srcOrd="8" destOrd="0" presId="urn:microsoft.com/office/officeart/2005/8/layout/bProcess4"/>
    <dgm:cxn modelId="{852930B3-7237-496E-93B0-FCBCA66C3797}" type="presParOf" srcId="{70031CC5-2D5D-4E63-959B-E8044B02045D}" destId="{198090F1-BDA2-4CD6-8B03-A350908D3F9F}" srcOrd="0" destOrd="0" presId="urn:microsoft.com/office/officeart/2005/8/layout/bProcess4"/>
    <dgm:cxn modelId="{960A809B-B212-40E8-B077-9C507D6858C7}" type="presParOf" srcId="{70031CC5-2D5D-4E63-959B-E8044B02045D}" destId="{3C6F003E-0C49-481B-82FE-6C0BDF1FC8AD}" srcOrd="1" destOrd="0" presId="urn:microsoft.com/office/officeart/2005/8/layout/bProcess4"/>
    <dgm:cxn modelId="{B345FFE8-27B9-4760-9D72-1FAE7715F9BA}" type="presParOf" srcId="{98272C35-19A7-465E-AF76-6710C1B55CCD}" destId="{28597266-F352-4D2F-A182-8C155A5D14CC}" srcOrd="9" destOrd="0" presId="urn:microsoft.com/office/officeart/2005/8/layout/bProcess4"/>
    <dgm:cxn modelId="{5DBEFB44-BE93-413D-8ECC-E3D9BD93131E}" type="presParOf" srcId="{98272C35-19A7-465E-AF76-6710C1B55CCD}" destId="{A53ED2F9-D757-42DE-8680-6B56AC75FD8A}" srcOrd="10" destOrd="0" presId="urn:microsoft.com/office/officeart/2005/8/layout/bProcess4"/>
    <dgm:cxn modelId="{DBA28DCF-1D7A-436F-8109-E132DFD7DE24}" type="presParOf" srcId="{A53ED2F9-D757-42DE-8680-6B56AC75FD8A}" destId="{B71D72B2-AEC4-4D97-9E09-22303F34002F}" srcOrd="0" destOrd="0" presId="urn:microsoft.com/office/officeart/2005/8/layout/bProcess4"/>
    <dgm:cxn modelId="{07576134-6B42-42E7-8E33-37A93FD8985C}" type="presParOf" srcId="{A53ED2F9-D757-42DE-8680-6B56AC75FD8A}" destId="{8DE04A32-8B3A-448F-BAA3-5CED97D10039}" srcOrd="1" destOrd="0" presId="urn:microsoft.com/office/officeart/2005/8/layout/bProcess4"/>
    <dgm:cxn modelId="{CCE16858-B957-4DBE-A2ED-2BA734D458F2}" type="presParOf" srcId="{98272C35-19A7-465E-AF76-6710C1B55CCD}" destId="{1CE7F983-6996-492E-AFE6-ED715010984D}" srcOrd="11" destOrd="0" presId="urn:microsoft.com/office/officeart/2005/8/layout/bProcess4"/>
    <dgm:cxn modelId="{21E6CC49-720F-4999-99EF-4736EAA713FD}" type="presParOf" srcId="{98272C35-19A7-465E-AF76-6710C1B55CCD}" destId="{F8BFE6CA-FD2D-4372-B84E-F4038212123D}" srcOrd="12" destOrd="0" presId="urn:microsoft.com/office/officeart/2005/8/layout/bProcess4"/>
    <dgm:cxn modelId="{422EA606-44A2-4CBB-AA6A-5123A1587A4F}" type="presParOf" srcId="{F8BFE6CA-FD2D-4372-B84E-F4038212123D}" destId="{4A8D64EB-D3BC-4C6C-B5B2-D268C534BECD}" srcOrd="0" destOrd="0" presId="urn:microsoft.com/office/officeart/2005/8/layout/bProcess4"/>
    <dgm:cxn modelId="{0D29C642-CDCA-48F3-92BF-2C2847733473}" type="presParOf" srcId="{F8BFE6CA-FD2D-4372-B84E-F4038212123D}" destId="{6837A907-0485-4477-968D-6264A6954BBD}" srcOrd="1" destOrd="0" presId="urn:microsoft.com/office/officeart/2005/8/layout/bProcess4"/>
    <dgm:cxn modelId="{9938E965-F456-4535-B373-52C847058DAB}" type="presParOf" srcId="{98272C35-19A7-465E-AF76-6710C1B55CCD}" destId="{89778C0A-0410-4A0D-BFA5-9E92064AC088}" srcOrd="13" destOrd="0" presId="urn:microsoft.com/office/officeart/2005/8/layout/bProcess4"/>
    <dgm:cxn modelId="{B354F168-841A-4EE7-A9E7-7D4C4BE539B2}" type="presParOf" srcId="{98272C35-19A7-465E-AF76-6710C1B55CCD}" destId="{86DFBF7E-7B70-4C82-B44D-D9DDF2033860}" srcOrd="14" destOrd="0" presId="urn:microsoft.com/office/officeart/2005/8/layout/bProcess4"/>
    <dgm:cxn modelId="{C25CD73A-BB16-4209-9CC6-B7902D9C9127}" type="presParOf" srcId="{86DFBF7E-7B70-4C82-B44D-D9DDF2033860}" destId="{48345DBE-E14B-4620-ACB1-BEFCE4714514}" srcOrd="0" destOrd="0" presId="urn:microsoft.com/office/officeart/2005/8/layout/bProcess4"/>
    <dgm:cxn modelId="{5613AC8C-DE62-44D9-959D-911770ABE01C}" type="presParOf" srcId="{86DFBF7E-7B70-4C82-B44D-D9DDF2033860}" destId="{28D7AE5F-ADFD-4249-BF22-B07A7E90CC17}" srcOrd="1" destOrd="0" presId="urn:microsoft.com/office/officeart/2005/8/layout/bProcess4"/>
    <dgm:cxn modelId="{E8595601-D550-42B0-8A34-555E7AE69736}" type="presParOf" srcId="{98272C35-19A7-465E-AF76-6710C1B55CCD}" destId="{C191F13A-3A33-471C-8BC6-D673F507FEDF}" srcOrd="15" destOrd="0" presId="urn:microsoft.com/office/officeart/2005/8/layout/bProcess4"/>
    <dgm:cxn modelId="{6BEF7FA7-02C3-4758-A7F4-F34AF8E09476}" type="presParOf" srcId="{98272C35-19A7-465E-AF76-6710C1B55CCD}" destId="{3DCCB998-140E-4BD7-B496-DA2FD72F1F6A}" srcOrd="16" destOrd="0" presId="urn:microsoft.com/office/officeart/2005/8/layout/bProcess4"/>
    <dgm:cxn modelId="{70EA3733-D1C7-4EC6-9B81-42D5795C5A01}" type="presParOf" srcId="{3DCCB998-140E-4BD7-B496-DA2FD72F1F6A}" destId="{A6F8A50D-5E60-453D-BD35-23D91CF49282}" srcOrd="0" destOrd="0" presId="urn:microsoft.com/office/officeart/2005/8/layout/bProcess4"/>
    <dgm:cxn modelId="{6775B022-BD43-4C4B-90F6-473539B22D0F}" type="presParOf" srcId="{3DCCB998-140E-4BD7-B496-DA2FD72F1F6A}" destId="{1FDA3AB1-7E1C-4F70-B11C-2264F9C665F5}" srcOrd="1" destOrd="0" presId="urn:microsoft.com/office/officeart/2005/8/layout/bProcess4"/>
    <dgm:cxn modelId="{0A47A554-124F-4143-9DCD-7F702E65F33C}" type="presParOf" srcId="{98272C35-19A7-465E-AF76-6710C1B55CCD}" destId="{A11A67FD-E2E8-447F-AA47-7108F4013DEC}" srcOrd="17" destOrd="0" presId="urn:microsoft.com/office/officeart/2005/8/layout/bProcess4"/>
    <dgm:cxn modelId="{38F4D13B-919E-4123-934C-777439D4DF44}" type="presParOf" srcId="{98272C35-19A7-465E-AF76-6710C1B55CCD}" destId="{ED718240-2419-42ED-B2E3-43FAA5614A77}" srcOrd="18" destOrd="0" presId="urn:microsoft.com/office/officeart/2005/8/layout/bProcess4"/>
    <dgm:cxn modelId="{2349BD66-D91B-44E5-86E2-7AFC1C9335B3}" type="presParOf" srcId="{ED718240-2419-42ED-B2E3-43FAA5614A77}" destId="{E7BDEF6D-341C-4E4C-BAE7-83639D120E49}" srcOrd="0" destOrd="0" presId="urn:microsoft.com/office/officeart/2005/8/layout/bProcess4"/>
    <dgm:cxn modelId="{A148338B-7A88-4E07-B1E2-9E0B6609E39D}" type="presParOf" srcId="{ED718240-2419-42ED-B2E3-43FAA5614A77}" destId="{E1B27553-0942-498A-8CB4-467181F59BD4}" srcOrd="1" destOrd="0" presId="urn:microsoft.com/office/officeart/2005/8/layout/bProcess4"/>
    <dgm:cxn modelId="{77BBC641-F8E4-42A0-B95A-BD8C32E584AD}" type="presParOf" srcId="{98272C35-19A7-465E-AF76-6710C1B55CCD}" destId="{2C75483E-1BA6-4594-A113-14E1E59BB945}" srcOrd="19" destOrd="0" presId="urn:microsoft.com/office/officeart/2005/8/layout/bProcess4"/>
    <dgm:cxn modelId="{C67A6C2B-209F-4223-82EC-03D32C7E7C74}" type="presParOf" srcId="{98272C35-19A7-465E-AF76-6710C1B55CCD}" destId="{66E30D08-1D1C-4B31-B98E-B8D71A2ACBC0}" srcOrd="20" destOrd="0" presId="urn:microsoft.com/office/officeart/2005/8/layout/bProcess4"/>
    <dgm:cxn modelId="{DB13D0C3-9E17-49B2-B386-9FF3C1CE935F}" type="presParOf" srcId="{66E30D08-1D1C-4B31-B98E-B8D71A2ACBC0}" destId="{2384638C-DA86-468F-81CC-F6D496A02DB9}" srcOrd="0" destOrd="0" presId="urn:microsoft.com/office/officeart/2005/8/layout/bProcess4"/>
    <dgm:cxn modelId="{D883E44F-DA31-47C9-83B5-826C64875472}" type="presParOf" srcId="{66E30D08-1D1C-4B31-B98E-B8D71A2ACBC0}" destId="{881880DD-46D0-48F7-AE1A-540B17F295FA}" srcOrd="1" destOrd="0" presId="urn:microsoft.com/office/officeart/2005/8/layout/bProcess4"/>
    <dgm:cxn modelId="{7AA9C962-4ED5-4A99-849A-AE3DA253566F}" type="presParOf" srcId="{98272C35-19A7-465E-AF76-6710C1B55CCD}" destId="{5136121A-AA4D-4BD8-9FFF-046B163D77BB}" srcOrd="21" destOrd="0" presId="urn:microsoft.com/office/officeart/2005/8/layout/bProcess4"/>
    <dgm:cxn modelId="{BC70A1F8-C1AF-4B4D-AD85-D2872F4B21B3}" type="presParOf" srcId="{98272C35-19A7-465E-AF76-6710C1B55CCD}" destId="{C7054902-1CCD-4F94-A194-067F6326DC16}" srcOrd="22" destOrd="0" presId="urn:microsoft.com/office/officeart/2005/8/layout/bProcess4"/>
    <dgm:cxn modelId="{255728FB-4F59-41D1-A7E3-8FD2CDC364D1}" type="presParOf" srcId="{C7054902-1CCD-4F94-A194-067F6326DC16}" destId="{C1FC02D2-3304-4FD9-8111-E6BA27FCB79A}" srcOrd="0" destOrd="0" presId="urn:microsoft.com/office/officeart/2005/8/layout/bProcess4"/>
    <dgm:cxn modelId="{38666081-DF86-4A8D-B9FE-B65DE72FC0FE}" type="presParOf" srcId="{C7054902-1CCD-4F94-A194-067F6326DC16}" destId="{A50F6B17-8D1B-427B-ADBB-9AF1D1ADF467}" srcOrd="1" destOrd="0" presId="urn:microsoft.com/office/officeart/2005/8/layout/bProcess4"/>
    <dgm:cxn modelId="{14EA415D-4A6F-4A8F-AD5A-D5DA743A2160}" type="presParOf" srcId="{98272C35-19A7-465E-AF76-6710C1B55CCD}" destId="{FD672DAF-5B89-4CA2-8801-5918A74FFEB3}" srcOrd="23" destOrd="0" presId="urn:microsoft.com/office/officeart/2005/8/layout/bProcess4"/>
    <dgm:cxn modelId="{AB777393-0E9D-414E-B142-BAF2A8AAB89F}" type="presParOf" srcId="{98272C35-19A7-465E-AF76-6710C1B55CCD}" destId="{71B9CEE2-8AB3-4A2C-932A-877A7BEDBD6B}" srcOrd="24" destOrd="0" presId="urn:microsoft.com/office/officeart/2005/8/layout/bProcess4"/>
    <dgm:cxn modelId="{ADB7D568-9CC2-47D5-928A-6F1634DC40AB}" type="presParOf" srcId="{71B9CEE2-8AB3-4A2C-932A-877A7BEDBD6B}" destId="{55C3BEE0-67E9-4C41-B6DC-A501A9F3E92E}" srcOrd="0" destOrd="0" presId="urn:microsoft.com/office/officeart/2005/8/layout/bProcess4"/>
    <dgm:cxn modelId="{FF84EF6E-74FE-4748-9C3A-B47909ABBC65}" type="presParOf" srcId="{71B9CEE2-8AB3-4A2C-932A-877A7BEDBD6B}" destId="{F1F9A491-F7E7-403A-9B60-A42ED51556AE}" srcOrd="1" destOrd="0" presId="urn:microsoft.com/office/officeart/2005/8/layout/bProcess4"/>
    <dgm:cxn modelId="{358F353E-15CA-421D-8264-3FD2EFFCF48E}" type="presParOf" srcId="{98272C35-19A7-465E-AF76-6710C1B55CCD}" destId="{D2F3FCCD-3A67-44BD-9C49-68B46F09543B}" srcOrd="25" destOrd="0" presId="urn:microsoft.com/office/officeart/2005/8/layout/bProcess4"/>
    <dgm:cxn modelId="{FB0ED854-C516-462A-BEE7-997E84C0BC51}" type="presParOf" srcId="{98272C35-19A7-465E-AF76-6710C1B55CCD}" destId="{23BC1CE6-7080-4510-9BFB-009B03397759}" srcOrd="26" destOrd="0" presId="urn:microsoft.com/office/officeart/2005/8/layout/bProcess4"/>
    <dgm:cxn modelId="{4284E515-8A59-497E-833F-287A71F51222}" type="presParOf" srcId="{23BC1CE6-7080-4510-9BFB-009B03397759}" destId="{D504346C-BEBA-4699-9EE2-275FEC7F4C72}" srcOrd="0" destOrd="0" presId="urn:microsoft.com/office/officeart/2005/8/layout/bProcess4"/>
    <dgm:cxn modelId="{86ED3F68-1719-43B4-996D-C307355C1374}" type="presParOf" srcId="{23BC1CE6-7080-4510-9BFB-009B03397759}" destId="{E8F48369-9ACF-4237-8961-24BEBB36F4EA}" srcOrd="1" destOrd="0" presId="urn:microsoft.com/office/officeart/2005/8/layout/bProcess4"/>
    <dgm:cxn modelId="{C4301D5F-7F02-49DD-A0E0-6DBD378075DA}" type="presParOf" srcId="{98272C35-19A7-465E-AF76-6710C1B55CCD}" destId="{58AEEE47-36EA-4C82-AA8D-EAD42AD57132}" srcOrd="27" destOrd="0" presId="urn:microsoft.com/office/officeart/2005/8/layout/bProcess4"/>
    <dgm:cxn modelId="{CC1513FE-AA89-4E53-97B0-012F78F68CA5}" type="presParOf" srcId="{98272C35-19A7-465E-AF76-6710C1B55CCD}" destId="{54D93953-444F-4515-ACCE-F77D16F7BC6C}" srcOrd="28" destOrd="0" presId="urn:microsoft.com/office/officeart/2005/8/layout/bProcess4"/>
    <dgm:cxn modelId="{B2A7F706-DF3B-44D5-8167-72FCAB80F6F0}" type="presParOf" srcId="{54D93953-444F-4515-ACCE-F77D16F7BC6C}" destId="{EBE8F408-FD0C-4EAC-BEA3-86B74D082AED}" srcOrd="0" destOrd="0" presId="urn:microsoft.com/office/officeart/2005/8/layout/bProcess4"/>
    <dgm:cxn modelId="{28C8C9C4-7144-4282-90CD-5E2CD17BCCD8}" type="presParOf" srcId="{54D93953-444F-4515-ACCE-F77D16F7BC6C}" destId="{81263816-73ED-43A5-99D3-2E8ED20177E6}" srcOrd="1" destOrd="0" presId="urn:microsoft.com/office/officeart/2005/8/layout/bProcess4"/>
    <dgm:cxn modelId="{145A2C75-AA61-4693-AFF3-C23B10FB092F}" type="presParOf" srcId="{98272C35-19A7-465E-AF76-6710C1B55CCD}" destId="{1EC6C120-42E6-4B80-B564-7BA565DA8FB5}" srcOrd="29" destOrd="0" presId="urn:microsoft.com/office/officeart/2005/8/layout/bProcess4"/>
    <dgm:cxn modelId="{1D8CCAFD-BDDE-4A5A-BF4D-EA22925462A9}" type="presParOf" srcId="{98272C35-19A7-465E-AF76-6710C1B55CCD}" destId="{FF9E1D43-B90F-4AD2-A04D-CBE2073C824E}" srcOrd="30" destOrd="0" presId="urn:microsoft.com/office/officeart/2005/8/layout/bProcess4"/>
    <dgm:cxn modelId="{C8D84652-8C78-4297-B7C5-38355772228E}" type="presParOf" srcId="{FF9E1D43-B90F-4AD2-A04D-CBE2073C824E}" destId="{E5CE6DC5-143F-436A-B48C-DF0D52852107}" srcOrd="0" destOrd="0" presId="urn:microsoft.com/office/officeart/2005/8/layout/bProcess4"/>
    <dgm:cxn modelId="{86004490-2A5A-4948-B1DE-55794CA158A9}" type="presParOf" srcId="{FF9E1D43-B90F-4AD2-A04D-CBE2073C824E}" destId="{2CCE49B6-4431-4F60-A9E6-17A103EA764C}"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F01D18-F187-4BF1-BB77-0ACE15FEFA94}" type="doc">
      <dgm:prSet loTypeId="urn:microsoft.com/office/officeart/2005/8/layout/hierarchy6" loCatId="hierarchy" qsTypeId="urn:microsoft.com/office/officeart/2005/8/quickstyle/simple1" qsCatId="simple" csTypeId="urn:microsoft.com/office/officeart/2005/8/colors/accent2_2" csCatId="accent2" phldr="1"/>
      <dgm:spPr/>
      <dgm:t>
        <a:bodyPr/>
        <a:lstStyle/>
        <a:p>
          <a:endParaRPr lang="zh-CN" altLang="en-US"/>
        </a:p>
      </dgm:t>
    </dgm:pt>
    <dgm:pt modelId="{CC5241FF-1DE6-4A98-BB16-9A4222FCA4AE}">
      <dgm:prSet/>
      <dgm:spPr/>
      <dgm:t>
        <a:bodyPr/>
        <a:lstStyle/>
        <a:p>
          <a:r>
            <a:rPr lang="zh-CN" altLang="en-US" smtClean="0"/>
            <a:t>黑龙江</a:t>
          </a:r>
          <a:endParaRPr lang="zh-CN" altLang="en-US" dirty="0"/>
        </a:p>
      </dgm:t>
    </dgm:pt>
    <dgm:pt modelId="{04579712-C1BC-4C1F-8AFA-042929473EAF}" type="parTrans" cxnId="{0CACB620-0C98-498D-A937-E746BC3C4C32}">
      <dgm:prSet/>
      <dgm:spPr/>
      <dgm:t>
        <a:bodyPr/>
        <a:lstStyle/>
        <a:p>
          <a:endParaRPr lang="zh-CN" altLang="en-US"/>
        </a:p>
      </dgm:t>
    </dgm:pt>
    <dgm:pt modelId="{8DC6839F-370E-4A6B-BC23-4D51CDE08E93}" type="sibTrans" cxnId="{0CACB620-0C98-498D-A937-E746BC3C4C32}">
      <dgm:prSet/>
      <dgm:spPr/>
      <dgm:t>
        <a:bodyPr/>
        <a:lstStyle/>
        <a:p>
          <a:endParaRPr lang="zh-CN" altLang="en-US"/>
        </a:p>
      </dgm:t>
    </dgm:pt>
    <dgm:pt modelId="{191B3B9E-58E5-44F4-A285-7B0A2B69F1F9}">
      <dgm:prSet/>
      <dgm:spPr/>
      <dgm:t>
        <a:bodyPr/>
        <a:lstStyle/>
        <a:p>
          <a:r>
            <a:rPr lang="en-US" altLang="zh-CN" smtClean="0"/>
            <a:t>+</a:t>
          </a:r>
          <a:endParaRPr lang="zh-CN" altLang="en-US" dirty="0"/>
        </a:p>
      </dgm:t>
    </dgm:pt>
    <dgm:pt modelId="{7AA5E3BA-9245-439E-B32F-11FA4042B54C}" type="parTrans" cxnId="{9852ECC4-4807-4F7D-9D8D-E37CAB409F48}">
      <dgm:prSet/>
      <dgm:spPr/>
      <dgm:t>
        <a:bodyPr/>
        <a:lstStyle/>
        <a:p>
          <a:endParaRPr lang="zh-CN" altLang="en-US"/>
        </a:p>
      </dgm:t>
    </dgm:pt>
    <dgm:pt modelId="{C64A2A2B-B508-4388-873A-8190B99E3F8C}" type="sibTrans" cxnId="{9852ECC4-4807-4F7D-9D8D-E37CAB409F48}">
      <dgm:prSet/>
      <dgm:spPr/>
      <dgm:t>
        <a:bodyPr/>
        <a:lstStyle/>
        <a:p>
          <a:endParaRPr lang="zh-CN" altLang="en-US"/>
        </a:p>
      </dgm:t>
    </dgm:pt>
    <dgm:pt modelId="{87447BCD-55CD-464C-9EED-992D06BA31CF}">
      <dgm:prSet/>
      <dgm:spPr/>
      <dgm:t>
        <a:bodyPr/>
        <a:lstStyle/>
        <a:p>
          <a:r>
            <a:rPr lang="en-US" altLang="zh-CN" smtClean="0"/>
            <a:t>+</a:t>
          </a:r>
          <a:endParaRPr lang="zh-CN" altLang="en-US" dirty="0"/>
        </a:p>
      </dgm:t>
    </dgm:pt>
    <dgm:pt modelId="{7BEF395A-A549-4C6A-B33B-33A8E720EC82}" type="parTrans" cxnId="{0ED4A87C-5E9D-4431-95F0-1C057F9E5FBB}">
      <dgm:prSet/>
      <dgm:spPr/>
      <dgm:t>
        <a:bodyPr/>
        <a:lstStyle/>
        <a:p>
          <a:endParaRPr lang="zh-CN" altLang="en-US"/>
        </a:p>
      </dgm:t>
    </dgm:pt>
    <dgm:pt modelId="{CE3CDCE5-60EB-4C25-B293-FDFC346A4DE1}" type="sibTrans" cxnId="{0ED4A87C-5E9D-4431-95F0-1C057F9E5FBB}">
      <dgm:prSet/>
      <dgm:spPr/>
      <dgm:t>
        <a:bodyPr/>
        <a:lstStyle/>
        <a:p>
          <a:endParaRPr lang="zh-CN" altLang="en-US"/>
        </a:p>
      </dgm:t>
    </dgm:pt>
    <dgm:pt modelId="{71A9CB16-5AEB-483A-AA23-27CA22156833}">
      <dgm:prSet/>
      <dgm:spPr/>
      <dgm:t>
        <a:bodyPr/>
        <a:lstStyle/>
        <a:p>
          <a:r>
            <a:rPr lang="zh-CN" altLang="en-US" dirty="0" smtClean="0"/>
            <a:t>省</a:t>
          </a:r>
          <a:endParaRPr lang="zh-CN" altLang="en-US" dirty="0"/>
        </a:p>
      </dgm:t>
    </dgm:pt>
    <dgm:pt modelId="{74CE36EC-0A33-46BB-BFEA-AD0A34182B35}" type="parTrans" cxnId="{484B9817-2A44-4564-A253-6D263EB14F77}">
      <dgm:prSet/>
      <dgm:spPr/>
      <dgm:t>
        <a:bodyPr/>
        <a:lstStyle/>
        <a:p>
          <a:endParaRPr lang="zh-CN" altLang="en-US"/>
        </a:p>
      </dgm:t>
    </dgm:pt>
    <dgm:pt modelId="{CE92FA7C-E179-4785-A6B7-A2961F35EACB}" type="sibTrans" cxnId="{484B9817-2A44-4564-A253-6D263EB14F77}">
      <dgm:prSet/>
      <dgm:spPr/>
      <dgm:t>
        <a:bodyPr/>
        <a:lstStyle/>
        <a:p>
          <a:endParaRPr lang="zh-CN" altLang="en-US"/>
        </a:p>
      </dgm:t>
    </dgm:pt>
    <dgm:pt modelId="{ECEA058E-3A23-429C-BA62-67E84CB1E9B3}">
      <dgm:prSet/>
      <dgm:spPr/>
      <dgm:t>
        <a:bodyPr/>
        <a:lstStyle/>
        <a:p>
          <a:r>
            <a:rPr lang="zh-CN" altLang="en-US" dirty="0" smtClean="0"/>
            <a:t>市</a:t>
          </a:r>
          <a:endParaRPr lang="zh-CN" altLang="en-US" dirty="0"/>
        </a:p>
      </dgm:t>
    </dgm:pt>
    <dgm:pt modelId="{59FD8061-C796-4E15-B06F-5251F216D52F}" type="parTrans" cxnId="{13D6FA8D-5A86-4927-A35E-26B526BD8E5C}">
      <dgm:prSet/>
      <dgm:spPr/>
      <dgm:t>
        <a:bodyPr/>
        <a:lstStyle/>
        <a:p>
          <a:endParaRPr lang="zh-CN" altLang="en-US"/>
        </a:p>
      </dgm:t>
    </dgm:pt>
    <dgm:pt modelId="{7F5157D0-784E-49D7-AD05-C496D191AC91}" type="sibTrans" cxnId="{13D6FA8D-5A86-4927-A35E-26B526BD8E5C}">
      <dgm:prSet/>
      <dgm:spPr/>
      <dgm:t>
        <a:bodyPr/>
        <a:lstStyle/>
        <a:p>
          <a:endParaRPr lang="zh-CN" altLang="en-US"/>
        </a:p>
      </dgm:t>
    </dgm:pt>
    <dgm:pt modelId="{8215CEF6-5A8E-4CE3-BD0A-6707C70CC987}">
      <dgm:prSet/>
      <dgm:spPr/>
      <dgm:t>
        <a:bodyPr/>
        <a:lstStyle/>
        <a:p>
          <a:r>
            <a:rPr lang="zh-CN" altLang="en-US" dirty="0" smtClean="0"/>
            <a:t>区</a:t>
          </a:r>
          <a:endParaRPr lang="zh-CN" altLang="en-US" dirty="0"/>
        </a:p>
      </dgm:t>
    </dgm:pt>
    <dgm:pt modelId="{256F6974-B85D-412D-93B0-1730742414E9}" type="parTrans" cxnId="{D84A83A7-BC4F-4545-8F3B-20E33050D992}">
      <dgm:prSet/>
      <dgm:spPr/>
      <dgm:t>
        <a:bodyPr/>
        <a:lstStyle/>
        <a:p>
          <a:endParaRPr lang="zh-CN" altLang="en-US"/>
        </a:p>
      </dgm:t>
    </dgm:pt>
    <dgm:pt modelId="{58D526F6-DA33-40E1-82D4-808D1B974E88}" type="sibTrans" cxnId="{D84A83A7-BC4F-4545-8F3B-20E33050D992}">
      <dgm:prSet/>
      <dgm:spPr/>
      <dgm:t>
        <a:bodyPr/>
        <a:lstStyle/>
        <a:p>
          <a:endParaRPr lang="zh-CN" altLang="en-US"/>
        </a:p>
      </dgm:t>
    </dgm:pt>
    <dgm:pt modelId="{EC680EE1-F72B-40FE-91C8-9883A54CA73F}">
      <dgm:prSet/>
      <dgm:spPr/>
      <dgm:t>
        <a:bodyPr/>
        <a:lstStyle/>
        <a:p>
          <a:r>
            <a:rPr lang="zh-CN" altLang="en-US" dirty="0" smtClean="0"/>
            <a:t>县</a:t>
          </a:r>
          <a:endParaRPr lang="zh-CN" altLang="en-US" dirty="0"/>
        </a:p>
      </dgm:t>
    </dgm:pt>
    <dgm:pt modelId="{575EE8DE-FD43-4A1D-A9A5-4A3118702D69}" type="parTrans" cxnId="{1C784FD7-7934-43D6-A317-4B9A009616F8}">
      <dgm:prSet/>
      <dgm:spPr/>
      <dgm:t>
        <a:bodyPr/>
        <a:lstStyle/>
        <a:p>
          <a:endParaRPr lang="zh-CN" altLang="en-US"/>
        </a:p>
      </dgm:t>
    </dgm:pt>
    <dgm:pt modelId="{0C12E652-31D3-45D0-B7A8-D791AB272D9B}" type="sibTrans" cxnId="{1C784FD7-7934-43D6-A317-4B9A009616F8}">
      <dgm:prSet/>
      <dgm:spPr/>
      <dgm:t>
        <a:bodyPr/>
        <a:lstStyle/>
        <a:p>
          <a:endParaRPr lang="zh-CN" altLang="en-US"/>
        </a:p>
      </dgm:t>
    </dgm:pt>
    <dgm:pt modelId="{CA72729C-3DC1-419F-B97A-5B3C68C8BF7D}">
      <dgm:prSet/>
      <dgm:spPr/>
      <dgm:t>
        <a:bodyPr/>
        <a:lstStyle/>
        <a:p>
          <a:r>
            <a:rPr lang="en-US" altLang="zh-CN" smtClean="0"/>
            <a:t>+</a:t>
          </a:r>
          <a:endParaRPr lang="zh-CN" altLang="en-US" dirty="0"/>
        </a:p>
      </dgm:t>
    </dgm:pt>
    <dgm:pt modelId="{4ACBD722-3A60-412F-86E0-8EDBA0C1D59F}" type="parTrans" cxnId="{EF62D485-41C1-49A4-9804-B6BDC6323447}">
      <dgm:prSet/>
      <dgm:spPr/>
      <dgm:t>
        <a:bodyPr/>
        <a:lstStyle/>
        <a:p>
          <a:endParaRPr lang="zh-CN" altLang="en-US"/>
        </a:p>
      </dgm:t>
    </dgm:pt>
    <dgm:pt modelId="{87E311DE-CD23-4985-9D98-1E1E463C7A0B}" type="sibTrans" cxnId="{EF62D485-41C1-49A4-9804-B6BDC6323447}">
      <dgm:prSet/>
      <dgm:spPr/>
      <dgm:t>
        <a:bodyPr/>
        <a:lstStyle/>
        <a:p>
          <a:endParaRPr lang="zh-CN" altLang="en-US"/>
        </a:p>
      </dgm:t>
    </dgm:pt>
    <dgm:pt modelId="{87DD942A-A2CB-46F3-9A4C-9C06149BE1DD}">
      <dgm:prSet/>
      <dgm:spPr/>
      <dgm:t>
        <a:bodyPr/>
        <a:lstStyle/>
        <a:p>
          <a:r>
            <a:rPr lang="en-US" altLang="zh-CN" smtClean="0"/>
            <a:t>+</a:t>
          </a:r>
          <a:endParaRPr lang="zh-CN" altLang="en-US" dirty="0"/>
        </a:p>
      </dgm:t>
    </dgm:pt>
    <dgm:pt modelId="{A1D84EBB-7B22-4986-8CFB-00137349DCE8}" type="parTrans" cxnId="{45499508-600B-4B4E-A70C-40D7354FC91F}">
      <dgm:prSet/>
      <dgm:spPr/>
      <dgm:t>
        <a:bodyPr/>
        <a:lstStyle/>
        <a:p>
          <a:endParaRPr lang="zh-CN" altLang="en-US"/>
        </a:p>
      </dgm:t>
    </dgm:pt>
    <dgm:pt modelId="{4BFC538C-64CB-4D28-8923-EF0184E32815}" type="sibTrans" cxnId="{45499508-600B-4B4E-A70C-40D7354FC91F}">
      <dgm:prSet/>
      <dgm:spPr/>
      <dgm:t>
        <a:bodyPr/>
        <a:lstStyle/>
        <a:p>
          <a:endParaRPr lang="zh-CN" altLang="en-US"/>
        </a:p>
      </dgm:t>
    </dgm:pt>
    <dgm:pt modelId="{CBA979AC-48F4-4B23-B779-5F299B49A210}">
      <dgm:prSet/>
      <dgm:spPr/>
      <dgm:t>
        <a:bodyPr/>
        <a:lstStyle/>
        <a:p>
          <a:r>
            <a:rPr lang="en-US" altLang="zh-CN" smtClean="0"/>
            <a:t>+</a:t>
          </a:r>
          <a:endParaRPr lang="zh-CN" altLang="en-US" dirty="0"/>
        </a:p>
      </dgm:t>
    </dgm:pt>
    <dgm:pt modelId="{D7840DD5-D407-49D3-B087-95A40DE945FB}" type="parTrans" cxnId="{CECFC56B-4B5F-4CFB-BD57-74205C2DA794}">
      <dgm:prSet/>
      <dgm:spPr/>
      <dgm:t>
        <a:bodyPr/>
        <a:lstStyle/>
        <a:p>
          <a:endParaRPr lang="zh-CN" altLang="en-US"/>
        </a:p>
      </dgm:t>
    </dgm:pt>
    <dgm:pt modelId="{D321E9FE-DA90-4C26-8495-B2850B816760}" type="sibTrans" cxnId="{CECFC56B-4B5F-4CFB-BD57-74205C2DA794}">
      <dgm:prSet/>
      <dgm:spPr/>
      <dgm:t>
        <a:bodyPr/>
        <a:lstStyle/>
        <a:p>
          <a:endParaRPr lang="zh-CN" altLang="en-US"/>
        </a:p>
      </dgm:t>
    </dgm:pt>
    <dgm:pt modelId="{9C477BA2-A30E-48D4-BBF1-306A8A2DDCCF}">
      <dgm:prSet/>
      <dgm:spPr/>
      <dgm:t>
        <a:bodyPr/>
        <a:lstStyle/>
        <a:p>
          <a:r>
            <a:rPr lang="en-US" altLang="zh-CN" smtClean="0"/>
            <a:t>+</a:t>
          </a:r>
          <a:endParaRPr lang="zh-CN" altLang="en-US" dirty="0"/>
        </a:p>
      </dgm:t>
    </dgm:pt>
    <dgm:pt modelId="{06DE7157-C5A5-4AC6-863E-1F24E957CD25}" type="parTrans" cxnId="{5E86FCF7-8113-41F8-A3B4-CB28EA7874E4}">
      <dgm:prSet/>
      <dgm:spPr/>
      <dgm:t>
        <a:bodyPr/>
        <a:lstStyle/>
        <a:p>
          <a:endParaRPr lang="zh-CN" altLang="en-US"/>
        </a:p>
      </dgm:t>
    </dgm:pt>
    <dgm:pt modelId="{46682DF9-570F-4FF3-86E8-815A3228ED25}" type="sibTrans" cxnId="{5E86FCF7-8113-41F8-A3B4-CB28EA7874E4}">
      <dgm:prSet/>
      <dgm:spPr/>
      <dgm:t>
        <a:bodyPr/>
        <a:lstStyle/>
        <a:p>
          <a:endParaRPr lang="zh-CN" altLang="en-US"/>
        </a:p>
      </dgm:t>
    </dgm:pt>
    <dgm:pt modelId="{EB1A1520-BB61-4DCE-A999-4AD723AA24EB}">
      <dgm:prSet/>
      <dgm:spPr/>
      <dgm:t>
        <a:bodyPr/>
        <a:lstStyle/>
        <a:p>
          <a:r>
            <a:rPr lang="en-US" altLang="zh-CN" smtClean="0"/>
            <a:t>+</a:t>
          </a:r>
          <a:endParaRPr lang="zh-CN" altLang="en-US" dirty="0"/>
        </a:p>
      </dgm:t>
    </dgm:pt>
    <dgm:pt modelId="{DC2E3A99-DCD1-4D7A-B74A-EB7D5404AC53}" type="parTrans" cxnId="{1D1AAF85-1C1A-4AA7-BD83-B73ABCAC7AE9}">
      <dgm:prSet/>
      <dgm:spPr/>
      <dgm:t>
        <a:bodyPr/>
        <a:lstStyle/>
        <a:p>
          <a:endParaRPr lang="zh-CN" altLang="en-US"/>
        </a:p>
      </dgm:t>
    </dgm:pt>
    <dgm:pt modelId="{09CDCF1F-338B-42D9-A2BA-4382E14F5BEC}" type="sibTrans" cxnId="{1D1AAF85-1C1A-4AA7-BD83-B73ABCAC7AE9}">
      <dgm:prSet/>
      <dgm:spPr/>
      <dgm:t>
        <a:bodyPr/>
        <a:lstStyle/>
        <a:p>
          <a:endParaRPr lang="zh-CN" altLang="en-US"/>
        </a:p>
      </dgm:t>
    </dgm:pt>
    <dgm:pt modelId="{D8AE78FD-3698-4EE9-9FFC-1AA7C49B2095}">
      <dgm:prSet/>
      <dgm:spPr/>
      <dgm:t>
        <a:bodyPr/>
        <a:lstStyle/>
        <a:p>
          <a:r>
            <a:rPr lang="en-US" altLang="zh-CN" smtClean="0"/>
            <a:t>+</a:t>
          </a:r>
          <a:endParaRPr lang="zh-CN" altLang="en-US" dirty="0"/>
        </a:p>
      </dgm:t>
    </dgm:pt>
    <dgm:pt modelId="{0B73F1CC-CF0B-4892-8BD9-1C4188F002C2}" type="parTrans" cxnId="{8EB5FC87-A901-4B0B-B7B4-68A488F24B4E}">
      <dgm:prSet/>
      <dgm:spPr/>
      <dgm:t>
        <a:bodyPr/>
        <a:lstStyle/>
        <a:p>
          <a:endParaRPr lang="zh-CN" altLang="en-US"/>
        </a:p>
      </dgm:t>
    </dgm:pt>
    <dgm:pt modelId="{0C705E4B-8834-46C0-A0B7-501A69FC6B5F}" type="sibTrans" cxnId="{8EB5FC87-A901-4B0B-B7B4-68A488F24B4E}">
      <dgm:prSet/>
      <dgm:spPr/>
      <dgm:t>
        <a:bodyPr/>
        <a:lstStyle/>
        <a:p>
          <a:endParaRPr lang="zh-CN" altLang="en-US"/>
        </a:p>
      </dgm:t>
    </dgm:pt>
    <dgm:pt modelId="{BCA4D2B0-FA00-4F7C-A3F3-F345C028B79A}">
      <dgm:prSet/>
      <dgm:spPr/>
      <dgm:t>
        <a:bodyPr/>
        <a:lstStyle/>
        <a:p>
          <a:r>
            <a:rPr lang="en-US" altLang="zh-CN" smtClean="0"/>
            <a:t>+</a:t>
          </a:r>
          <a:endParaRPr lang="zh-CN" altLang="en-US" dirty="0"/>
        </a:p>
      </dgm:t>
    </dgm:pt>
    <dgm:pt modelId="{01B83921-E50D-4917-9935-3C91968FB80C}" type="parTrans" cxnId="{EC8E0039-AAD5-45B9-A806-345E510702CB}">
      <dgm:prSet/>
      <dgm:spPr/>
      <dgm:t>
        <a:bodyPr/>
        <a:lstStyle/>
        <a:p>
          <a:endParaRPr lang="zh-CN" altLang="en-US"/>
        </a:p>
      </dgm:t>
    </dgm:pt>
    <dgm:pt modelId="{5E2B48B4-13FC-4668-B410-8CFD02B59DF1}" type="sibTrans" cxnId="{EC8E0039-AAD5-45B9-A806-345E510702CB}">
      <dgm:prSet/>
      <dgm:spPr/>
      <dgm:t>
        <a:bodyPr/>
        <a:lstStyle/>
        <a:p>
          <a:endParaRPr lang="zh-CN" altLang="en-US"/>
        </a:p>
      </dgm:t>
    </dgm:pt>
    <dgm:pt modelId="{8C0A6302-6AAA-4B74-8F8A-CBEB93C1E1FE}">
      <dgm:prSet/>
      <dgm:spPr/>
      <dgm:t>
        <a:bodyPr/>
        <a:lstStyle/>
        <a:p>
          <a:r>
            <a:rPr lang="en-US" altLang="zh-CN" smtClean="0"/>
            <a:t>+</a:t>
          </a:r>
          <a:endParaRPr lang="zh-CN" altLang="en-US" dirty="0"/>
        </a:p>
      </dgm:t>
    </dgm:pt>
    <dgm:pt modelId="{47AE02E7-2475-42CE-99FA-A6B1AD33101D}" type="parTrans" cxnId="{1B671A39-FCC8-4B2A-AD53-198765936299}">
      <dgm:prSet/>
      <dgm:spPr/>
      <dgm:t>
        <a:bodyPr/>
        <a:lstStyle/>
        <a:p>
          <a:endParaRPr lang="zh-CN" altLang="en-US"/>
        </a:p>
      </dgm:t>
    </dgm:pt>
    <dgm:pt modelId="{80BF0FF6-6D73-4CA0-B375-304E78545270}" type="sibTrans" cxnId="{1B671A39-FCC8-4B2A-AD53-198765936299}">
      <dgm:prSet/>
      <dgm:spPr/>
      <dgm:t>
        <a:bodyPr/>
        <a:lstStyle/>
        <a:p>
          <a:endParaRPr lang="zh-CN" altLang="en-US"/>
        </a:p>
      </dgm:t>
    </dgm:pt>
    <dgm:pt modelId="{3ABC8783-AB5A-40C3-86CC-CA13E6603965}" type="pres">
      <dgm:prSet presAssocID="{32F01D18-F187-4BF1-BB77-0ACE15FEFA94}" presName="mainComposite" presStyleCnt="0">
        <dgm:presLayoutVars>
          <dgm:chPref val="1"/>
          <dgm:dir/>
          <dgm:animOne val="branch"/>
          <dgm:animLvl val="lvl"/>
          <dgm:resizeHandles val="exact"/>
        </dgm:presLayoutVars>
      </dgm:prSet>
      <dgm:spPr/>
      <dgm:t>
        <a:bodyPr/>
        <a:lstStyle/>
        <a:p>
          <a:endParaRPr lang="zh-CN" altLang="en-US"/>
        </a:p>
      </dgm:t>
    </dgm:pt>
    <dgm:pt modelId="{7A3EF8BE-2D23-4BD4-9548-8A2B76862566}" type="pres">
      <dgm:prSet presAssocID="{32F01D18-F187-4BF1-BB77-0ACE15FEFA94}" presName="hierFlow" presStyleCnt="0"/>
      <dgm:spPr/>
    </dgm:pt>
    <dgm:pt modelId="{6219B588-51AF-40BF-90F0-384CEBBA9CCA}" type="pres">
      <dgm:prSet presAssocID="{32F01D18-F187-4BF1-BB77-0ACE15FEFA94}" presName="firstBuf" presStyleCnt="0"/>
      <dgm:spPr/>
    </dgm:pt>
    <dgm:pt modelId="{E411B3ED-EC16-4669-9DF9-B085A428E959}" type="pres">
      <dgm:prSet presAssocID="{32F01D18-F187-4BF1-BB77-0ACE15FEFA94}" presName="hierChild1" presStyleCnt="0">
        <dgm:presLayoutVars>
          <dgm:chPref val="1"/>
          <dgm:animOne val="branch"/>
          <dgm:animLvl val="lvl"/>
        </dgm:presLayoutVars>
      </dgm:prSet>
      <dgm:spPr/>
    </dgm:pt>
    <dgm:pt modelId="{F1191812-FDCA-4E1D-8CCC-1234C0EE0247}" type="pres">
      <dgm:prSet presAssocID="{CC5241FF-1DE6-4A98-BB16-9A4222FCA4AE}" presName="Name14" presStyleCnt="0"/>
      <dgm:spPr/>
    </dgm:pt>
    <dgm:pt modelId="{A3B98FB0-88C8-45A1-8F0B-D0FC75D1C691}" type="pres">
      <dgm:prSet presAssocID="{CC5241FF-1DE6-4A98-BB16-9A4222FCA4AE}" presName="level1Shape" presStyleLbl="node0" presStyleIdx="0" presStyleCnt="1">
        <dgm:presLayoutVars>
          <dgm:chPref val="3"/>
        </dgm:presLayoutVars>
      </dgm:prSet>
      <dgm:spPr/>
      <dgm:t>
        <a:bodyPr/>
        <a:lstStyle/>
        <a:p>
          <a:endParaRPr lang="zh-CN" altLang="en-US"/>
        </a:p>
      </dgm:t>
    </dgm:pt>
    <dgm:pt modelId="{5D2B4FE1-4815-48AF-9783-046BA8420F44}" type="pres">
      <dgm:prSet presAssocID="{CC5241FF-1DE6-4A98-BB16-9A4222FCA4AE}" presName="hierChild2" presStyleCnt="0"/>
      <dgm:spPr/>
    </dgm:pt>
    <dgm:pt modelId="{B1E8C3E8-C272-4311-AAC2-0384F4018653}" type="pres">
      <dgm:prSet presAssocID="{7AA5E3BA-9245-439E-B32F-11FA4042B54C}" presName="Name19" presStyleLbl="parChTrans1D2" presStyleIdx="0" presStyleCnt="2"/>
      <dgm:spPr/>
      <dgm:t>
        <a:bodyPr/>
        <a:lstStyle/>
        <a:p>
          <a:endParaRPr lang="zh-CN" altLang="en-US"/>
        </a:p>
      </dgm:t>
    </dgm:pt>
    <dgm:pt modelId="{94C83965-66D6-4BA2-9D77-CA525B3AB454}" type="pres">
      <dgm:prSet presAssocID="{191B3B9E-58E5-44F4-A285-7B0A2B69F1F9}" presName="Name21" presStyleCnt="0"/>
      <dgm:spPr/>
    </dgm:pt>
    <dgm:pt modelId="{54D6BD92-B7E4-4531-8DA2-F25CF54427EF}" type="pres">
      <dgm:prSet presAssocID="{191B3B9E-58E5-44F4-A285-7B0A2B69F1F9}" presName="level2Shape" presStyleLbl="node2" presStyleIdx="0" presStyleCnt="2"/>
      <dgm:spPr/>
      <dgm:t>
        <a:bodyPr/>
        <a:lstStyle/>
        <a:p>
          <a:endParaRPr lang="zh-CN" altLang="en-US"/>
        </a:p>
      </dgm:t>
    </dgm:pt>
    <dgm:pt modelId="{159EBB95-B996-4ACE-BD5F-70286E65216E}" type="pres">
      <dgm:prSet presAssocID="{191B3B9E-58E5-44F4-A285-7B0A2B69F1F9}" presName="hierChild3" presStyleCnt="0"/>
      <dgm:spPr/>
    </dgm:pt>
    <dgm:pt modelId="{F68DD2B4-CDD2-43BF-BA94-9DEE4B38318D}" type="pres">
      <dgm:prSet presAssocID="{A1D84EBB-7B22-4986-8CFB-00137349DCE8}" presName="Name19" presStyleLbl="parChTrans1D3" presStyleIdx="0" presStyleCnt="4"/>
      <dgm:spPr/>
      <dgm:t>
        <a:bodyPr/>
        <a:lstStyle/>
        <a:p>
          <a:endParaRPr lang="zh-CN" altLang="en-US"/>
        </a:p>
      </dgm:t>
    </dgm:pt>
    <dgm:pt modelId="{B31BE25F-560D-4157-9BE7-901CBB3BADE8}" type="pres">
      <dgm:prSet presAssocID="{87DD942A-A2CB-46F3-9A4C-9C06149BE1DD}" presName="Name21" presStyleCnt="0"/>
      <dgm:spPr/>
    </dgm:pt>
    <dgm:pt modelId="{F254AEEB-DF44-41F6-A7EB-9C34F0D35266}" type="pres">
      <dgm:prSet presAssocID="{87DD942A-A2CB-46F3-9A4C-9C06149BE1DD}" presName="level2Shape" presStyleLbl="node3" presStyleIdx="0" presStyleCnt="4"/>
      <dgm:spPr/>
      <dgm:t>
        <a:bodyPr/>
        <a:lstStyle/>
        <a:p>
          <a:endParaRPr lang="zh-CN" altLang="en-US"/>
        </a:p>
      </dgm:t>
    </dgm:pt>
    <dgm:pt modelId="{3995A4E0-686C-41DA-93FA-A8671640D655}" type="pres">
      <dgm:prSet presAssocID="{87DD942A-A2CB-46F3-9A4C-9C06149BE1DD}" presName="hierChild3" presStyleCnt="0"/>
      <dgm:spPr/>
    </dgm:pt>
    <dgm:pt modelId="{BDB37BB8-E888-4E04-B148-58980AF044D9}" type="pres">
      <dgm:prSet presAssocID="{DC2E3A99-DCD1-4D7A-B74A-EB7D5404AC53}" presName="Name19" presStyleLbl="parChTrans1D4" presStyleIdx="0" presStyleCnt="4"/>
      <dgm:spPr/>
      <dgm:t>
        <a:bodyPr/>
        <a:lstStyle/>
        <a:p>
          <a:endParaRPr lang="zh-CN" altLang="en-US"/>
        </a:p>
      </dgm:t>
    </dgm:pt>
    <dgm:pt modelId="{FC35E11B-9F68-4315-BEF0-2B31E46FBBAF}" type="pres">
      <dgm:prSet presAssocID="{EB1A1520-BB61-4DCE-A999-4AD723AA24EB}" presName="Name21" presStyleCnt="0"/>
      <dgm:spPr/>
    </dgm:pt>
    <dgm:pt modelId="{78D34741-5DA1-4F7E-9DF6-62E42E040542}" type="pres">
      <dgm:prSet presAssocID="{EB1A1520-BB61-4DCE-A999-4AD723AA24EB}" presName="level2Shape" presStyleLbl="node4" presStyleIdx="0" presStyleCnt="4"/>
      <dgm:spPr/>
      <dgm:t>
        <a:bodyPr/>
        <a:lstStyle/>
        <a:p>
          <a:endParaRPr lang="zh-CN" altLang="en-US"/>
        </a:p>
      </dgm:t>
    </dgm:pt>
    <dgm:pt modelId="{EBC4CF1A-8040-4EB2-B61F-3ED48560F82C}" type="pres">
      <dgm:prSet presAssocID="{EB1A1520-BB61-4DCE-A999-4AD723AA24EB}" presName="hierChild3" presStyleCnt="0"/>
      <dgm:spPr/>
    </dgm:pt>
    <dgm:pt modelId="{06E77FB4-700A-4116-AFE9-5E02C017D537}" type="pres">
      <dgm:prSet presAssocID="{4ACBD722-3A60-412F-86E0-8EDBA0C1D59F}" presName="Name19" presStyleLbl="parChTrans1D3" presStyleIdx="1" presStyleCnt="4"/>
      <dgm:spPr/>
      <dgm:t>
        <a:bodyPr/>
        <a:lstStyle/>
        <a:p>
          <a:endParaRPr lang="zh-CN" altLang="en-US"/>
        </a:p>
      </dgm:t>
    </dgm:pt>
    <dgm:pt modelId="{84BE407B-3F78-4810-894C-469CB76E0EA6}" type="pres">
      <dgm:prSet presAssocID="{CA72729C-3DC1-419F-B97A-5B3C68C8BF7D}" presName="Name21" presStyleCnt="0"/>
      <dgm:spPr/>
    </dgm:pt>
    <dgm:pt modelId="{21F9FB72-E448-410A-8AF7-6684D68A4561}" type="pres">
      <dgm:prSet presAssocID="{CA72729C-3DC1-419F-B97A-5B3C68C8BF7D}" presName="level2Shape" presStyleLbl="node3" presStyleIdx="1" presStyleCnt="4"/>
      <dgm:spPr/>
      <dgm:t>
        <a:bodyPr/>
        <a:lstStyle/>
        <a:p>
          <a:endParaRPr lang="zh-CN" altLang="en-US"/>
        </a:p>
      </dgm:t>
    </dgm:pt>
    <dgm:pt modelId="{1BFC341C-672B-433D-A2B4-7A4B905CE819}" type="pres">
      <dgm:prSet presAssocID="{CA72729C-3DC1-419F-B97A-5B3C68C8BF7D}" presName="hierChild3" presStyleCnt="0"/>
      <dgm:spPr/>
    </dgm:pt>
    <dgm:pt modelId="{B63A6215-FF0E-42A0-8C86-0BC80D0505D1}" type="pres">
      <dgm:prSet presAssocID="{0B73F1CC-CF0B-4892-8BD9-1C4188F002C2}" presName="Name19" presStyleLbl="parChTrans1D4" presStyleIdx="1" presStyleCnt="4"/>
      <dgm:spPr/>
      <dgm:t>
        <a:bodyPr/>
        <a:lstStyle/>
        <a:p>
          <a:endParaRPr lang="zh-CN" altLang="en-US"/>
        </a:p>
      </dgm:t>
    </dgm:pt>
    <dgm:pt modelId="{7587BF0B-38F5-4800-BBC8-062CDD161F7E}" type="pres">
      <dgm:prSet presAssocID="{D8AE78FD-3698-4EE9-9FFC-1AA7C49B2095}" presName="Name21" presStyleCnt="0"/>
      <dgm:spPr/>
    </dgm:pt>
    <dgm:pt modelId="{F64D50C3-C65C-4FA8-85F1-7D0F3449D481}" type="pres">
      <dgm:prSet presAssocID="{D8AE78FD-3698-4EE9-9FFC-1AA7C49B2095}" presName="level2Shape" presStyleLbl="node4" presStyleIdx="1" presStyleCnt="4"/>
      <dgm:spPr/>
      <dgm:t>
        <a:bodyPr/>
        <a:lstStyle/>
        <a:p>
          <a:endParaRPr lang="zh-CN" altLang="en-US"/>
        </a:p>
      </dgm:t>
    </dgm:pt>
    <dgm:pt modelId="{6C0F8D17-7EB8-44A5-98A7-05CACF99DF95}" type="pres">
      <dgm:prSet presAssocID="{D8AE78FD-3698-4EE9-9FFC-1AA7C49B2095}" presName="hierChild3" presStyleCnt="0"/>
      <dgm:spPr/>
    </dgm:pt>
    <dgm:pt modelId="{F4CF7BA4-62E0-4555-8D95-4B2A879FDFD1}" type="pres">
      <dgm:prSet presAssocID="{7BEF395A-A549-4C6A-B33B-33A8E720EC82}" presName="Name19" presStyleLbl="parChTrans1D2" presStyleIdx="1" presStyleCnt="2"/>
      <dgm:spPr/>
      <dgm:t>
        <a:bodyPr/>
        <a:lstStyle/>
        <a:p>
          <a:endParaRPr lang="zh-CN" altLang="en-US"/>
        </a:p>
      </dgm:t>
    </dgm:pt>
    <dgm:pt modelId="{0C7174D2-2101-44E5-AB4A-06952181A4B3}" type="pres">
      <dgm:prSet presAssocID="{87447BCD-55CD-464C-9EED-992D06BA31CF}" presName="Name21" presStyleCnt="0"/>
      <dgm:spPr/>
    </dgm:pt>
    <dgm:pt modelId="{47D78C60-5DF5-4CB0-9BF6-00E70CA5665F}" type="pres">
      <dgm:prSet presAssocID="{87447BCD-55CD-464C-9EED-992D06BA31CF}" presName="level2Shape" presStyleLbl="node2" presStyleIdx="1" presStyleCnt="2"/>
      <dgm:spPr/>
      <dgm:t>
        <a:bodyPr/>
        <a:lstStyle/>
        <a:p>
          <a:endParaRPr lang="zh-CN" altLang="en-US"/>
        </a:p>
      </dgm:t>
    </dgm:pt>
    <dgm:pt modelId="{4EE9EC4C-BF71-45A6-ADC4-6426F1CF3162}" type="pres">
      <dgm:prSet presAssocID="{87447BCD-55CD-464C-9EED-992D06BA31CF}" presName="hierChild3" presStyleCnt="0"/>
      <dgm:spPr/>
    </dgm:pt>
    <dgm:pt modelId="{D9BF2B15-9305-4EE1-B08D-69F14CB4F146}" type="pres">
      <dgm:prSet presAssocID="{06DE7157-C5A5-4AC6-863E-1F24E957CD25}" presName="Name19" presStyleLbl="parChTrans1D3" presStyleIdx="2" presStyleCnt="4"/>
      <dgm:spPr/>
      <dgm:t>
        <a:bodyPr/>
        <a:lstStyle/>
        <a:p>
          <a:endParaRPr lang="zh-CN" altLang="en-US"/>
        </a:p>
      </dgm:t>
    </dgm:pt>
    <dgm:pt modelId="{CA8DBC2C-2F44-4FF7-8FB6-C7A7AE2E9160}" type="pres">
      <dgm:prSet presAssocID="{9C477BA2-A30E-48D4-BBF1-306A8A2DDCCF}" presName="Name21" presStyleCnt="0"/>
      <dgm:spPr/>
    </dgm:pt>
    <dgm:pt modelId="{25E1B0CD-C915-4580-B8A9-58F011DA187B}" type="pres">
      <dgm:prSet presAssocID="{9C477BA2-A30E-48D4-BBF1-306A8A2DDCCF}" presName="level2Shape" presStyleLbl="node3" presStyleIdx="2" presStyleCnt="4"/>
      <dgm:spPr/>
      <dgm:t>
        <a:bodyPr/>
        <a:lstStyle/>
        <a:p>
          <a:endParaRPr lang="zh-CN" altLang="en-US"/>
        </a:p>
      </dgm:t>
    </dgm:pt>
    <dgm:pt modelId="{4C199EA9-AD2F-4A04-BA7E-BAE46E7EDEEB}" type="pres">
      <dgm:prSet presAssocID="{9C477BA2-A30E-48D4-BBF1-306A8A2DDCCF}" presName="hierChild3" presStyleCnt="0"/>
      <dgm:spPr/>
    </dgm:pt>
    <dgm:pt modelId="{5149AF9F-C747-4098-BB52-253DE268D5AE}" type="pres">
      <dgm:prSet presAssocID="{01B83921-E50D-4917-9935-3C91968FB80C}" presName="Name19" presStyleLbl="parChTrans1D4" presStyleIdx="2" presStyleCnt="4"/>
      <dgm:spPr/>
      <dgm:t>
        <a:bodyPr/>
        <a:lstStyle/>
        <a:p>
          <a:endParaRPr lang="zh-CN" altLang="en-US"/>
        </a:p>
      </dgm:t>
    </dgm:pt>
    <dgm:pt modelId="{96424753-16C9-4406-9EB0-89F272D16BB3}" type="pres">
      <dgm:prSet presAssocID="{BCA4D2B0-FA00-4F7C-A3F3-F345C028B79A}" presName="Name21" presStyleCnt="0"/>
      <dgm:spPr/>
    </dgm:pt>
    <dgm:pt modelId="{7D455B9D-6A6C-43C0-962E-1C2333E95CEB}" type="pres">
      <dgm:prSet presAssocID="{BCA4D2B0-FA00-4F7C-A3F3-F345C028B79A}" presName="level2Shape" presStyleLbl="node4" presStyleIdx="2" presStyleCnt="4"/>
      <dgm:spPr/>
      <dgm:t>
        <a:bodyPr/>
        <a:lstStyle/>
        <a:p>
          <a:endParaRPr lang="zh-CN" altLang="en-US"/>
        </a:p>
      </dgm:t>
    </dgm:pt>
    <dgm:pt modelId="{D079D586-BBD3-4AC8-BEAE-95656B21CDED}" type="pres">
      <dgm:prSet presAssocID="{BCA4D2B0-FA00-4F7C-A3F3-F345C028B79A}" presName="hierChild3" presStyleCnt="0"/>
      <dgm:spPr/>
    </dgm:pt>
    <dgm:pt modelId="{6073767C-C5B6-4C12-86D5-554DAA270543}" type="pres">
      <dgm:prSet presAssocID="{D7840DD5-D407-49D3-B087-95A40DE945FB}" presName="Name19" presStyleLbl="parChTrans1D3" presStyleIdx="3" presStyleCnt="4"/>
      <dgm:spPr/>
      <dgm:t>
        <a:bodyPr/>
        <a:lstStyle/>
        <a:p>
          <a:endParaRPr lang="zh-CN" altLang="en-US"/>
        </a:p>
      </dgm:t>
    </dgm:pt>
    <dgm:pt modelId="{5B188BEB-5330-45C9-B397-FA7514AC6D34}" type="pres">
      <dgm:prSet presAssocID="{CBA979AC-48F4-4B23-B779-5F299B49A210}" presName="Name21" presStyleCnt="0"/>
      <dgm:spPr/>
    </dgm:pt>
    <dgm:pt modelId="{B70042FD-D19F-428A-B2B3-9699B8824625}" type="pres">
      <dgm:prSet presAssocID="{CBA979AC-48F4-4B23-B779-5F299B49A210}" presName="level2Shape" presStyleLbl="node3" presStyleIdx="3" presStyleCnt="4"/>
      <dgm:spPr/>
      <dgm:t>
        <a:bodyPr/>
        <a:lstStyle/>
        <a:p>
          <a:endParaRPr lang="zh-CN" altLang="en-US"/>
        </a:p>
      </dgm:t>
    </dgm:pt>
    <dgm:pt modelId="{BE3AFFF7-478F-4385-9845-0756085A746B}" type="pres">
      <dgm:prSet presAssocID="{CBA979AC-48F4-4B23-B779-5F299B49A210}" presName="hierChild3" presStyleCnt="0"/>
      <dgm:spPr/>
    </dgm:pt>
    <dgm:pt modelId="{F1C29081-D75D-484D-A49A-DFC842BD0010}" type="pres">
      <dgm:prSet presAssocID="{47AE02E7-2475-42CE-99FA-A6B1AD33101D}" presName="Name19" presStyleLbl="parChTrans1D4" presStyleIdx="3" presStyleCnt="4"/>
      <dgm:spPr/>
      <dgm:t>
        <a:bodyPr/>
        <a:lstStyle/>
        <a:p>
          <a:endParaRPr lang="zh-CN" altLang="en-US"/>
        </a:p>
      </dgm:t>
    </dgm:pt>
    <dgm:pt modelId="{F2CD7275-7704-4E10-8ED2-0DBB717ED09F}" type="pres">
      <dgm:prSet presAssocID="{8C0A6302-6AAA-4B74-8F8A-CBEB93C1E1FE}" presName="Name21" presStyleCnt="0"/>
      <dgm:spPr/>
    </dgm:pt>
    <dgm:pt modelId="{7A83EEB2-D4B0-4300-97A6-FF44F54DCACC}" type="pres">
      <dgm:prSet presAssocID="{8C0A6302-6AAA-4B74-8F8A-CBEB93C1E1FE}" presName="level2Shape" presStyleLbl="node4" presStyleIdx="3" presStyleCnt="4"/>
      <dgm:spPr/>
      <dgm:t>
        <a:bodyPr/>
        <a:lstStyle/>
        <a:p>
          <a:endParaRPr lang="zh-CN" altLang="en-US"/>
        </a:p>
      </dgm:t>
    </dgm:pt>
    <dgm:pt modelId="{18B10FFA-DDC6-4E58-A366-704C46E018DA}" type="pres">
      <dgm:prSet presAssocID="{8C0A6302-6AAA-4B74-8F8A-CBEB93C1E1FE}" presName="hierChild3" presStyleCnt="0"/>
      <dgm:spPr/>
    </dgm:pt>
    <dgm:pt modelId="{06931CF4-A412-42B6-A0B7-5BC0A98AC981}" type="pres">
      <dgm:prSet presAssocID="{32F01D18-F187-4BF1-BB77-0ACE15FEFA94}" presName="bgShapesFlow" presStyleCnt="0"/>
      <dgm:spPr/>
    </dgm:pt>
    <dgm:pt modelId="{F2353EE1-07E7-4468-83A2-80434C93C500}" type="pres">
      <dgm:prSet presAssocID="{71A9CB16-5AEB-483A-AA23-27CA22156833}" presName="rectComp" presStyleCnt="0"/>
      <dgm:spPr/>
    </dgm:pt>
    <dgm:pt modelId="{FBE680FC-B4DE-4892-A2D8-A3DE774357CB}" type="pres">
      <dgm:prSet presAssocID="{71A9CB16-5AEB-483A-AA23-27CA22156833}" presName="bgRect" presStyleLbl="bgShp" presStyleIdx="0" presStyleCnt="4"/>
      <dgm:spPr/>
      <dgm:t>
        <a:bodyPr/>
        <a:lstStyle/>
        <a:p>
          <a:endParaRPr lang="zh-CN" altLang="en-US"/>
        </a:p>
      </dgm:t>
    </dgm:pt>
    <dgm:pt modelId="{CB4D9552-DAE1-44CE-82DD-A166854BE036}" type="pres">
      <dgm:prSet presAssocID="{71A9CB16-5AEB-483A-AA23-27CA22156833}" presName="bgRectTx" presStyleLbl="bgShp" presStyleIdx="0" presStyleCnt="4">
        <dgm:presLayoutVars>
          <dgm:bulletEnabled val="1"/>
        </dgm:presLayoutVars>
      </dgm:prSet>
      <dgm:spPr/>
      <dgm:t>
        <a:bodyPr/>
        <a:lstStyle/>
        <a:p>
          <a:endParaRPr lang="zh-CN" altLang="en-US"/>
        </a:p>
      </dgm:t>
    </dgm:pt>
    <dgm:pt modelId="{8DD613CC-E3DE-49E1-BE63-4A200C40A18E}" type="pres">
      <dgm:prSet presAssocID="{71A9CB16-5AEB-483A-AA23-27CA22156833}" presName="spComp" presStyleCnt="0"/>
      <dgm:spPr/>
    </dgm:pt>
    <dgm:pt modelId="{820DF222-ABB6-4BBF-9D0B-F7D6AB787ED2}" type="pres">
      <dgm:prSet presAssocID="{71A9CB16-5AEB-483A-AA23-27CA22156833}" presName="vSp" presStyleCnt="0"/>
      <dgm:spPr/>
    </dgm:pt>
    <dgm:pt modelId="{6495F3C5-4025-428B-8CD8-F53408F7EF8C}" type="pres">
      <dgm:prSet presAssocID="{ECEA058E-3A23-429C-BA62-67E84CB1E9B3}" presName="rectComp" presStyleCnt="0"/>
      <dgm:spPr/>
    </dgm:pt>
    <dgm:pt modelId="{B694ECE7-C2CF-4E12-8F9A-A3848C79E29B}" type="pres">
      <dgm:prSet presAssocID="{ECEA058E-3A23-429C-BA62-67E84CB1E9B3}" presName="bgRect" presStyleLbl="bgShp" presStyleIdx="1" presStyleCnt="4"/>
      <dgm:spPr/>
      <dgm:t>
        <a:bodyPr/>
        <a:lstStyle/>
        <a:p>
          <a:endParaRPr lang="zh-CN" altLang="en-US"/>
        </a:p>
      </dgm:t>
    </dgm:pt>
    <dgm:pt modelId="{4FB6975A-0C90-4188-94BE-48557F347B32}" type="pres">
      <dgm:prSet presAssocID="{ECEA058E-3A23-429C-BA62-67E84CB1E9B3}" presName="bgRectTx" presStyleLbl="bgShp" presStyleIdx="1" presStyleCnt="4">
        <dgm:presLayoutVars>
          <dgm:bulletEnabled val="1"/>
        </dgm:presLayoutVars>
      </dgm:prSet>
      <dgm:spPr/>
      <dgm:t>
        <a:bodyPr/>
        <a:lstStyle/>
        <a:p>
          <a:endParaRPr lang="zh-CN" altLang="en-US"/>
        </a:p>
      </dgm:t>
    </dgm:pt>
    <dgm:pt modelId="{964D9206-10CA-40B8-AC8A-6A9915CF2E60}" type="pres">
      <dgm:prSet presAssocID="{ECEA058E-3A23-429C-BA62-67E84CB1E9B3}" presName="spComp" presStyleCnt="0"/>
      <dgm:spPr/>
    </dgm:pt>
    <dgm:pt modelId="{86F81E2F-20F0-4F6E-B5EB-D25F6F797417}" type="pres">
      <dgm:prSet presAssocID="{ECEA058E-3A23-429C-BA62-67E84CB1E9B3}" presName="vSp" presStyleCnt="0"/>
      <dgm:spPr/>
    </dgm:pt>
    <dgm:pt modelId="{868757DC-0D72-4296-B438-ED6B424B4E0B}" type="pres">
      <dgm:prSet presAssocID="{8215CEF6-5A8E-4CE3-BD0A-6707C70CC987}" presName="rectComp" presStyleCnt="0"/>
      <dgm:spPr/>
    </dgm:pt>
    <dgm:pt modelId="{25574B92-E7FF-48BA-9AE2-348783A97966}" type="pres">
      <dgm:prSet presAssocID="{8215CEF6-5A8E-4CE3-BD0A-6707C70CC987}" presName="bgRect" presStyleLbl="bgShp" presStyleIdx="2" presStyleCnt="4"/>
      <dgm:spPr/>
      <dgm:t>
        <a:bodyPr/>
        <a:lstStyle/>
        <a:p>
          <a:endParaRPr lang="zh-CN" altLang="en-US"/>
        </a:p>
      </dgm:t>
    </dgm:pt>
    <dgm:pt modelId="{E7DBE828-47C8-42EF-8DB5-57812BCEA72A}" type="pres">
      <dgm:prSet presAssocID="{8215CEF6-5A8E-4CE3-BD0A-6707C70CC987}" presName="bgRectTx" presStyleLbl="bgShp" presStyleIdx="2" presStyleCnt="4">
        <dgm:presLayoutVars>
          <dgm:bulletEnabled val="1"/>
        </dgm:presLayoutVars>
      </dgm:prSet>
      <dgm:spPr/>
      <dgm:t>
        <a:bodyPr/>
        <a:lstStyle/>
        <a:p>
          <a:endParaRPr lang="zh-CN" altLang="en-US"/>
        </a:p>
      </dgm:t>
    </dgm:pt>
    <dgm:pt modelId="{AD4C6169-5499-4AB1-9C14-1046116B0427}" type="pres">
      <dgm:prSet presAssocID="{8215CEF6-5A8E-4CE3-BD0A-6707C70CC987}" presName="spComp" presStyleCnt="0"/>
      <dgm:spPr/>
    </dgm:pt>
    <dgm:pt modelId="{D75576A6-9567-494A-8D18-641BE095B92A}" type="pres">
      <dgm:prSet presAssocID="{8215CEF6-5A8E-4CE3-BD0A-6707C70CC987}" presName="vSp" presStyleCnt="0"/>
      <dgm:spPr/>
    </dgm:pt>
    <dgm:pt modelId="{ADB4CF26-1C24-4021-A96D-D8E5200EC10C}" type="pres">
      <dgm:prSet presAssocID="{EC680EE1-F72B-40FE-91C8-9883A54CA73F}" presName="rectComp" presStyleCnt="0"/>
      <dgm:spPr/>
    </dgm:pt>
    <dgm:pt modelId="{89BE4F16-98C1-4B4D-94F8-50153ED48DAC}" type="pres">
      <dgm:prSet presAssocID="{EC680EE1-F72B-40FE-91C8-9883A54CA73F}" presName="bgRect" presStyleLbl="bgShp" presStyleIdx="3" presStyleCnt="4"/>
      <dgm:spPr/>
      <dgm:t>
        <a:bodyPr/>
        <a:lstStyle/>
        <a:p>
          <a:endParaRPr lang="zh-CN" altLang="en-US"/>
        </a:p>
      </dgm:t>
    </dgm:pt>
    <dgm:pt modelId="{7E014332-8823-495E-BC13-47535659E6B7}" type="pres">
      <dgm:prSet presAssocID="{EC680EE1-F72B-40FE-91C8-9883A54CA73F}" presName="bgRectTx" presStyleLbl="bgShp" presStyleIdx="3" presStyleCnt="4">
        <dgm:presLayoutVars>
          <dgm:bulletEnabled val="1"/>
        </dgm:presLayoutVars>
      </dgm:prSet>
      <dgm:spPr/>
      <dgm:t>
        <a:bodyPr/>
        <a:lstStyle/>
        <a:p>
          <a:endParaRPr lang="zh-CN" altLang="en-US"/>
        </a:p>
      </dgm:t>
    </dgm:pt>
  </dgm:ptLst>
  <dgm:cxnLst>
    <dgm:cxn modelId="{CF92B660-00BB-4560-87EB-395EDAC87A0E}" type="presOf" srcId="{0B73F1CC-CF0B-4892-8BD9-1C4188F002C2}" destId="{B63A6215-FF0E-42A0-8C86-0BC80D0505D1}" srcOrd="0" destOrd="0" presId="urn:microsoft.com/office/officeart/2005/8/layout/hierarchy6"/>
    <dgm:cxn modelId="{8EB5FC87-A901-4B0B-B7B4-68A488F24B4E}" srcId="{CA72729C-3DC1-419F-B97A-5B3C68C8BF7D}" destId="{D8AE78FD-3698-4EE9-9FFC-1AA7C49B2095}" srcOrd="0" destOrd="0" parTransId="{0B73F1CC-CF0B-4892-8BD9-1C4188F002C2}" sibTransId="{0C705E4B-8834-46C0-A0B7-501A69FC6B5F}"/>
    <dgm:cxn modelId="{A44C2A6D-D6AB-458E-89E0-4EB39B9069C1}" type="presOf" srcId="{D7840DD5-D407-49D3-B087-95A40DE945FB}" destId="{6073767C-C5B6-4C12-86D5-554DAA270543}" srcOrd="0" destOrd="0" presId="urn:microsoft.com/office/officeart/2005/8/layout/hierarchy6"/>
    <dgm:cxn modelId="{13D6FA8D-5A86-4927-A35E-26B526BD8E5C}" srcId="{32F01D18-F187-4BF1-BB77-0ACE15FEFA94}" destId="{ECEA058E-3A23-429C-BA62-67E84CB1E9B3}" srcOrd="2" destOrd="0" parTransId="{59FD8061-C796-4E15-B06F-5251F216D52F}" sibTransId="{7F5157D0-784E-49D7-AD05-C496D191AC91}"/>
    <dgm:cxn modelId="{D84C6EB2-C5D1-4184-A053-A23693C7B4F3}" type="presOf" srcId="{8215CEF6-5A8E-4CE3-BD0A-6707C70CC987}" destId="{25574B92-E7FF-48BA-9AE2-348783A97966}" srcOrd="0" destOrd="0" presId="urn:microsoft.com/office/officeart/2005/8/layout/hierarchy6"/>
    <dgm:cxn modelId="{3F9FBD8C-C730-45E4-9E58-CAABDACB4879}" type="presOf" srcId="{7BEF395A-A549-4C6A-B33B-33A8E720EC82}" destId="{F4CF7BA4-62E0-4555-8D95-4B2A879FDFD1}" srcOrd="0" destOrd="0" presId="urn:microsoft.com/office/officeart/2005/8/layout/hierarchy6"/>
    <dgm:cxn modelId="{3C23830F-6FA9-401A-A056-991CD0589839}" type="presOf" srcId="{06DE7157-C5A5-4AC6-863E-1F24E957CD25}" destId="{D9BF2B15-9305-4EE1-B08D-69F14CB4F146}" srcOrd="0" destOrd="0" presId="urn:microsoft.com/office/officeart/2005/8/layout/hierarchy6"/>
    <dgm:cxn modelId="{2D55ADA8-9EC4-4347-A13C-43F86625E4BA}" type="presOf" srcId="{D8AE78FD-3698-4EE9-9FFC-1AA7C49B2095}" destId="{F64D50C3-C65C-4FA8-85F1-7D0F3449D481}" srcOrd="0" destOrd="0" presId="urn:microsoft.com/office/officeart/2005/8/layout/hierarchy6"/>
    <dgm:cxn modelId="{062160F1-26B6-4A33-8E4E-0FD07CE02006}" type="presOf" srcId="{71A9CB16-5AEB-483A-AA23-27CA22156833}" destId="{CB4D9552-DAE1-44CE-82DD-A166854BE036}" srcOrd="1" destOrd="0" presId="urn:microsoft.com/office/officeart/2005/8/layout/hierarchy6"/>
    <dgm:cxn modelId="{EAC015EB-9083-4A34-BBFB-CD45946B4697}" type="presOf" srcId="{CC5241FF-1DE6-4A98-BB16-9A4222FCA4AE}" destId="{A3B98FB0-88C8-45A1-8F0B-D0FC75D1C691}" srcOrd="0" destOrd="0" presId="urn:microsoft.com/office/officeart/2005/8/layout/hierarchy6"/>
    <dgm:cxn modelId="{F6CB0456-422C-470A-955D-3E9C3D3C4B23}" type="presOf" srcId="{EB1A1520-BB61-4DCE-A999-4AD723AA24EB}" destId="{78D34741-5DA1-4F7E-9DF6-62E42E040542}" srcOrd="0" destOrd="0" presId="urn:microsoft.com/office/officeart/2005/8/layout/hierarchy6"/>
    <dgm:cxn modelId="{B39A7585-A381-4E02-A6B3-83B66143F05F}" type="presOf" srcId="{32F01D18-F187-4BF1-BB77-0ACE15FEFA94}" destId="{3ABC8783-AB5A-40C3-86CC-CA13E6603965}" srcOrd="0" destOrd="0" presId="urn:microsoft.com/office/officeart/2005/8/layout/hierarchy6"/>
    <dgm:cxn modelId="{F0E56B02-221C-43EC-ACA5-575BC184CD99}" type="presOf" srcId="{CA72729C-3DC1-419F-B97A-5B3C68C8BF7D}" destId="{21F9FB72-E448-410A-8AF7-6684D68A4561}" srcOrd="0" destOrd="0" presId="urn:microsoft.com/office/officeart/2005/8/layout/hierarchy6"/>
    <dgm:cxn modelId="{1D1AAF85-1C1A-4AA7-BD83-B73ABCAC7AE9}" srcId="{87DD942A-A2CB-46F3-9A4C-9C06149BE1DD}" destId="{EB1A1520-BB61-4DCE-A999-4AD723AA24EB}" srcOrd="0" destOrd="0" parTransId="{DC2E3A99-DCD1-4D7A-B74A-EB7D5404AC53}" sibTransId="{09CDCF1F-338B-42D9-A2BA-4382E14F5BEC}"/>
    <dgm:cxn modelId="{5963F4EF-BCAE-41DA-9349-19809C70722C}" type="presOf" srcId="{7AA5E3BA-9245-439E-B32F-11FA4042B54C}" destId="{B1E8C3E8-C272-4311-AAC2-0384F4018653}" srcOrd="0" destOrd="0" presId="urn:microsoft.com/office/officeart/2005/8/layout/hierarchy6"/>
    <dgm:cxn modelId="{7480F0DB-99A9-451C-89B4-2F231C58AB67}" type="presOf" srcId="{EC680EE1-F72B-40FE-91C8-9883A54CA73F}" destId="{7E014332-8823-495E-BC13-47535659E6B7}" srcOrd="1" destOrd="0" presId="urn:microsoft.com/office/officeart/2005/8/layout/hierarchy6"/>
    <dgm:cxn modelId="{5E86FCF7-8113-41F8-A3B4-CB28EA7874E4}" srcId="{87447BCD-55CD-464C-9EED-992D06BA31CF}" destId="{9C477BA2-A30E-48D4-BBF1-306A8A2DDCCF}" srcOrd="0" destOrd="0" parTransId="{06DE7157-C5A5-4AC6-863E-1F24E957CD25}" sibTransId="{46682DF9-570F-4FF3-86E8-815A3228ED25}"/>
    <dgm:cxn modelId="{1B671A39-FCC8-4B2A-AD53-198765936299}" srcId="{CBA979AC-48F4-4B23-B779-5F299B49A210}" destId="{8C0A6302-6AAA-4B74-8F8A-CBEB93C1E1FE}" srcOrd="0" destOrd="0" parTransId="{47AE02E7-2475-42CE-99FA-A6B1AD33101D}" sibTransId="{80BF0FF6-6D73-4CA0-B375-304E78545270}"/>
    <dgm:cxn modelId="{617A02E3-5025-45D2-A3B2-BE0D857A31DC}" type="presOf" srcId="{4ACBD722-3A60-412F-86E0-8EDBA0C1D59F}" destId="{06E77FB4-700A-4116-AFE9-5E02C017D537}" srcOrd="0" destOrd="0" presId="urn:microsoft.com/office/officeart/2005/8/layout/hierarchy6"/>
    <dgm:cxn modelId="{2C6B0EA5-CAE5-4C37-BA03-BD76156A95C5}" type="presOf" srcId="{87DD942A-A2CB-46F3-9A4C-9C06149BE1DD}" destId="{F254AEEB-DF44-41F6-A7EB-9C34F0D35266}" srcOrd="0" destOrd="0" presId="urn:microsoft.com/office/officeart/2005/8/layout/hierarchy6"/>
    <dgm:cxn modelId="{EC8E0039-AAD5-45B9-A806-345E510702CB}" srcId="{9C477BA2-A30E-48D4-BBF1-306A8A2DDCCF}" destId="{BCA4D2B0-FA00-4F7C-A3F3-F345C028B79A}" srcOrd="0" destOrd="0" parTransId="{01B83921-E50D-4917-9935-3C91968FB80C}" sibTransId="{5E2B48B4-13FC-4668-B410-8CFD02B59DF1}"/>
    <dgm:cxn modelId="{A4129BD1-E5A3-4A01-AC17-15A664D4C2F5}" type="presOf" srcId="{DC2E3A99-DCD1-4D7A-B74A-EB7D5404AC53}" destId="{BDB37BB8-E888-4E04-B148-58980AF044D9}" srcOrd="0" destOrd="0" presId="urn:microsoft.com/office/officeart/2005/8/layout/hierarchy6"/>
    <dgm:cxn modelId="{C0A580C7-CF8F-4BAC-8A00-F691B3612400}" type="presOf" srcId="{8C0A6302-6AAA-4B74-8F8A-CBEB93C1E1FE}" destId="{7A83EEB2-D4B0-4300-97A6-FF44F54DCACC}" srcOrd="0" destOrd="0" presId="urn:microsoft.com/office/officeart/2005/8/layout/hierarchy6"/>
    <dgm:cxn modelId="{425B780F-0CBE-477F-9EFA-F7D3E6C237BE}" type="presOf" srcId="{8215CEF6-5A8E-4CE3-BD0A-6707C70CC987}" destId="{E7DBE828-47C8-42EF-8DB5-57812BCEA72A}" srcOrd="1" destOrd="0" presId="urn:microsoft.com/office/officeart/2005/8/layout/hierarchy6"/>
    <dgm:cxn modelId="{28B67483-DF63-49F5-A5F5-CE2EB8E41F9F}" type="presOf" srcId="{BCA4D2B0-FA00-4F7C-A3F3-F345C028B79A}" destId="{7D455B9D-6A6C-43C0-962E-1C2333E95CEB}" srcOrd="0" destOrd="0" presId="urn:microsoft.com/office/officeart/2005/8/layout/hierarchy6"/>
    <dgm:cxn modelId="{D84A83A7-BC4F-4545-8F3B-20E33050D992}" srcId="{32F01D18-F187-4BF1-BB77-0ACE15FEFA94}" destId="{8215CEF6-5A8E-4CE3-BD0A-6707C70CC987}" srcOrd="3" destOrd="0" parTransId="{256F6974-B85D-412D-93B0-1730742414E9}" sibTransId="{58D526F6-DA33-40E1-82D4-808D1B974E88}"/>
    <dgm:cxn modelId="{45499508-600B-4B4E-A70C-40D7354FC91F}" srcId="{191B3B9E-58E5-44F4-A285-7B0A2B69F1F9}" destId="{87DD942A-A2CB-46F3-9A4C-9C06149BE1DD}" srcOrd="0" destOrd="0" parTransId="{A1D84EBB-7B22-4986-8CFB-00137349DCE8}" sibTransId="{4BFC538C-64CB-4D28-8923-EF0184E32815}"/>
    <dgm:cxn modelId="{3D29C6EB-D16B-454C-80B6-7AA51ADC3A12}" type="presOf" srcId="{191B3B9E-58E5-44F4-A285-7B0A2B69F1F9}" destId="{54D6BD92-B7E4-4531-8DA2-F25CF54427EF}" srcOrd="0" destOrd="0" presId="urn:microsoft.com/office/officeart/2005/8/layout/hierarchy6"/>
    <dgm:cxn modelId="{0B0A65A0-E55D-4595-8053-943A75257679}" type="presOf" srcId="{87447BCD-55CD-464C-9EED-992D06BA31CF}" destId="{47D78C60-5DF5-4CB0-9BF6-00E70CA5665F}" srcOrd="0" destOrd="0" presId="urn:microsoft.com/office/officeart/2005/8/layout/hierarchy6"/>
    <dgm:cxn modelId="{DF79C88B-2857-4B0F-82BB-44D6F43B63E6}" type="presOf" srcId="{9C477BA2-A30E-48D4-BBF1-306A8A2DDCCF}" destId="{25E1B0CD-C915-4580-B8A9-58F011DA187B}" srcOrd="0" destOrd="0" presId="urn:microsoft.com/office/officeart/2005/8/layout/hierarchy6"/>
    <dgm:cxn modelId="{577828C9-05CD-4818-8724-B996081A204E}" type="presOf" srcId="{EC680EE1-F72B-40FE-91C8-9883A54CA73F}" destId="{89BE4F16-98C1-4B4D-94F8-50153ED48DAC}" srcOrd="0" destOrd="0" presId="urn:microsoft.com/office/officeart/2005/8/layout/hierarchy6"/>
    <dgm:cxn modelId="{0A907E2D-F498-4002-AF0F-321E3504B993}" type="presOf" srcId="{47AE02E7-2475-42CE-99FA-A6B1AD33101D}" destId="{F1C29081-D75D-484D-A49A-DFC842BD0010}" srcOrd="0" destOrd="0" presId="urn:microsoft.com/office/officeart/2005/8/layout/hierarchy6"/>
    <dgm:cxn modelId="{7A88C785-9DE8-4649-8872-D0D47C3D6FEF}" type="presOf" srcId="{01B83921-E50D-4917-9935-3C91968FB80C}" destId="{5149AF9F-C747-4098-BB52-253DE268D5AE}" srcOrd="0" destOrd="0" presId="urn:microsoft.com/office/officeart/2005/8/layout/hierarchy6"/>
    <dgm:cxn modelId="{0CACB620-0C98-498D-A937-E746BC3C4C32}" srcId="{32F01D18-F187-4BF1-BB77-0ACE15FEFA94}" destId="{CC5241FF-1DE6-4A98-BB16-9A4222FCA4AE}" srcOrd="0" destOrd="0" parTransId="{04579712-C1BC-4C1F-8AFA-042929473EAF}" sibTransId="{8DC6839F-370E-4A6B-BC23-4D51CDE08E93}"/>
    <dgm:cxn modelId="{5F2F3FB5-3226-4759-AA8D-59960E9AF4E0}" type="presOf" srcId="{ECEA058E-3A23-429C-BA62-67E84CB1E9B3}" destId="{4FB6975A-0C90-4188-94BE-48557F347B32}" srcOrd="1" destOrd="0" presId="urn:microsoft.com/office/officeart/2005/8/layout/hierarchy6"/>
    <dgm:cxn modelId="{7C96EF22-6DCF-4461-87D5-6F211CCCCE7E}" type="presOf" srcId="{71A9CB16-5AEB-483A-AA23-27CA22156833}" destId="{FBE680FC-B4DE-4892-A2D8-A3DE774357CB}" srcOrd="0" destOrd="0" presId="urn:microsoft.com/office/officeart/2005/8/layout/hierarchy6"/>
    <dgm:cxn modelId="{9852ECC4-4807-4F7D-9D8D-E37CAB409F48}" srcId="{CC5241FF-1DE6-4A98-BB16-9A4222FCA4AE}" destId="{191B3B9E-58E5-44F4-A285-7B0A2B69F1F9}" srcOrd="0" destOrd="0" parTransId="{7AA5E3BA-9245-439E-B32F-11FA4042B54C}" sibTransId="{C64A2A2B-B508-4388-873A-8190B99E3F8C}"/>
    <dgm:cxn modelId="{1C784FD7-7934-43D6-A317-4B9A009616F8}" srcId="{32F01D18-F187-4BF1-BB77-0ACE15FEFA94}" destId="{EC680EE1-F72B-40FE-91C8-9883A54CA73F}" srcOrd="4" destOrd="0" parTransId="{575EE8DE-FD43-4A1D-A9A5-4A3118702D69}" sibTransId="{0C12E652-31D3-45D0-B7A8-D791AB272D9B}"/>
    <dgm:cxn modelId="{AFC713FE-B75E-40DC-8A62-3C3ED095A826}" type="presOf" srcId="{CBA979AC-48F4-4B23-B779-5F299B49A210}" destId="{B70042FD-D19F-428A-B2B3-9699B8824625}" srcOrd="0" destOrd="0" presId="urn:microsoft.com/office/officeart/2005/8/layout/hierarchy6"/>
    <dgm:cxn modelId="{5F1C8B74-66AA-4EE5-B95C-D53AB240DE49}" type="presOf" srcId="{A1D84EBB-7B22-4986-8CFB-00137349DCE8}" destId="{F68DD2B4-CDD2-43BF-BA94-9DEE4B38318D}" srcOrd="0" destOrd="0" presId="urn:microsoft.com/office/officeart/2005/8/layout/hierarchy6"/>
    <dgm:cxn modelId="{0ED4A87C-5E9D-4431-95F0-1C057F9E5FBB}" srcId="{CC5241FF-1DE6-4A98-BB16-9A4222FCA4AE}" destId="{87447BCD-55CD-464C-9EED-992D06BA31CF}" srcOrd="1" destOrd="0" parTransId="{7BEF395A-A549-4C6A-B33B-33A8E720EC82}" sibTransId="{CE3CDCE5-60EB-4C25-B293-FDFC346A4DE1}"/>
    <dgm:cxn modelId="{CECFC56B-4B5F-4CFB-BD57-74205C2DA794}" srcId="{87447BCD-55CD-464C-9EED-992D06BA31CF}" destId="{CBA979AC-48F4-4B23-B779-5F299B49A210}" srcOrd="1" destOrd="0" parTransId="{D7840DD5-D407-49D3-B087-95A40DE945FB}" sibTransId="{D321E9FE-DA90-4C26-8495-B2850B816760}"/>
    <dgm:cxn modelId="{484B9817-2A44-4564-A253-6D263EB14F77}" srcId="{32F01D18-F187-4BF1-BB77-0ACE15FEFA94}" destId="{71A9CB16-5AEB-483A-AA23-27CA22156833}" srcOrd="1" destOrd="0" parTransId="{74CE36EC-0A33-46BB-BFEA-AD0A34182B35}" sibTransId="{CE92FA7C-E179-4785-A6B7-A2961F35EACB}"/>
    <dgm:cxn modelId="{EF62D485-41C1-49A4-9804-B6BDC6323447}" srcId="{191B3B9E-58E5-44F4-A285-7B0A2B69F1F9}" destId="{CA72729C-3DC1-419F-B97A-5B3C68C8BF7D}" srcOrd="1" destOrd="0" parTransId="{4ACBD722-3A60-412F-86E0-8EDBA0C1D59F}" sibTransId="{87E311DE-CD23-4985-9D98-1E1E463C7A0B}"/>
    <dgm:cxn modelId="{B3CEDF26-1F1E-43BA-9F9C-EB13F52C502A}" type="presOf" srcId="{ECEA058E-3A23-429C-BA62-67E84CB1E9B3}" destId="{B694ECE7-C2CF-4E12-8F9A-A3848C79E29B}" srcOrd="0" destOrd="0" presId="urn:microsoft.com/office/officeart/2005/8/layout/hierarchy6"/>
    <dgm:cxn modelId="{32DCDB52-CBEA-45A1-9D4F-816E43FD34CB}" type="presParOf" srcId="{3ABC8783-AB5A-40C3-86CC-CA13E6603965}" destId="{7A3EF8BE-2D23-4BD4-9548-8A2B76862566}" srcOrd="0" destOrd="0" presId="urn:microsoft.com/office/officeart/2005/8/layout/hierarchy6"/>
    <dgm:cxn modelId="{ABDF3450-DD74-4E48-96F7-6C05B116F131}" type="presParOf" srcId="{7A3EF8BE-2D23-4BD4-9548-8A2B76862566}" destId="{6219B588-51AF-40BF-90F0-384CEBBA9CCA}" srcOrd="0" destOrd="0" presId="urn:microsoft.com/office/officeart/2005/8/layout/hierarchy6"/>
    <dgm:cxn modelId="{AD1ADF3C-4FCF-434C-8A15-6D2539852B05}" type="presParOf" srcId="{7A3EF8BE-2D23-4BD4-9548-8A2B76862566}" destId="{E411B3ED-EC16-4669-9DF9-B085A428E959}" srcOrd="1" destOrd="0" presId="urn:microsoft.com/office/officeart/2005/8/layout/hierarchy6"/>
    <dgm:cxn modelId="{CC4E53F1-411D-4D14-971C-95B02F6F94B0}" type="presParOf" srcId="{E411B3ED-EC16-4669-9DF9-B085A428E959}" destId="{F1191812-FDCA-4E1D-8CCC-1234C0EE0247}" srcOrd="0" destOrd="0" presId="urn:microsoft.com/office/officeart/2005/8/layout/hierarchy6"/>
    <dgm:cxn modelId="{779347C9-DF61-4145-9101-FAEB457C1C75}" type="presParOf" srcId="{F1191812-FDCA-4E1D-8CCC-1234C0EE0247}" destId="{A3B98FB0-88C8-45A1-8F0B-D0FC75D1C691}" srcOrd="0" destOrd="0" presId="urn:microsoft.com/office/officeart/2005/8/layout/hierarchy6"/>
    <dgm:cxn modelId="{9C324567-A8E1-4853-BDD0-F33F1927475E}" type="presParOf" srcId="{F1191812-FDCA-4E1D-8CCC-1234C0EE0247}" destId="{5D2B4FE1-4815-48AF-9783-046BA8420F44}" srcOrd="1" destOrd="0" presId="urn:microsoft.com/office/officeart/2005/8/layout/hierarchy6"/>
    <dgm:cxn modelId="{94B139F5-8670-428D-ABBD-5001A4EEA062}" type="presParOf" srcId="{5D2B4FE1-4815-48AF-9783-046BA8420F44}" destId="{B1E8C3E8-C272-4311-AAC2-0384F4018653}" srcOrd="0" destOrd="0" presId="urn:microsoft.com/office/officeart/2005/8/layout/hierarchy6"/>
    <dgm:cxn modelId="{48C55706-38AD-41B0-9A7F-8450EB18D9AC}" type="presParOf" srcId="{5D2B4FE1-4815-48AF-9783-046BA8420F44}" destId="{94C83965-66D6-4BA2-9D77-CA525B3AB454}" srcOrd="1" destOrd="0" presId="urn:microsoft.com/office/officeart/2005/8/layout/hierarchy6"/>
    <dgm:cxn modelId="{23B73543-A338-4CEE-9DB0-A0A4CB6ADF3A}" type="presParOf" srcId="{94C83965-66D6-4BA2-9D77-CA525B3AB454}" destId="{54D6BD92-B7E4-4531-8DA2-F25CF54427EF}" srcOrd="0" destOrd="0" presId="urn:microsoft.com/office/officeart/2005/8/layout/hierarchy6"/>
    <dgm:cxn modelId="{EDEE96D8-39C0-4127-82F0-1C109CA7139E}" type="presParOf" srcId="{94C83965-66D6-4BA2-9D77-CA525B3AB454}" destId="{159EBB95-B996-4ACE-BD5F-70286E65216E}" srcOrd="1" destOrd="0" presId="urn:microsoft.com/office/officeart/2005/8/layout/hierarchy6"/>
    <dgm:cxn modelId="{17FB9B39-2B75-4E66-8B4E-BC36DBF275F3}" type="presParOf" srcId="{159EBB95-B996-4ACE-BD5F-70286E65216E}" destId="{F68DD2B4-CDD2-43BF-BA94-9DEE4B38318D}" srcOrd="0" destOrd="0" presId="urn:microsoft.com/office/officeart/2005/8/layout/hierarchy6"/>
    <dgm:cxn modelId="{C64B1A44-43DA-4ECE-8140-BD901EE8BC54}" type="presParOf" srcId="{159EBB95-B996-4ACE-BD5F-70286E65216E}" destId="{B31BE25F-560D-4157-9BE7-901CBB3BADE8}" srcOrd="1" destOrd="0" presId="urn:microsoft.com/office/officeart/2005/8/layout/hierarchy6"/>
    <dgm:cxn modelId="{81EA10B6-3423-49B4-828E-A5BF6B92C694}" type="presParOf" srcId="{B31BE25F-560D-4157-9BE7-901CBB3BADE8}" destId="{F254AEEB-DF44-41F6-A7EB-9C34F0D35266}" srcOrd="0" destOrd="0" presId="urn:microsoft.com/office/officeart/2005/8/layout/hierarchy6"/>
    <dgm:cxn modelId="{E8F575D1-D7E1-4C09-920D-48EB56C8A00C}" type="presParOf" srcId="{B31BE25F-560D-4157-9BE7-901CBB3BADE8}" destId="{3995A4E0-686C-41DA-93FA-A8671640D655}" srcOrd="1" destOrd="0" presId="urn:microsoft.com/office/officeart/2005/8/layout/hierarchy6"/>
    <dgm:cxn modelId="{F5EFD4D2-ACB1-4865-A2CE-59DD2F6033B0}" type="presParOf" srcId="{3995A4E0-686C-41DA-93FA-A8671640D655}" destId="{BDB37BB8-E888-4E04-B148-58980AF044D9}" srcOrd="0" destOrd="0" presId="urn:microsoft.com/office/officeart/2005/8/layout/hierarchy6"/>
    <dgm:cxn modelId="{0A92F4F1-5A3F-493A-A7D6-EF19ABC907D6}" type="presParOf" srcId="{3995A4E0-686C-41DA-93FA-A8671640D655}" destId="{FC35E11B-9F68-4315-BEF0-2B31E46FBBAF}" srcOrd="1" destOrd="0" presId="urn:microsoft.com/office/officeart/2005/8/layout/hierarchy6"/>
    <dgm:cxn modelId="{D5E99218-D928-4A01-BD5F-C1EB3C8ABB6A}" type="presParOf" srcId="{FC35E11B-9F68-4315-BEF0-2B31E46FBBAF}" destId="{78D34741-5DA1-4F7E-9DF6-62E42E040542}" srcOrd="0" destOrd="0" presId="urn:microsoft.com/office/officeart/2005/8/layout/hierarchy6"/>
    <dgm:cxn modelId="{9143EFF5-470D-4D45-ADFD-B1DA30013819}" type="presParOf" srcId="{FC35E11B-9F68-4315-BEF0-2B31E46FBBAF}" destId="{EBC4CF1A-8040-4EB2-B61F-3ED48560F82C}" srcOrd="1" destOrd="0" presId="urn:microsoft.com/office/officeart/2005/8/layout/hierarchy6"/>
    <dgm:cxn modelId="{399BF994-A139-4763-B366-3EE01020AC87}" type="presParOf" srcId="{159EBB95-B996-4ACE-BD5F-70286E65216E}" destId="{06E77FB4-700A-4116-AFE9-5E02C017D537}" srcOrd="2" destOrd="0" presId="urn:microsoft.com/office/officeart/2005/8/layout/hierarchy6"/>
    <dgm:cxn modelId="{C5E0D494-7855-4CAF-AB69-8C5FFDB4D970}" type="presParOf" srcId="{159EBB95-B996-4ACE-BD5F-70286E65216E}" destId="{84BE407B-3F78-4810-894C-469CB76E0EA6}" srcOrd="3" destOrd="0" presId="urn:microsoft.com/office/officeart/2005/8/layout/hierarchy6"/>
    <dgm:cxn modelId="{C3AB357E-5BB0-470D-911D-DEC3E3A9E74F}" type="presParOf" srcId="{84BE407B-3F78-4810-894C-469CB76E0EA6}" destId="{21F9FB72-E448-410A-8AF7-6684D68A4561}" srcOrd="0" destOrd="0" presId="urn:microsoft.com/office/officeart/2005/8/layout/hierarchy6"/>
    <dgm:cxn modelId="{1BF67907-6A42-454C-BE33-E0FF16DAB9BC}" type="presParOf" srcId="{84BE407B-3F78-4810-894C-469CB76E0EA6}" destId="{1BFC341C-672B-433D-A2B4-7A4B905CE819}" srcOrd="1" destOrd="0" presId="urn:microsoft.com/office/officeart/2005/8/layout/hierarchy6"/>
    <dgm:cxn modelId="{EC5A3ACE-AF86-4331-846D-B3128B5DD89D}" type="presParOf" srcId="{1BFC341C-672B-433D-A2B4-7A4B905CE819}" destId="{B63A6215-FF0E-42A0-8C86-0BC80D0505D1}" srcOrd="0" destOrd="0" presId="urn:microsoft.com/office/officeart/2005/8/layout/hierarchy6"/>
    <dgm:cxn modelId="{34FB2E58-1A99-4AC8-86DC-6AD82967AC88}" type="presParOf" srcId="{1BFC341C-672B-433D-A2B4-7A4B905CE819}" destId="{7587BF0B-38F5-4800-BBC8-062CDD161F7E}" srcOrd="1" destOrd="0" presId="urn:microsoft.com/office/officeart/2005/8/layout/hierarchy6"/>
    <dgm:cxn modelId="{CDF5AA95-8410-4B51-9755-EED105C0574E}" type="presParOf" srcId="{7587BF0B-38F5-4800-BBC8-062CDD161F7E}" destId="{F64D50C3-C65C-4FA8-85F1-7D0F3449D481}" srcOrd="0" destOrd="0" presId="urn:microsoft.com/office/officeart/2005/8/layout/hierarchy6"/>
    <dgm:cxn modelId="{96A09719-744B-49C4-B7B8-2423EA76A422}" type="presParOf" srcId="{7587BF0B-38F5-4800-BBC8-062CDD161F7E}" destId="{6C0F8D17-7EB8-44A5-98A7-05CACF99DF95}" srcOrd="1" destOrd="0" presId="urn:microsoft.com/office/officeart/2005/8/layout/hierarchy6"/>
    <dgm:cxn modelId="{460A8F02-BD08-46F9-9FAB-A4C7DF96464A}" type="presParOf" srcId="{5D2B4FE1-4815-48AF-9783-046BA8420F44}" destId="{F4CF7BA4-62E0-4555-8D95-4B2A879FDFD1}" srcOrd="2" destOrd="0" presId="urn:microsoft.com/office/officeart/2005/8/layout/hierarchy6"/>
    <dgm:cxn modelId="{CC536D76-5330-42CD-8775-D1E47B0869F5}" type="presParOf" srcId="{5D2B4FE1-4815-48AF-9783-046BA8420F44}" destId="{0C7174D2-2101-44E5-AB4A-06952181A4B3}" srcOrd="3" destOrd="0" presId="urn:microsoft.com/office/officeart/2005/8/layout/hierarchy6"/>
    <dgm:cxn modelId="{97189F27-F182-472D-BCA0-19C2A40877FD}" type="presParOf" srcId="{0C7174D2-2101-44E5-AB4A-06952181A4B3}" destId="{47D78C60-5DF5-4CB0-9BF6-00E70CA5665F}" srcOrd="0" destOrd="0" presId="urn:microsoft.com/office/officeart/2005/8/layout/hierarchy6"/>
    <dgm:cxn modelId="{8BF38EF9-34FB-4343-92BD-C254E85E649D}" type="presParOf" srcId="{0C7174D2-2101-44E5-AB4A-06952181A4B3}" destId="{4EE9EC4C-BF71-45A6-ADC4-6426F1CF3162}" srcOrd="1" destOrd="0" presId="urn:microsoft.com/office/officeart/2005/8/layout/hierarchy6"/>
    <dgm:cxn modelId="{F21A78C9-5524-4E74-89DB-50C0777171A2}" type="presParOf" srcId="{4EE9EC4C-BF71-45A6-ADC4-6426F1CF3162}" destId="{D9BF2B15-9305-4EE1-B08D-69F14CB4F146}" srcOrd="0" destOrd="0" presId="urn:microsoft.com/office/officeart/2005/8/layout/hierarchy6"/>
    <dgm:cxn modelId="{027B5879-B1BC-4F45-BB5B-6F7EEA011126}" type="presParOf" srcId="{4EE9EC4C-BF71-45A6-ADC4-6426F1CF3162}" destId="{CA8DBC2C-2F44-4FF7-8FB6-C7A7AE2E9160}" srcOrd="1" destOrd="0" presId="urn:microsoft.com/office/officeart/2005/8/layout/hierarchy6"/>
    <dgm:cxn modelId="{F07944A5-47C5-4143-AFB6-5B9A6C7446AF}" type="presParOf" srcId="{CA8DBC2C-2F44-4FF7-8FB6-C7A7AE2E9160}" destId="{25E1B0CD-C915-4580-B8A9-58F011DA187B}" srcOrd="0" destOrd="0" presId="urn:microsoft.com/office/officeart/2005/8/layout/hierarchy6"/>
    <dgm:cxn modelId="{E931CCBD-60B0-4866-945E-AD1B12726F6A}" type="presParOf" srcId="{CA8DBC2C-2F44-4FF7-8FB6-C7A7AE2E9160}" destId="{4C199EA9-AD2F-4A04-BA7E-BAE46E7EDEEB}" srcOrd="1" destOrd="0" presId="urn:microsoft.com/office/officeart/2005/8/layout/hierarchy6"/>
    <dgm:cxn modelId="{624569BF-4A03-4966-BDF8-FADD9A135029}" type="presParOf" srcId="{4C199EA9-AD2F-4A04-BA7E-BAE46E7EDEEB}" destId="{5149AF9F-C747-4098-BB52-253DE268D5AE}" srcOrd="0" destOrd="0" presId="urn:microsoft.com/office/officeart/2005/8/layout/hierarchy6"/>
    <dgm:cxn modelId="{783F9960-978E-45BF-A023-2DB27FC73B59}" type="presParOf" srcId="{4C199EA9-AD2F-4A04-BA7E-BAE46E7EDEEB}" destId="{96424753-16C9-4406-9EB0-89F272D16BB3}" srcOrd="1" destOrd="0" presId="urn:microsoft.com/office/officeart/2005/8/layout/hierarchy6"/>
    <dgm:cxn modelId="{FE261879-2CA4-4F8B-8F3A-55354FB31DD2}" type="presParOf" srcId="{96424753-16C9-4406-9EB0-89F272D16BB3}" destId="{7D455B9D-6A6C-43C0-962E-1C2333E95CEB}" srcOrd="0" destOrd="0" presId="urn:microsoft.com/office/officeart/2005/8/layout/hierarchy6"/>
    <dgm:cxn modelId="{AA85E446-5959-4138-9E60-F0E092B8DA66}" type="presParOf" srcId="{96424753-16C9-4406-9EB0-89F272D16BB3}" destId="{D079D586-BBD3-4AC8-BEAE-95656B21CDED}" srcOrd="1" destOrd="0" presId="urn:microsoft.com/office/officeart/2005/8/layout/hierarchy6"/>
    <dgm:cxn modelId="{5A52EB26-621F-4EC9-8CAF-1029BC6703E3}" type="presParOf" srcId="{4EE9EC4C-BF71-45A6-ADC4-6426F1CF3162}" destId="{6073767C-C5B6-4C12-86D5-554DAA270543}" srcOrd="2" destOrd="0" presId="urn:microsoft.com/office/officeart/2005/8/layout/hierarchy6"/>
    <dgm:cxn modelId="{EE7EC45F-1D2D-49D3-A23F-E5A723CE1FD0}" type="presParOf" srcId="{4EE9EC4C-BF71-45A6-ADC4-6426F1CF3162}" destId="{5B188BEB-5330-45C9-B397-FA7514AC6D34}" srcOrd="3" destOrd="0" presId="urn:microsoft.com/office/officeart/2005/8/layout/hierarchy6"/>
    <dgm:cxn modelId="{174640F5-FE14-4567-9818-33590AA9418A}" type="presParOf" srcId="{5B188BEB-5330-45C9-B397-FA7514AC6D34}" destId="{B70042FD-D19F-428A-B2B3-9699B8824625}" srcOrd="0" destOrd="0" presId="urn:microsoft.com/office/officeart/2005/8/layout/hierarchy6"/>
    <dgm:cxn modelId="{4D4D8DDF-A964-49B6-A62C-154A86CC2630}" type="presParOf" srcId="{5B188BEB-5330-45C9-B397-FA7514AC6D34}" destId="{BE3AFFF7-478F-4385-9845-0756085A746B}" srcOrd="1" destOrd="0" presId="urn:microsoft.com/office/officeart/2005/8/layout/hierarchy6"/>
    <dgm:cxn modelId="{4FB6A246-E96D-4C33-A6B3-889967F95546}" type="presParOf" srcId="{BE3AFFF7-478F-4385-9845-0756085A746B}" destId="{F1C29081-D75D-484D-A49A-DFC842BD0010}" srcOrd="0" destOrd="0" presId="urn:microsoft.com/office/officeart/2005/8/layout/hierarchy6"/>
    <dgm:cxn modelId="{8BC05EF0-2E68-4C33-AB7C-D4BE02706F72}" type="presParOf" srcId="{BE3AFFF7-478F-4385-9845-0756085A746B}" destId="{F2CD7275-7704-4E10-8ED2-0DBB717ED09F}" srcOrd="1" destOrd="0" presId="urn:microsoft.com/office/officeart/2005/8/layout/hierarchy6"/>
    <dgm:cxn modelId="{CED89728-A060-4E8E-BC43-5F48F2861882}" type="presParOf" srcId="{F2CD7275-7704-4E10-8ED2-0DBB717ED09F}" destId="{7A83EEB2-D4B0-4300-97A6-FF44F54DCACC}" srcOrd="0" destOrd="0" presId="urn:microsoft.com/office/officeart/2005/8/layout/hierarchy6"/>
    <dgm:cxn modelId="{EF5318BC-D816-4901-8F3E-32DF2F004C50}" type="presParOf" srcId="{F2CD7275-7704-4E10-8ED2-0DBB717ED09F}" destId="{18B10FFA-DDC6-4E58-A366-704C46E018DA}" srcOrd="1" destOrd="0" presId="urn:microsoft.com/office/officeart/2005/8/layout/hierarchy6"/>
    <dgm:cxn modelId="{BD472A8B-AC03-4EF2-947D-199EAF7AC0BB}" type="presParOf" srcId="{3ABC8783-AB5A-40C3-86CC-CA13E6603965}" destId="{06931CF4-A412-42B6-A0B7-5BC0A98AC981}" srcOrd="1" destOrd="0" presId="urn:microsoft.com/office/officeart/2005/8/layout/hierarchy6"/>
    <dgm:cxn modelId="{30B6BAB0-BFEA-4174-B067-022252B0F26E}" type="presParOf" srcId="{06931CF4-A412-42B6-A0B7-5BC0A98AC981}" destId="{F2353EE1-07E7-4468-83A2-80434C93C500}" srcOrd="0" destOrd="0" presId="urn:microsoft.com/office/officeart/2005/8/layout/hierarchy6"/>
    <dgm:cxn modelId="{BBE3D45A-242A-4556-9866-365705FDE055}" type="presParOf" srcId="{F2353EE1-07E7-4468-83A2-80434C93C500}" destId="{FBE680FC-B4DE-4892-A2D8-A3DE774357CB}" srcOrd="0" destOrd="0" presId="urn:microsoft.com/office/officeart/2005/8/layout/hierarchy6"/>
    <dgm:cxn modelId="{CE851EB9-310A-4318-859B-0A33CBD64F63}" type="presParOf" srcId="{F2353EE1-07E7-4468-83A2-80434C93C500}" destId="{CB4D9552-DAE1-44CE-82DD-A166854BE036}" srcOrd="1" destOrd="0" presId="urn:microsoft.com/office/officeart/2005/8/layout/hierarchy6"/>
    <dgm:cxn modelId="{DAEDA11F-C20D-4FFC-AF8D-D14753273C51}" type="presParOf" srcId="{06931CF4-A412-42B6-A0B7-5BC0A98AC981}" destId="{8DD613CC-E3DE-49E1-BE63-4A200C40A18E}" srcOrd="1" destOrd="0" presId="urn:microsoft.com/office/officeart/2005/8/layout/hierarchy6"/>
    <dgm:cxn modelId="{6211E63F-7AF3-4DF1-8445-3EE5BFF413A8}" type="presParOf" srcId="{8DD613CC-E3DE-49E1-BE63-4A200C40A18E}" destId="{820DF222-ABB6-4BBF-9D0B-F7D6AB787ED2}" srcOrd="0" destOrd="0" presId="urn:microsoft.com/office/officeart/2005/8/layout/hierarchy6"/>
    <dgm:cxn modelId="{FB13F76B-0933-469B-BDC0-0CCA4CD6C1C4}" type="presParOf" srcId="{06931CF4-A412-42B6-A0B7-5BC0A98AC981}" destId="{6495F3C5-4025-428B-8CD8-F53408F7EF8C}" srcOrd="2" destOrd="0" presId="urn:microsoft.com/office/officeart/2005/8/layout/hierarchy6"/>
    <dgm:cxn modelId="{0D129257-0D8B-4D9D-9C45-571621D0E6DA}" type="presParOf" srcId="{6495F3C5-4025-428B-8CD8-F53408F7EF8C}" destId="{B694ECE7-C2CF-4E12-8F9A-A3848C79E29B}" srcOrd="0" destOrd="0" presId="urn:microsoft.com/office/officeart/2005/8/layout/hierarchy6"/>
    <dgm:cxn modelId="{A57FE553-1ACC-4B09-9D0C-F7ECD115EE2E}" type="presParOf" srcId="{6495F3C5-4025-428B-8CD8-F53408F7EF8C}" destId="{4FB6975A-0C90-4188-94BE-48557F347B32}" srcOrd="1" destOrd="0" presId="urn:microsoft.com/office/officeart/2005/8/layout/hierarchy6"/>
    <dgm:cxn modelId="{0D024675-CC69-4601-B799-FA9713933E0A}" type="presParOf" srcId="{06931CF4-A412-42B6-A0B7-5BC0A98AC981}" destId="{964D9206-10CA-40B8-AC8A-6A9915CF2E60}" srcOrd="3" destOrd="0" presId="urn:microsoft.com/office/officeart/2005/8/layout/hierarchy6"/>
    <dgm:cxn modelId="{F0583BB6-63BB-4F0E-A79C-F407AFB00D10}" type="presParOf" srcId="{964D9206-10CA-40B8-AC8A-6A9915CF2E60}" destId="{86F81E2F-20F0-4F6E-B5EB-D25F6F797417}" srcOrd="0" destOrd="0" presId="urn:microsoft.com/office/officeart/2005/8/layout/hierarchy6"/>
    <dgm:cxn modelId="{0C9D43B5-61EB-4596-86BF-F6E0088243B8}" type="presParOf" srcId="{06931CF4-A412-42B6-A0B7-5BC0A98AC981}" destId="{868757DC-0D72-4296-B438-ED6B424B4E0B}" srcOrd="4" destOrd="0" presId="urn:microsoft.com/office/officeart/2005/8/layout/hierarchy6"/>
    <dgm:cxn modelId="{B23C7973-D30A-4F17-841E-CA659583CA69}" type="presParOf" srcId="{868757DC-0D72-4296-B438-ED6B424B4E0B}" destId="{25574B92-E7FF-48BA-9AE2-348783A97966}" srcOrd="0" destOrd="0" presId="urn:microsoft.com/office/officeart/2005/8/layout/hierarchy6"/>
    <dgm:cxn modelId="{FEDF480D-4251-4225-9825-1F927D86C1D2}" type="presParOf" srcId="{868757DC-0D72-4296-B438-ED6B424B4E0B}" destId="{E7DBE828-47C8-42EF-8DB5-57812BCEA72A}" srcOrd="1" destOrd="0" presId="urn:microsoft.com/office/officeart/2005/8/layout/hierarchy6"/>
    <dgm:cxn modelId="{0D71D7FB-A031-4132-B5C7-D7EF4EA4D2C8}" type="presParOf" srcId="{06931CF4-A412-42B6-A0B7-5BC0A98AC981}" destId="{AD4C6169-5499-4AB1-9C14-1046116B0427}" srcOrd="5" destOrd="0" presId="urn:microsoft.com/office/officeart/2005/8/layout/hierarchy6"/>
    <dgm:cxn modelId="{02A44CCD-FB40-4766-BE5B-9A55080538FE}" type="presParOf" srcId="{AD4C6169-5499-4AB1-9C14-1046116B0427}" destId="{D75576A6-9567-494A-8D18-641BE095B92A}" srcOrd="0" destOrd="0" presId="urn:microsoft.com/office/officeart/2005/8/layout/hierarchy6"/>
    <dgm:cxn modelId="{52850FBF-6DC2-4E27-81E8-680897391842}" type="presParOf" srcId="{06931CF4-A412-42B6-A0B7-5BC0A98AC981}" destId="{ADB4CF26-1C24-4021-A96D-D8E5200EC10C}" srcOrd="6" destOrd="0" presId="urn:microsoft.com/office/officeart/2005/8/layout/hierarchy6"/>
    <dgm:cxn modelId="{77C45656-D566-43B9-9691-CD5D79FCA743}" type="presParOf" srcId="{ADB4CF26-1C24-4021-A96D-D8E5200EC10C}" destId="{89BE4F16-98C1-4B4D-94F8-50153ED48DAC}" srcOrd="0" destOrd="0" presId="urn:microsoft.com/office/officeart/2005/8/layout/hierarchy6"/>
    <dgm:cxn modelId="{26455045-BDC4-412F-BEAD-6A3A62FBDE60}" type="presParOf" srcId="{ADB4CF26-1C24-4021-A96D-D8E5200EC10C}" destId="{7E014332-8823-495E-BC13-47535659E6B7}"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3D568C-6049-45D9-AED5-B59DF99E8618}"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zh-CN" altLang="en-US"/>
        </a:p>
      </dgm:t>
    </dgm:pt>
    <dgm:pt modelId="{19DA2777-BD6B-4079-81FD-762FA2A1A000}">
      <dgm:prSet custT="1"/>
      <dgm:spPr/>
      <dgm:t>
        <a:bodyPr/>
        <a:lstStyle/>
        <a:p>
          <a:pPr rtl="0"/>
          <a:r>
            <a:rPr lang="zh-CN" altLang="en-US" sz="1200" dirty="0" smtClean="0"/>
            <a:t>班子情况查询</a:t>
          </a:r>
          <a:endParaRPr lang="zh-CN" altLang="en-US" sz="1200" dirty="0"/>
        </a:p>
      </dgm:t>
    </dgm:pt>
    <dgm:pt modelId="{12EEBB28-B7B8-4B9C-B57E-D4EFCC04810A}" type="parTrans" cxnId="{4D9E948A-FF64-4B80-98FF-F92C6B8D2E2D}">
      <dgm:prSet/>
      <dgm:spPr/>
      <dgm:t>
        <a:bodyPr/>
        <a:lstStyle/>
        <a:p>
          <a:endParaRPr lang="zh-CN" altLang="en-US" sz="1200"/>
        </a:p>
      </dgm:t>
    </dgm:pt>
    <dgm:pt modelId="{C92B92C7-E22B-42FA-ACB4-DE79FD74569D}" type="sibTrans" cxnId="{4D9E948A-FF64-4B80-98FF-F92C6B8D2E2D}">
      <dgm:prSet/>
      <dgm:spPr/>
      <dgm:t>
        <a:bodyPr/>
        <a:lstStyle/>
        <a:p>
          <a:endParaRPr lang="zh-CN" altLang="en-US" sz="1200"/>
        </a:p>
      </dgm:t>
    </dgm:pt>
    <dgm:pt modelId="{C1D46E5A-DE79-48B1-AE6B-210B748D952D}">
      <dgm:prSet custT="1"/>
      <dgm:spPr/>
      <dgm:t>
        <a:bodyPr/>
        <a:lstStyle/>
        <a:p>
          <a:pPr rtl="0"/>
          <a:r>
            <a:rPr lang="zh-CN" altLang="en-US" sz="1200" dirty="0" smtClean="0"/>
            <a:t>厅局级女干部</a:t>
          </a:r>
          <a:endParaRPr lang="zh-CN" altLang="en-US" sz="1200" dirty="0"/>
        </a:p>
      </dgm:t>
    </dgm:pt>
    <dgm:pt modelId="{C3B8AAAF-30BB-419D-AE66-ECEB68609464}" type="parTrans" cxnId="{2F810892-76F6-4AE8-9FCC-605441B507F4}">
      <dgm:prSet/>
      <dgm:spPr/>
      <dgm:t>
        <a:bodyPr/>
        <a:lstStyle/>
        <a:p>
          <a:endParaRPr lang="zh-CN" altLang="en-US" sz="1200"/>
        </a:p>
      </dgm:t>
    </dgm:pt>
    <dgm:pt modelId="{950D1354-306E-42C4-B0F3-A840CB7EAB73}" type="sibTrans" cxnId="{2F810892-76F6-4AE8-9FCC-605441B507F4}">
      <dgm:prSet/>
      <dgm:spPr/>
      <dgm:t>
        <a:bodyPr/>
        <a:lstStyle/>
        <a:p>
          <a:endParaRPr lang="zh-CN" altLang="en-US" sz="1200"/>
        </a:p>
      </dgm:t>
    </dgm:pt>
    <dgm:pt modelId="{0CC032B5-933A-4B01-84C2-7E0AA2B48633}">
      <dgm:prSet custT="1"/>
      <dgm:spPr/>
      <dgm:t>
        <a:bodyPr/>
        <a:lstStyle/>
        <a:p>
          <a:pPr rtl="0"/>
          <a:r>
            <a:rPr lang="zh-CN" altLang="en-US" sz="1200" dirty="0" smtClean="0"/>
            <a:t>非党干部</a:t>
          </a:r>
          <a:endParaRPr lang="zh-CN" altLang="en-US" sz="1200" dirty="0"/>
        </a:p>
      </dgm:t>
    </dgm:pt>
    <dgm:pt modelId="{442E94B4-6325-4FF6-85A2-736B144F0735}" type="parTrans" cxnId="{02E13DA2-51BF-4F93-ACA6-2E261848C8E9}">
      <dgm:prSet/>
      <dgm:spPr/>
      <dgm:t>
        <a:bodyPr/>
        <a:lstStyle/>
        <a:p>
          <a:endParaRPr lang="zh-CN" altLang="en-US" sz="1200"/>
        </a:p>
      </dgm:t>
    </dgm:pt>
    <dgm:pt modelId="{1421529D-E05F-417D-9FC3-A917E449E8FA}" type="sibTrans" cxnId="{02E13DA2-51BF-4F93-ACA6-2E261848C8E9}">
      <dgm:prSet/>
      <dgm:spPr/>
      <dgm:t>
        <a:bodyPr/>
        <a:lstStyle/>
        <a:p>
          <a:endParaRPr lang="zh-CN" altLang="en-US" sz="1200"/>
        </a:p>
      </dgm:t>
    </dgm:pt>
    <dgm:pt modelId="{53EDBD1B-DB1F-43B8-83C7-AECCA2D9E36C}">
      <dgm:prSet custT="1"/>
      <dgm:spPr/>
      <dgm:t>
        <a:bodyPr/>
        <a:lstStyle/>
        <a:p>
          <a:pPr rtl="0"/>
          <a:r>
            <a:rPr lang="zh-CN" altLang="en-US" sz="1200" dirty="0" smtClean="0"/>
            <a:t>少数名族干部</a:t>
          </a:r>
          <a:endParaRPr lang="zh-CN" altLang="en-US" sz="1200" dirty="0"/>
        </a:p>
      </dgm:t>
    </dgm:pt>
    <dgm:pt modelId="{3EFB9794-33C4-4506-9AC3-9A2AB0461433}" type="parTrans" cxnId="{6EA6EFCC-61AA-4924-9AF9-BE6A1D6386CB}">
      <dgm:prSet/>
      <dgm:spPr/>
      <dgm:t>
        <a:bodyPr/>
        <a:lstStyle/>
        <a:p>
          <a:endParaRPr lang="zh-CN" altLang="en-US" sz="1200"/>
        </a:p>
      </dgm:t>
    </dgm:pt>
    <dgm:pt modelId="{7ED6711A-60F0-4796-9BBA-42EAFD537E19}" type="sibTrans" cxnId="{6EA6EFCC-61AA-4924-9AF9-BE6A1D6386CB}">
      <dgm:prSet/>
      <dgm:spPr/>
      <dgm:t>
        <a:bodyPr/>
        <a:lstStyle/>
        <a:p>
          <a:endParaRPr lang="zh-CN" altLang="en-US" sz="1200"/>
        </a:p>
      </dgm:t>
    </dgm:pt>
    <dgm:pt modelId="{33E42CB0-0455-415D-92FE-27A20E576052}">
      <dgm:prSet custT="1"/>
      <dgm:spPr/>
      <dgm:t>
        <a:bodyPr/>
        <a:lstStyle/>
        <a:p>
          <a:pPr rtl="0"/>
          <a:r>
            <a:rPr lang="zh-CN" altLang="en-US" sz="1200" dirty="0" smtClean="0"/>
            <a:t>地市党政正职</a:t>
          </a:r>
          <a:endParaRPr lang="zh-CN" altLang="en-US" sz="1200" dirty="0"/>
        </a:p>
      </dgm:t>
    </dgm:pt>
    <dgm:pt modelId="{1F3D276A-A58F-4B48-B698-30914184ADE3}" type="parTrans" cxnId="{AEBF0C3C-766A-4568-814A-C4A4B4FDB5CE}">
      <dgm:prSet/>
      <dgm:spPr/>
      <dgm:t>
        <a:bodyPr/>
        <a:lstStyle/>
        <a:p>
          <a:endParaRPr lang="zh-CN" altLang="en-US" sz="1200"/>
        </a:p>
      </dgm:t>
    </dgm:pt>
    <dgm:pt modelId="{C517477E-B74F-4B98-A01A-819A08FA5D8D}" type="sibTrans" cxnId="{AEBF0C3C-766A-4568-814A-C4A4B4FDB5CE}">
      <dgm:prSet/>
      <dgm:spPr/>
      <dgm:t>
        <a:bodyPr/>
        <a:lstStyle/>
        <a:p>
          <a:endParaRPr lang="zh-CN" altLang="en-US" sz="1200"/>
        </a:p>
      </dgm:t>
    </dgm:pt>
    <dgm:pt modelId="{9035DCFA-A267-41C3-BE16-CD2E939FE144}">
      <dgm:prSet custT="1"/>
      <dgm:spPr/>
      <dgm:t>
        <a:bodyPr/>
        <a:lstStyle/>
        <a:p>
          <a:pPr rtl="0"/>
          <a:r>
            <a:rPr lang="zh-CN" altLang="en-US" sz="1200" dirty="0" smtClean="0"/>
            <a:t>省直部门正职</a:t>
          </a:r>
          <a:endParaRPr lang="zh-CN" altLang="en-US" sz="1200" dirty="0"/>
        </a:p>
      </dgm:t>
    </dgm:pt>
    <dgm:pt modelId="{C8F9951B-B273-4D11-BB98-6D2483CEF1FB}" type="parTrans" cxnId="{351978C3-587B-4092-8AB5-AF98800E8D91}">
      <dgm:prSet/>
      <dgm:spPr/>
      <dgm:t>
        <a:bodyPr/>
        <a:lstStyle/>
        <a:p>
          <a:endParaRPr lang="zh-CN" altLang="en-US" sz="1200"/>
        </a:p>
      </dgm:t>
    </dgm:pt>
    <dgm:pt modelId="{C70A4F49-6D1E-46C4-A320-DA3A6AF4ED44}" type="sibTrans" cxnId="{351978C3-587B-4092-8AB5-AF98800E8D91}">
      <dgm:prSet/>
      <dgm:spPr/>
      <dgm:t>
        <a:bodyPr/>
        <a:lstStyle/>
        <a:p>
          <a:endParaRPr lang="zh-CN" altLang="en-US" sz="1200"/>
        </a:p>
      </dgm:t>
    </dgm:pt>
    <dgm:pt modelId="{DC1FC7C6-62A0-4EC1-8FA7-7C512F5ED1BD}">
      <dgm:prSet custT="1"/>
      <dgm:spPr/>
      <dgm:t>
        <a:bodyPr/>
        <a:lstStyle/>
        <a:p>
          <a:pPr rtl="0"/>
          <a:r>
            <a:rPr lang="en-US" sz="1200" dirty="0" smtClean="0"/>
            <a:t>43</a:t>
          </a:r>
          <a:r>
            <a:rPr lang="zh-CN" sz="1200" dirty="0" smtClean="0"/>
            <a:t>岁以下地市党政干部</a:t>
          </a:r>
          <a:endParaRPr lang="zh-CN" sz="1200" dirty="0"/>
        </a:p>
      </dgm:t>
    </dgm:pt>
    <dgm:pt modelId="{D4880651-1F15-4BF6-AE62-1D9AED54B9D0}" type="parTrans" cxnId="{AB0E7F45-349F-4898-AF2D-D2AA8A3D2B1A}">
      <dgm:prSet/>
      <dgm:spPr/>
      <dgm:t>
        <a:bodyPr/>
        <a:lstStyle/>
        <a:p>
          <a:endParaRPr lang="zh-CN" altLang="en-US" sz="1200"/>
        </a:p>
      </dgm:t>
    </dgm:pt>
    <dgm:pt modelId="{EF4D2228-AA41-4AA0-B471-6E17663B8A3E}" type="sibTrans" cxnId="{AB0E7F45-349F-4898-AF2D-D2AA8A3D2B1A}">
      <dgm:prSet/>
      <dgm:spPr/>
      <dgm:t>
        <a:bodyPr/>
        <a:lstStyle/>
        <a:p>
          <a:endParaRPr lang="zh-CN" altLang="en-US" sz="1200"/>
        </a:p>
      </dgm:t>
    </dgm:pt>
    <dgm:pt modelId="{1472BE31-03E1-49C1-A980-0A867A6CEB0D}">
      <dgm:prSet custT="1"/>
      <dgm:spPr/>
      <dgm:t>
        <a:bodyPr/>
        <a:lstStyle/>
        <a:p>
          <a:pPr rtl="0"/>
          <a:r>
            <a:rPr lang="zh-CN" sz="1200" dirty="0" smtClean="0"/>
            <a:t>任现职</a:t>
          </a:r>
          <a:r>
            <a:rPr lang="en-US" sz="1200" dirty="0" smtClean="0"/>
            <a:t>10</a:t>
          </a:r>
          <a:r>
            <a:rPr lang="zh-CN" sz="1200" dirty="0" smtClean="0"/>
            <a:t>年以上厅局级干部</a:t>
          </a:r>
          <a:endParaRPr lang="zh-CN" sz="1200" dirty="0"/>
        </a:p>
      </dgm:t>
    </dgm:pt>
    <dgm:pt modelId="{E2049C0E-98CF-4D48-AA52-9B7D2D6206E2}" type="parTrans" cxnId="{1E44E0DB-9D8E-4574-B935-FC51AA3DF7CC}">
      <dgm:prSet/>
      <dgm:spPr/>
      <dgm:t>
        <a:bodyPr/>
        <a:lstStyle/>
        <a:p>
          <a:endParaRPr lang="zh-CN" altLang="en-US" sz="1200"/>
        </a:p>
      </dgm:t>
    </dgm:pt>
    <dgm:pt modelId="{20C26DDF-ADF2-40A1-8F42-4F20E5408A4E}" type="sibTrans" cxnId="{1E44E0DB-9D8E-4574-B935-FC51AA3DF7CC}">
      <dgm:prSet/>
      <dgm:spPr/>
      <dgm:t>
        <a:bodyPr/>
        <a:lstStyle/>
        <a:p>
          <a:endParaRPr lang="zh-CN" altLang="en-US" sz="1200"/>
        </a:p>
      </dgm:t>
    </dgm:pt>
    <dgm:pt modelId="{A3854180-E064-4D9B-8CFD-9735B7FEACEC}">
      <dgm:prSet custT="1"/>
      <dgm:spPr/>
      <dgm:t>
        <a:bodyPr/>
        <a:lstStyle/>
        <a:p>
          <a:pPr rtl="0"/>
          <a:r>
            <a:rPr lang="zh-CN" altLang="en-US" sz="1200" dirty="0" smtClean="0"/>
            <a:t>本年度内退休厅局级干部</a:t>
          </a:r>
          <a:endParaRPr lang="zh-CN" altLang="en-US" sz="1200" dirty="0"/>
        </a:p>
      </dgm:t>
    </dgm:pt>
    <dgm:pt modelId="{12DB2B64-0070-4FF2-A777-913DBD6714B6}" type="parTrans" cxnId="{6A161AE3-6D39-4E87-AB92-0CCE415E9BA3}">
      <dgm:prSet/>
      <dgm:spPr/>
      <dgm:t>
        <a:bodyPr/>
        <a:lstStyle/>
        <a:p>
          <a:endParaRPr lang="zh-CN" altLang="en-US" sz="1200"/>
        </a:p>
      </dgm:t>
    </dgm:pt>
    <dgm:pt modelId="{1C2A287D-1B48-43AC-B8BB-EA9777CD4306}" type="sibTrans" cxnId="{6A161AE3-6D39-4E87-AB92-0CCE415E9BA3}">
      <dgm:prSet/>
      <dgm:spPr/>
      <dgm:t>
        <a:bodyPr/>
        <a:lstStyle/>
        <a:p>
          <a:endParaRPr lang="zh-CN" altLang="en-US" sz="1200"/>
        </a:p>
      </dgm:t>
    </dgm:pt>
    <dgm:pt modelId="{0A0D7895-BF50-413E-A5E5-F111C3F62631}">
      <dgm:prSet custT="1"/>
      <dgm:spPr/>
      <dgm:t>
        <a:bodyPr/>
        <a:lstStyle/>
        <a:p>
          <a:pPr rtl="0"/>
          <a:r>
            <a:rPr lang="zh-CN" altLang="en-US" sz="1200" dirty="0" smtClean="0"/>
            <a:t>本月退休干部</a:t>
          </a:r>
          <a:endParaRPr lang="zh-CN" altLang="en-US" sz="1200" dirty="0"/>
        </a:p>
      </dgm:t>
    </dgm:pt>
    <dgm:pt modelId="{2A18616F-4B2F-4856-9E47-903AB2502FCC}" type="parTrans" cxnId="{C1F7AED2-55A3-4524-9D9B-19EDE33A5275}">
      <dgm:prSet/>
      <dgm:spPr/>
      <dgm:t>
        <a:bodyPr/>
        <a:lstStyle/>
        <a:p>
          <a:endParaRPr lang="zh-CN" altLang="en-US" sz="1200"/>
        </a:p>
      </dgm:t>
    </dgm:pt>
    <dgm:pt modelId="{5A59FF6F-390E-4BBB-9DF2-50A2A01DAA67}" type="sibTrans" cxnId="{C1F7AED2-55A3-4524-9D9B-19EDE33A5275}">
      <dgm:prSet/>
      <dgm:spPr/>
      <dgm:t>
        <a:bodyPr/>
        <a:lstStyle/>
        <a:p>
          <a:endParaRPr lang="zh-CN" altLang="en-US" sz="1200"/>
        </a:p>
      </dgm:t>
    </dgm:pt>
    <dgm:pt modelId="{58B755F3-6881-4299-901B-3943B4597204}">
      <dgm:prSet custT="1"/>
      <dgm:spPr/>
      <dgm:t>
        <a:bodyPr/>
        <a:lstStyle/>
        <a:p>
          <a:pPr rtl="0"/>
          <a:r>
            <a:rPr lang="zh-CN" sz="1200" dirty="0" smtClean="0"/>
            <a:t>六十岁以上干部</a:t>
          </a:r>
          <a:endParaRPr lang="en-US" sz="1200" dirty="0"/>
        </a:p>
      </dgm:t>
    </dgm:pt>
    <dgm:pt modelId="{F3D28236-9B98-40CA-A559-E72C5BD2EEDC}" type="parTrans" cxnId="{C3B190D0-F346-4309-BEAD-39C2CC188874}">
      <dgm:prSet/>
      <dgm:spPr/>
      <dgm:t>
        <a:bodyPr/>
        <a:lstStyle/>
        <a:p>
          <a:endParaRPr lang="zh-CN" altLang="en-US" sz="1200"/>
        </a:p>
      </dgm:t>
    </dgm:pt>
    <dgm:pt modelId="{03B11116-ADA3-44B1-A37A-45A16B284BB7}" type="sibTrans" cxnId="{C3B190D0-F346-4309-BEAD-39C2CC188874}">
      <dgm:prSet/>
      <dgm:spPr/>
      <dgm:t>
        <a:bodyPr/>
        <a:lstStyle/>
        <a:p>
          <a:endParaRPr lang="zh-CN" altLang="en-US" sz="1200"/>
        </a:p>
      </dgm:t>
    </dgm:pt>
    <dgm:pt modelId="{60C9D54A-4A25-4BD4-B167-4BDF390EF9B9}">
      <dgm:prSet custT="1"/>
      <dgm:spPr>
        <a:solidFill>
          <a:schemeClr val="tx1">
            <a:lumMod val="50000"/>
            <a:lumOff val="50000"/>
          </a:schemeClr>
        </a:solidFill>
      </dgm:spPr>
      <dgm:t>
        <a:bodyPr/>
        <a:lstStyle/>
        <a:p>
          <a:pPr rtl="0"/>
          <a:r>
            <a:rPr lang="en-US" sz="1200" b="1" dirty="0" smtClean="0"/>
            <a:t>N</a:t>
          </a:r>
          <a:endParaRPr lang="zh-CN" sz="1200" b="1" dirty="0"/>
        </a:p>
      </dgm:t>
    </dgm:pt>
    <dgm:pt modelId="{4924ABEF-035A-474C-B9DC-1C06B0268563}" type="parTrans" cxnId="{ED069966-8DE6-4FC8-993C-D729521263AE}">
      <dgm:prSet/>
      <dgm:spPr/>
      <dgm:t>
        <a:bodyPr/>
        <a:lstStyle/>
        <a:p>
          <a:endParaRPr lang="zh-CN" altLang="en-US" sz="1200"/>
        </a:p>
      </dgm:t>
    </dgm:pt>
    <dgm:pt modelId="{ECB980B9-6619-40C5-B2F6-2D980679FB81}" type="sibTrans" cxnId="{ED069966-8DE6-4FC8-993C-D729521263AE}">
      <dgm:prSet/>
      <dgm:spPr/>
      <dgm:t>
        <a:bodyPr/>
        <a:lstStyle/>
        <a:p>
          <a:endParaRPr lang="zh-CN" altLang="en-US" sz="1200"/>
        </a:p>
      </dgm:t>
    </dgm:pt>
    <dgm:pt modelId="{EBBF2B84-6CC6-4DF9-AC13-4AF2FB0AC46B}" type="pres">
      <dgm:prSet presAssocID="{683D568C-6049-45D9-AED5-B59DF99E8618}" presName="Name0" presStyleCnt="0">
        <dgm:presLayoutVars>
          <dgm:dir/>
          <dgm:resizeHandles/>
        </dgm:presLayoutVars>
      </dgm:prSet>
      <dgm:spPr/>
      <dgm:t>
        <a:bodyPr/>
        <a:lstStyle/>
        <a:p>
          <a:endParaRPr lang="zh-CN" altLang="en-US"/>
        </a:p>
      </dgm:t>
    </dgm:pt>
    <dgm:pt modelId="{6DF7FD1E-29CD-4A7D-9D7B-58B8BB756139}" type="pres">
      <dgm:prSet presAssocID="{19DA2777-BD6B-4079-81FD-762FA2A1A000}" presName="compNode" presStyleCnt="0"/>
      <dgm:spPr/>
    </dgm:pt>
    <dgm:pt modelId="{F4254845-2976-47A1-BB79-16CB55F87672}" type="pres">
      <dgm:prSet presAssocID="{19DA2777-BD6B-4079-81FD-762FA2A1A000}" presName="dummyConnPt" presStyleCnt="0"/>
      <dgm:spPr/>
    </dgm:pt>
    <dgm:pt modelId="{04237A4D-4C24-4859-9E7B-E015B00C8DF8}" type="pres">
      <dgm:prSet presAssocID="{19DA2777-BD6B-4079-81FD-762FA2A1A000}" presName="node" presStyleLbl="node1" presStyleIdx="0" presStyleCnt="12">
        <dgm:presLayoutVars>
          <dgm:bulletEnabled val="1"/>
        </dgm:presLayoutVars>
      </dgm:prSet>
      <dgm:spPr/>
      <dgm:t>
        <a:bodyPr/>
        <a:lstStyle/>
        <a:p>
          <a:endParaRPr lang="zh-CN" altLang="en-US"/>
        </a:p>
      </dgm:t>
    </dgm:pt>
    <dgm:pt modelId="{729841E2-1BF9-40C2-B350-96AF3BFAD649}" type="pres">
      <dgm:prSet presAssocID="{C92B92C7-E22B-42FA-ACB4-DE79FD74569D}" presName="sibTrans" presStyleLbl="bgSibTrans2D1" presStyleIdx="0" presStyleCnt="11"/>
      <dgm:spPr/>
      <dgm:t>
        <a:bodyPr/>
        <a:lstStyle/>
        <a:p>
          <a:endParaRPr lang="zh-CN" altLang="en-US"/>
        </a:p>
      </dgm:t>
    </dgm:pt>
    <dgm:pt modelId="{E8821C9B-6063-4E92-BD35-6B7DF0F8EEA4}" type="pres">
      <dgm:prSet presAssocID="{C1D46E5A-DE79-48B1-AE6B-210B748D952D}" presName="compNode" presStyleCnt="0"/>
      <dgm:spPr/>
    </dgm:pt>
    <dgm:pt modelId="{73A62729-86B7-4AE8-88AE-979690209CEA}" type="pres">
      <dgm:prSet presAssocID="{C1D46E5A-DE79-48B1-AE6B-210B748D952D}" presName="dummyConnPt" presStyleCnt="0"/>
      <dgm:spPr/>
    </dgm:pt>
    <dgm:pt modelId="{15887CB3-8507-4599-AE8B-9FE8F6D60AC4}" type="pres">
      <dgm:prSet presAssocID="{C1D46E5A-DE79-48B1-AE6B-210B748D952D}" presName="node" presStyleLbl="node1" presStyleIdx="1" presStyleCnt="12">
        <dgm:presLayoutVars>
          <dgm:bulletEnabled val="1"/>
        </dgm:presLayoutVars>
      </dgm:prSet>
      <dgm:spPr/>
      <dgm:t>
        <a:bodyPr/>
        <a:lstStyle/>
        <a:p>
          <a:endParaRPr lang="zh-CN" altLang="en-US"/>
        </a:p>
      </dgm:t>
    </dgm:pt>
    <dgm:pt modelId="{A9D3892E-5E20-4815-AFCD-C244C736D17E}" type="pres">
      <dgm:prSet presAssocID="{950D1354-306E-42C4-B0F3-A840CB7EAB73}" presName="sibTrans" presStyleLbl="bgSibTrans2D1" presStyleIdx="1" presStyleCnt="11"/>
      <dgm:spPr/>
      <dgm:t>
        <a:bodyPr/>
        <a:lstStyle/>
        <a:p>
          <a:endParaRPr lang="zh-CN" altLang="en-US"/>
        </a:p>
      </dgm:t>
    </dgm:pt>
    <dgm:pt modelId="{4D5A69D7-21E6-438E-8ADC-5F57F445DCB9}" type="pres">
      <dgm:prSet presAssocID="{0CC032B5-933A-4B01-84C2-7E0AA2B48633}" presName="compNode" presStyleCnt="0"/>
      <dgm:spPr/>
    </dgm:pt>
    <dgm:pt modelId="{63BE5122-89F3-48B9-B25E-FDBCA4777471}" type="pres">
      <dgm:prSet presAssocID="{0CC032B5-933A-4B01-84C2-7E0AA2B48633}" presName="dummyConnPt" presStyleCnt="0"/>
      <dgm:spPr/>
    </dgm:pt>
    <dgm:pt modelId="{D836DD62-5B43-4B18-BFB7-D0972EC8646F}" type="pres">
      <dgm:prSet presAssocID="{0CC032B5-933A-4B01-84C2-7E0AA2B48633}" presName="node" presStyleLbl="node1" presStyleIdx="2" presStyleCnt="12">
        <dgm:presLayoutVars>
          <dgm:bulletEnabled val="1"/>
        </dgm:presLayoutVars>
      </dgm:prSet>
      <dgm:spPr/>
      <dgm:t>
        <a:bodyPr/>
        <a:lstStyle/>
        <a:p>
          <a:endParaRPr lang="zh-CN" altLang="en-US"/>
        </a:p>
      </dgm:t>
    </dgm:pt>
    <dgm:pt modelId="{F187AA62-4430-497B-9FA2-ADE39BA9F0B1}" type="pres">
      <dgm:prSet presAssocID="{1421529D-E05F-417D-9FC3-A917E449E8FA}" presName="sibTrans" presStyleLbl="bgSibTrans2D1" presStyleIdx="2" presStyleCnt="11"/>
      <dgm:spPr/>
      <dgm:t>
        <a:bodyPr/>
        <a:lstStyle/>
        <a:p>
          <a:endParaRPr lang="zh-CN" altLang="en-US"/>
        </a:p>
      </dgm:t>
    </dgm:pt>
    <dgm:pt modelId="{65C5588B-E219-42D7-B593-A1593008C21D}" type="pres">
      <dgm:prSet presAssocID="{53EDBD1B-DB1F-43B8-83C7-AECCA2D9E36C}" presName="compNode" presStyleCnt="0"/>
      <dgm:spPr/>
    </dgm:pt>
    <dgm:pt modelId="{E4CF6F50-FFB1-4757-8833-11C170448EB2}" type="pres">
      <dgm:prSet presAssocID="{53EDBD1B-DB1F-43B8-83C7-AECCA2D9E36C}" presName="dummyConnPt" presStyleCnt="0"/>
      <dgm:spPr/>
    </dgm:pt>
    <dgm:pt modelId="{0C6F8D95-390F-41B3-9B3B-967DFB5C783D}" type="pres">
      <dgm:prSet presAssocID="{53EDBD1B-DB1F-43B8-83C7-AECCA2D9E36C}" presName="node" presStyleLbl="node1" presStyleIdx="3" presStyleCnt="12">
        <dgm:presLayoutVars>
          <dgm:bulletEnabled val="1"/>
        </dgm:presLayoutVars>
      </dgm:prSet>
      <dgm:spPr/>
      <dgm:t>
        <a:bodyPr/>
        <a:lstStyle/>
        <a:p>
          <a:endParaRPr lang="zh-CN" altLang="en-US"/>
        </a:p>
      </dgm:t>
    </dgm:pt>
    <dgm:pt modelId="{146F49DC-2515-450D-AB87-06980910501B}" type="pres">
      <dgm:prSet presAssocID="{7ED6711A-60F0-4796-9BBA-42EAFD537E19}" presName="sibTrans" presStyleLbl="bgSibTrans2D1" presStyleIdx="3" presStyleCnt="11"/>
      <dgm:spPr/>
      <dgm:t>
        <a:bodyPr/>
        <a:lstStyle/>
        <a:p>
          <a:endParaRPr lang="zh-CN" altLang="en-US"/>
        </a:p>
      </dgm:t>
    </dgm:pt>
    <dgm:pt modelId="{3213A079-3AF1-4B22-BBE7-9B4F9071A79C}" type="pres">
      <dgm:prSet presAssocID="{33E42CB0-0455-415D-92FE-27A20E576052}" presName="compNode" presStyleCnt="0"/>
      <dgm:spPr/>
    </dgm:pt>
    <dgm:pt modelId="{CE068F18-45F7-4EAD-946D-3CD4DAA7757A}" type="pres">
      <dgm:prSet presAssocID="{33E42CB0-0455-415D-92FE-27A20E576052}" presName="dummyConnPt" presStyleCnt="0"/>
      <dgm:spPr/>
    </dgm:pt>
    <dgm:pt modelId="{8AC7C27D-7BFF-4115-8A70-E77261220890}" type="pres">
      <dgm:prSet presAssocID="{33E42CB0-0455-415D-92FE-27A20E576052}" presName="node" presStyleLbl="node1" presStyleIdx="4" presStyleCnt="12">
        <dgm:presLayoutVars>
          <dgm:bulletEnabled val="1"/>
        </dgm:presLayoutVars>
      </dgm:prSet>
      <dgm:spPr/>
      <dgm:t>
        <a:bodyPr/>
        <a:lstStyle/>
        <a:p>
          <a:endParaRPr lang="zh-CN" altLang="en-US"/>
        </a:p>
      </dgm:t>
    </dgm:pt>
    <dgm:pt modelId="{39CBFA8E-23D1-4A1F-A5C1-07809F9C6D96}" type="pres">
      <dgm:prSet presAssocID="{C517477E-B74F-4B98-A01A-819A08FA5D8D}" presName="sibTrans" presStyleLbl="bgSibTrans2D1" presStyleIdx="4" presStyleCnt="11"/>
      <dgm:spPr/>
      <dgm:t>
        <a:bodyPr/>
        <a:lstStyle/>
        <a:p>
          <a:endParaRPr lang="zh-CN" altLang="en-US"/>
        </a:p>
      </dgm:t>
    </dgm:pt>
    <dgm:pt modelId="{3B0EF624-9C66-4A52-A986-E26FC1681539}" type="pres">
      <dgm:prSet presAssocID="{9035DCFA-A267-41C3-BE16-CD2E939FE144}" presName="compNode" presStyleCnt="0"/>
      <dgm:spPr/>
    </dgm:pt>
    <dgm:pt modelId="{DB152845-1C88-4995-9F0C-FBBFE0CFEC76}" type="pres">
      <dgm:prSet presAssocID="{9035DCFA-A267-41C3-BE16-CD2E939FE144}" presName="dummyConnPt" presStyleCnt="0"/>
      <dgm:spPr/>
    </dgm:pt>
    <dgm:pt modelId="{F6137F03-B271-4725-A7B8-E0D518F88F93}" type="pres">
      <dgm:prSet presAssocID="{9035DCFA-A267-41C3-BE16-CD2E939FE144}" presName="node" presStyleLbl="node1" presStyleIdx="5" presStyleCnt="12">
        <dgm:presLayoutVars>
          <dgm:bulletEnabled val="1"/>
        </dgm:presLayoutVars>
      </dgm:prSet>
      <dgm:spPr/>
      <dgm:t>
        <a:bodyPr/>
        <a:lstStyle/>
        <a:p>
          <a:endParaRPr lang="zh-CN" altLang="en-US"/>
        </a:p>
      </dgm:t>
    </dgm:pt>
    <dgm:pt modelId="{974E1756-B9A4-47A3-96DC-57AEF4BA9808}" type="pres">
      <dgm:prSet presAssocID="{C70A4F49-6D1E-46C4-A320-DA3A6AF4ED44}" presName="sibTrans" presStyleLbl="bgSibTrans2D1" presStyleIdx="5" presStyleCnt="11"/>
      <dgm:spPr/>
      <dgm:t>
        <a:bodyPr/>
        <a:lstStyle/>
        <a:p>
          <a:endParaRPr lang="zh-CN" altLang="en-US"/>
        </a:p>
      </dgm:t>
    </dgm:pt>
    <dgm:pt modelId="{5D651E98-C6F1-486E-A11C-46E688E45FBB}" type="pres">
      <dgm:prSet presAssocID="{DC1FC7C6-62A0-4EC1-8FA7-7C512F5ED1BD}" presName="compNode" presStyleCnt="0"/>
      <dgm:spPr/>
    </dgm:pt>
    <dgm:pt modelId="{2721EC63-84B6-4C5E-A2F3-DB40FA5AC54C}" type="pres">
      <dgm:prSet presAssocID="{DC1FC7C6-62A0-4EC1-8FA7-7C512F5ED1BD}" presName="dummyConnPt" presStyleCnt="0"/>
      <dgm:spPr/>
    </dgm:pt>
    <dgm:pt modelId="{94ADF1CB-DF81-476A-92DF-0E7901C2D116}" type="pres">
      <dgm:prSet presAssocID="{DC1FC7C6-62A0-4EC1-8FA7-7C512F5ED1BD}" presName="node" presStyleLbl="node1" presStyleIdx="6" presStyleCnt="12">
        <dgm:presLayoutVars>
          <dgm:bulletEnabled val="1"/>
        </dgm:presLayoutVars>
      </dgm:prSet>
      <dgm:spPr/>
      <dgm:t>
        <a:bodyPr/>
        <a:lstStyle/>
        <a:p>
          <a:endParaRPr lang="zh-CN" altLang="en-US"/>
        </a:p>
      </dgm:t>
    </dgm:pt>
    <dgm:pt modelId="{38519D05-368C-4540-9D5C-A6B252A9E338}" type="pres">
      <dgm:prSet presAssocID="{EF4D2228-AA41-4AA0-B471-6E17663B8A3E}" presName="sibTrans" presStyleLbl="bgSibTrans2D1" presStyleIdx="6" presStyleCnt="11"/>
      <dgm:spPr/>
      <dgm:t>
        <a:bodyPr/>
        <a:lstStyle/>
        <a:p>
          <a:endParaRPr lang="zh-CN" altLang="en-US"/>
        </a:p>
      </dgm:t>
    </dgm:pt>
    <dgm:pt modelId="{2635273E-A762-4170-BC7D-220A685A218A}" type="pres">
      <dgm:prSet presAssocID="{1472BE31-03E1-49C1-A980-0A867A6CEB0D}" presName="compNode" presStyleCnt="0"/>
      <dgm:spPr/>
    </dgm:pt>
    <dgm:pt modelId="{047056BC-50B7-4FFD-B135-1D0BCF2CA987}" type="pres">
      <dgm:prSet presAssocID="{1472BE31-03E1-49C1-A980-0A867A6CEB0D}" presName="dummyConnPt" presStyleCnt="0"/>
      <dgm:spPr/>
    </dgm:pt>
    <dgm:pt modelId="{E6C52A92-FB08-42F0-9144-7E1AB9EF1C0D}" type="pres">
      <dgm:prSet presAssocID="{1472BE31-03E1-49C1-A980-0A867A6CEB0D}" presName="node" presStyleLbl="node1" presStyleIdx="7" presStyleCnt="12">
        <dgm:presLayoutVars>
          <dgm:bulletEnabled val="1"/>
        </dgm:presLayoutVars>
      </dgm:prSet>
      <dgm:spPr/>
      <dgm:t>
        <a:bodyPr/>
        <a:lstStyle/>
        <a:p>
          <a:endParaRPr lang="zh-CN" altLang="en-US"/>
        </a:p>
      </dgm:t>
    </dgm:pt>
    <dgm:pt modelId="{C35108CF-8329-428F-9B4C-60D1BAD1A3E5}" type="pres">
      <dgm:prSet presAssocID="{20C26DDF-ADF2-40A1-8F42-4F20E5408A4E}" presName="sibTrans" presStyleLbl="bgSibTrans2D1" presStyleIdx="7" presStyleCnt="11"/>
      <dgm:spPr/>
      <dgm:t>
        <a:bodyPr/>
        <a:lstStyle/>
        <a:p>
          <a:endParaRPr lang="zh-CN" altLang="en-US"/>
        </a:p>
      </dgm:t>
    </dgm:pt>
    <dgm:pt modelId="{B6DA806F-0F6D-4AA0-AD49-F5A093D0C432}" type="pres">
      <dgm:prSet presAssocID="{A3854180-E064-4D9B-8CFD-9735B7FEACEC}" presName="compNode" presStyleCnt="0"/>
      <dgm:spPr/>
    </dgm:pt>
    <dgm:pt modelId="{86743693-0A02-4D36-814A-AE8B6ECC18FE}" type="pres">
      <dgm:prSet presAssocID="{A3854180-E064-4D9B-8CFD-9735B7FEACEC}" presName="dummyConnPt" presStyleCnt="0"/>
      <dgm:spPr/>
    </dgm:pt>
    <dgm:pt modelId="{39A05DC4-0FBC-4895-B6BC-D53BC95C1771}" type="pres">
      <dgm:prSet presAssocID="{A3854180-E064-4D9B-8CFD-9735B7FEACEC}" presName="node" presStyleLbl="node1" presStyleIdx="8" presStyleCnt="12">
        <dgm:presLayoutVars>
          <dgm:bulletEnabled val="1"/>
        </dgm:presLayoutVars>
      </dgm:prSet>
      <dgm:spPr/>
      <dgm:t>
        <a:bodyPr/>
        <a:lstStyle/>
        <a:p>
          <a:endParaRPr lang="zh-CN" altLang="en-US"/>
        </a:p>
      </dgm:t>
    </dgm:pt>
    <dgm:pt modelId="{410797EB-3F21-48C9-85DE-99E31A0E0919}" type="pres">
      <dgm:prSet presAssocID="{1C2A287D-1B48-43AC-B8BB-EA9777CD4306}" presName="sibTrans" presStyleLbl="bgSibTrans2D1" presStyleIdx="8" presStyleCnt="11"/>
      <dgm:spPr/>
      <dgm:t>
        <a:bodyPr/>
        <a:lstStyle/>
        <a:p>
          <a:endParaRPr lang="zh-CN" altLang="en-US"/>
        </a:p>
      </dgm:t>
    </dgm:pt>
    <dgm:pt modelId="{95044522-5E4B-4D8D-9F22-A2B24C656008}" type="pres">
      <dgm:prSet presAssocID="{0A0D7895-BF50-413E-A5E5-F111C3F62631}" presName="compNode" presStyleCnt="0"/>
      <dgm:spPr/>
    </dgm:pt>
    <dgm:pt modelId="{8FEA5AE2-5B55-4C82-87D6-4133598C6D49}" type="pres">
      <dgm:prSet presAssocID="{0A0D7895-BF50-413E-A5E5-F111C3F62631}" presName="dummyConnPt" presStyleCnt="0"/>
      <dgm:spPr/>
    </dgm:pt>
    <dgm:pt modelId="{5B3FF345-92CE-43D5-B89D-E2A748C644F1}" type="pres">
      <dgm:prSet presAssocID="{0A0D7895-BF50-413E-A5E5-F111C3F62631}" presName="node" presStyleLbl="node1" presStyleIdx="9" presStyleCnt="12">
        <dgm:presLayoutVars>
          <dgm:bulletEnabled val="1"/>
        </dgm:presLayoutVars>
      </dgm:prSet>
      <dgm:spPr/>
      <dgm:t>
        <a:bodyPr/>
        <a:lstStyle/>
        <a:p>
          <a:endParaRPr lang="zh-CN" altLang="en-US"/>
        </a:p>
      </dgm:t>
    </dgm:pt>
    <dgm:pt modelId="{D2FFDEF3-1C80-4F66-BC55-D14E1D9B855F}" type="pres">
      <dgm:prSet presAssocID="{5A59FF6F-390E-4BBB-9DF2-50A2A01DAA67}" presName="sibTrans" presStyleLbl="bgSibTrans2D1" presStyleIdx="9" presStyleCnt="11"/>
      <dgm:spPr/>
      <dgm:t>
        <a:bodyPr/>
        <a:lstStyle/>
        <a:p>
          <a:endParaRPr lang="zh-CN" altLang="en-US"/>
        </a:p>
      </dgm:t>
    </dgm:pt>
    <dgm:pt modelId="{66FC88A7-5864-4A72-B922-94CA10ECD377}" type="pres">
      <dgm:prSet presAssocID="{58B755F3-6881-4299-901B-3943B4597204}" presName="compNode" presStyleCnt="0"/>
      <dgm:spPr/>
    </dgm:pt>
    <dgm:pt modelId="{25AC2E07-08E5-41B9-8BF1-A74353E26F23}" type="pres">
      <dgm:prSet presAssocID="{58B755F3-6881-4299-901B-3943B4597204}" presName="dummyConnPt" presStyleCnt="0"/>
      <dgm:spPr/>
    </dgm:pt>
    <dgm:pt modelId="{34CA3377-6AD6-4871-82F3-2F0A2CDAAC55}" type="pres">
      <dgm:prSet presAssocID="{58B755F3-6881-4299-901B-3943B4597204}" presName="node" presStyleLbl="node1" presStyleIdx="10" presStyleCnt="12">
        <dgm:presLayoutVars>
          <dgm:bulletEnabled val="1"/>
        </dgm:presLayoutVars>
      </dgm:prSet>
      <dgm:spPr/>
      <dgm:t>
        <a:bodyPr/>
        <a:lstStyle/>
        <a:p>
          <a:endParaRPr lang="zh-CN" altLang="en-US"/>
        </a:p>
      </dgm:t>
    </dgm:pt>
    <dgm:pt modelId="{93B9C32A-E245-4955-B58B-2B533EE793E8}" type="pres">
      <dgm:prSet presAssocID="{03B11116-ADA3-44B1-A37A-45A16B284BB7}" presName="sibTrans" presStyleLbl="bgSibTrans2D1" presStyleIdx="10" presStyleCnt="11"/>
      <dgm:spPr/>
      <dgm:t>
        <a:bodyPr/>
        <a:lstStyle/>
        <a:p>
          <a:endParaRPr lang="zh-CN" altLang="en-US"/>
        </a:p>
      </dgm:t>
    </dgm:pt>
    <dgm:pt modelId="{0AC33A6E-F1E3-4A6D-A36F-1E32D69442E5}" type="pres">
      <dgm:prSet presAssocID="{60C9D54A-4A25-4BD4-B167-4BDF390EF9B9}" presName="compNode" presStyleCnt="0"/>
      <dgm:spPr/>
    </dgm:pt>
    <dgm:pt modelId="{7F25486D-0F1D-4B59-817F-926CFD955CC7}" type="pres">
      <dgm:prSet presAssocID="{60C9D54A-4A25-4BD4-B167-4BDF390EF9B9}" presName="dummyConnPt" presStyleCnt="0"/>
      <dgm:spPr/>
    </dgm:pt>
    <dgm:pt modelId="{61945588-A0E6-4B69-BB40-3577C09C2FDC}" type="pres">
      <dgm:prSet presAssocID="{60C9D54A-4A25-4BD4-B167-4BDF390EF9B9}" presName="node" presStyleLbl="node1" presStyleIdx="11" presStyleCnt="12">
        <dgm:presLayoutVars>
          <dgm:bulletEnabled val="1"/>
        </dgm:presLayoutVars>
      </dgm:prSet>
      <dgm:spPr/>
      <dgm:t>
        <a:bodyPr/>
        <a:lstStyle/>
        <a:p>
          <a:endParaRPr lang="zh-CN" altLang="en-US"/>
        </a:p>
      </dgm:t>
    </dgm:pt>
  </dgm:ptLst>
  <dgm:cxnLst>
    <dgm:cxn modelId="{4862F46A-C9DB-48B4-9BD6-37D19352563C}" type="presOf" srcId="{03B11116-ADA3-44B1-A37A-45A16B284BB7}" destId="{93B9C32A-E245-4955-B58B-2B533EE793E8}" srcOrd="0" destOrd="0" presId="urn:microsoft.com/office/officeart/2005/8/layout/bProcess4"/>
    <dgm:cxn modelId="{FEE1AB0B-7CE6-4544-A3BB-A32A0FBEE52B}" type="presOf" srcId="{7ED6711A-60F0-4796-9BBA-42EAFD537E19}" destId="{146F49DC-2515-450D-AB87-06980910501B}" srcOrd="0" destOrd="0" presId="urn:microsoft.com/office/officeart/2005/8/layout/bProcess4"/>
    <dgm:cxn modelId="{7CCD528A-9395-4EB5-BD2B-E1A7949FE84E}" type="presOf" srcId="{1421529D-E05F-417D-9FC3-A917E449E8FA}" destId="{F187AA62-4430-497B-9FA2-ADE39BA9F0B1}" srcOrd="0" destOrd="0" presId="urn:microsoft.com/office/officeart/2005/8/layout/bProcess4"/>
    <dgm:cxn modelId="{BF123C8C-811D-4E73-9D56-3F4BBF2CC28C}" type="presOf" srcId="{950D1354-306E-42C4-B0F3-A840CB7EAB73}" destId="{A9D3892E-5E20-4815-AFCD-C244C736D17E}" srcOrd="0" destOrd="0" presId="urn:microsoft.com/office/officeart/2005/8/layout/bProcess4"/>
    <dgm:cxn modelId="{582505DE-03C7-4579-8806-B695E4BF0005}" type="presOf" srcId="{A3854180-E064-4D9B-8CFD-9735B7FEACEC}" destId="{39A05DC4-0FBC-4895-B6BC-D53BC95C1771}" srcOrd="0" destOrd="0" presId="urn:microsoft.com/office/officeart/2005/8/layout/bProcess4"/>
    <dgm:cxn modelId="{309AB6F2-C8A0-4D1D-8E89-DB5AA73B48C6}" type="presOf" srcId="{683D568C-6049-45D9-AED5-B59DF99E8618}" destId="{EBBF2B84-6CC6-4DF9-AC13-4AF2FB0AC46B}" srcOrd="0" destOrd="0" presId="urn:microsoft.com/office/officeart/2005/8/layout/bProcess4"/>
    <dgm:cxn modelId="{1E44E0DB-9D8E-4574-B935-FC51AA3DF7CC}" srcId="{683D568C-6049-45D9-AED5-B59DF99E8618}" destId="{1472BE31-03E1-49C1-A980-0A867A6CEB0D}" srcOrd="7" destOrd="0" parTransId="{E2049C0E-98CF-4D48-AA52-9B7D2D6206E2}" sibTransId="{20C26DDF-ADF2-40A1-8F42-4F20E5408A4E}"/>
    <dgm:cxn modelId="{D98A5E12-672A-4558-8574-198F4B8F36E9}" type="presOf" srcId="{C1D46E5A-DE79-48B1-AE6B-210B748D952D}" destId="{15887CB3-8507-4599-AE8B-9FE8F6D60AC4}" srcOrd="0" destOrd="0" presId="urn:microsoft.com/office/officeart/2005/8/layout/bProcess4"/>
    <dgm:cxn modelId="{0156EE50-7F7B-43C0-B0E1-8E5CD5E11C6E}" type="presOf" srcId="{C70A4F49-6D1E-46C4-A320-DA3A6AF4ED44}" destId="{974E1756-B9A4-47A3-96DC-57AEF4BA9808}" srcOrd="0" destOrd="0" presId="urn:microsoft.com/office/officeart/2005/8/layout/bProcess4"/>
    <dgm:cxn modelId="{ED70CAEB-8259-46B9-9826-F071B0E6311B}" type="presOf" srcId="{C517477E-B74F-4B98-A01A-819A08FA5D8D}" destId="{39CBFA8E-23D1-4A1F-A5C1-07809F9C6D96}" srcOrd="0" destOrd="0" presId="urn:microsoft.com/office/officeart/2005/8/layout/bProcess4"/>
    <dgm:cxn modelId="{ED069966-8DE6-4FC8-993C-D729521263AE}" srcId="{683D568C-6049-45D9-AED5-B59DF99E8618}" destId="{60C9D54A-4A25-4BD4-B167-4BDF390EF9B9}" srcOrd="11" destOrd="0" parTransId="{4924ABEF-035A-474C-B9DC-1C06B0268563}" sibTransId="{ECB980B9-6619-40C5-B2F6-2D980679FB81}"/>
    <dgm:cxn modelId="{08EACAE4-F890-473E-962B-0EAB5F645171}" type="presOf" srcId="{19DA2777-BD6B-4079-81FD-762FA2A1A000}" destId="{04237A4D-4C24-4859-9E7B-E015B00C8DF8}" srcOrd="0" destOrd="0" presId="urn:microsoft.com/office/officeart/2005/8/layout/bProcess4"/>
    <dgm:cxn modelId="{037A7C1B-7DC3-4511-BB26-DB6024B0B30B}" type="presOf" srcId="{53EDBD1B-DB1F-43B8-83C7-AECCA2D9E36C}" destId="{0C6F8D95-390F-41B3-9B3B-967DFB5C783D}" srcOrd="0" destOrd="0" presId="urn:microsoft.com/office/officeart/2005/8/layout/bProcess4"/>
    <dgm:cxn modelId="{20395732-BAB4-4B7F-9C0F-41C79D2B1C86}" type="presOf" srcId="{0CC032B5-933A-4B01-84C2-7E0AA2B48633}" destId="{D836DD62-5B43-4B18-BFB7-D0972EC8646F}" srcOrd="0" destOrd="0" presId="urn:microsoft.com/office/officeart/2005/8/layout/bProcess4"/>
    <dgm:cxn modelId="{2F810892-76F6-4AE8-9FCC-605441B507F4}" srcId="{683D568C-6049-45D9-AED5-B59DF99E8618}" destId="{C1D46E5A-DE79-48B1-AE6B-210B748D952D}" srcOrd="1" destOrd="0" parTransId="{C3B8AAAF-30BB-419D-AE66-ECEB68609464}" sibTransId="{950D1354-306E-42C4-B0F3-A840CB7EAB73}"/>
    <dgm:cxn modelId="{9F5437BA-CFE3-410B-85DD-488AA35D3C89}" type="presOf" srcId="{58B755F3-6881-4299-901B-3943B4597204}" destId="{34CA3377-6AD6-4871-82F3-2F0A2CDAAC55}" srcOrd="0" destOrd="0" presId="urn:microsoft.com/office/officeart/2005/8/layout/bProcess4"/>
    <dgm:cxn modelId="{598E7A71-3E16-4B83-A11F-B77C26E4F335}" type="presOf" srcId="{20C26DDF-ADF2-40A1-8F42-4F20E5408A4E}" destId="{C35108CF-8329-428F-9B4C-60D1BAD1A3E5}" srcOrd="0" destOrd="0" presId="urn:microsoft.com/office/officeart/2005/8/layout/bProcess4"/>
    <dgm:cxn modelId="{6A161AE3-6D39-4E87-AB92-0CCE415E9BA3}" srcId="{683D568C-6049-45D9-AED5-B59DF99E8618}" destId="{A3854180-E064-4D9B-8CFD-9735B7FEACEC}" srcOrd="8" destOrd="0" parTransId="{12DB2B64-0070-4FF2-A777-913DBD6714B6}" sibTransId="{1C2A287D-1B48-43AC-B8BB-EA9777CD4306}"/>
    <dgm:cxn modelId="{AB0E7F45-349F-4898-AF2D-D2AA8A3D2B1A}" srcId="{683D568C-6049-45D9-AED5-B59DF99E8618}" destId="{DC1FC7C6-62A0-4EC1-8FA7-7C512F5ED1BD}" srcOrd="6" destOrd="0" parTransId="{D4880651-1F15-4BF6-AE62-1D9AED54B9D0}" sibTransId="{EF4D2228-AA41-4AA0-B471-6E17663B8A3E}"/>
    <dgm:cxn modelId="{02E13DA2-51BF-4F93-ACA6-2E261848C8E9}" srcId="{683D568C-6049-45D9-AED5-B59DF99E8618}" destId="{0CC032B5-933A-4B01-84C2-7E0AA2B48633}" srcOrd="2" destOrd="0" parTransId="{442E94B4-6325-4FF6-85A2-736B144F0735}" sibTransId="{1421529D-E05F-417D-9FC3-A917E449E8FA}"/>
    <dgm:cxn modelId="{6EA6EFCC-61AA-4924-9AF9-BE6A1D6386CB}" srcId="{683D568C-6049-45D9-AED5-B59DF99E8618}" destId="{53EDBD1B-DB1F-43B8-83C7-AECCA2D9E36C}" srcOrd="3" destOrd="0" parTransId="{3EFB9794-33C4-4506-9AC3-9A2AB0461433}" sibTransId="{7ED6711A-60F0-4796-9BBA-42EAFD537E19}"/>
    <dgm:cxn modelId="{9DCF0109-4DCE-41DF-8A7A-AA2F9F8640F3}" type="presOf" srcId="{33E42CB0-0455-415D-92FE-27A20E576052}" destId="{8AC7C27D-7BFF-4115-8A70-E77261220890}" srcOrd="0" destOrd="0" presId="urn:microsoft.com/office/officeart/2005/8/layout/bProcess4"/>
    <dgm:cxn modelId="{AEBF0C3C-766A-4568-814A-C4A4B4FDB5CE}" srcId="{683D568C-6049-45D9-AED5-B59DF99E8618}" destId="{33E42CB0-0455-415D-92FE-27A20E576052}" srcOrd="4" destOrd="0" parTransId="{1F3D276A-A58F-4B48-B698-30914184ADE3}" sibTransId="{C517477E-B74F-4B98-A01A-819A08FA5D8D}"/>
    <dgm:cxn modelId="{C1F7AED2-55A3-4524-9D9B-19EDE33A5275}" srcId="{683D568C-6049-45D9-AED5-B59DF99E8618}" destId="{0A0D7895-BF50-413E-A5E5-F111C3F62631}" srcOrd="9" destOrd="0" parTransId="{2A18616F-4B2F-4856-9E47-903AB2502FCC}" sibTransId="{5A59FF6F-390E-4BBB-9DF2-50A2A01DAA67}"/>
    <dgm:cxn modelId="{C3B190D0-F346-4309-BEAD-39C2CC188874}" srcId="{683D568C-6049-45D9-AED5-B59DF99E8618}" destId="{58B755F3-6881-4299-901B-3943B4597204}" srcOrd="10" destOrd="0" parTransId="{F3D28236-9B98-40CA-A559-E72C5BD2EEDC}" sibTransId="{03B11116-ADA3-44B1-A37A-45A16B284BB7}"/>
    <dgm:cxn modelId="{6DF5B0B9-DEFC-479A-A874-C14FA0EBFCC0}" type="presOf" srcId="{60C9D54A-4A25-4BD4-B167-4BDF390EF9B9}" destId="{61945588-A0E6-4B69-BB40-3577C09C2FDC}" srcOrd="0" destOrd="0" presId="urn:microsoft.com/office/officeart/2005/8/layout/bProcess4"/>
    <dgm:cxn modelId="{8ECE5FCE-F759-4E21-A41A-E42605611397}" type="presOf" srcId="{EF4D2228-AA41-4AA0-B471-6E17663B8A3E}" destId="{38519D05-368C-4540-9D5C-A6B252A9E338}" srcOrd="0" destOrd="0" presId="urn:microsoft.com/office/officeart/2005/8/layout/bProcess4"/>
    <dgm:cxn modelId="{EC366E1D-3D31-4DD9-80E8-7D908B3FB809}" type="presOf" srcId="{5A59FF6F-390E-4BBB-9DF2-50A2A01DAA67}" destId="{D2FFDEF3-1C80-4F66-BC55-D14E1D9B855F}" srcOrd="0" destOrd="0" presId="urn:microsoft.com/office/officeart/2005/8/layout/bProcess4"/>
    <dgm:cxn modelId="{E73A18E5-B103-4078-95AF-5860CEE73FCA}" type="presOf" srcId="{1472BE31-03E1-49C1-A980-0A867A6CEB0D}" destId="{E6C52A92-FB08-42F0-9144-7E1AB9EF1C0D}" srcOrd="0" destOrd="0" presId="urn:microsoft.com/office/officeart/2005/8/layout/bProcess4"/>
    <dgm:cxn modelId="{EB0761B2-4D74-4330-8D2F-4036207F089E}" type="presOf" srcId="{C92B92C7-E22B-42FA-ACB4-DE79FD74569D}" destId="{729841E2-1BF9-40C2-B350-96AF3BFAD649}" srcOrd="0" destOrd="0" presId="urn:microsoft.com/office/officeart/2005/8/layout/bProcess4"/>
    <dgm:cxn modelId="{42137824-4BA2-43C2-90B9-2E7D52AEDD0E}" type="presOf" srcId="{1C2A287D-1B48-43AC-B8BB-EA9777CD4306}" destId="{410797EB-3F21-48C9-85DE-99E31A0E0919}" srcOrd="0" destOrd="0" presId="urn:microsoft.com/office/officeart/2005/8/layout/bProcess4"/>
    <dgm:cxn modelId="{4D9E948A-FF64-4B80-98FF-F92C6B8D2E2D}" srcId="{683D568C-6049-45D9-AED5-B59DF99E8618}" destId="{19DA2777-BD6B-4079-81FD-762FA2A1A000}" srcOrd="0" destOrd="0" parTransId="{12EEBB28-B7B8-4B9C-B57E-D4EFCC04810A}" sibTransId="{C92B92C7-E22B-42FA-ACB4-DE79FD74569D}"/>
    <dgm:cxn modelId="{C07DF139-1101-462A-9351-24DFFE573A15}" type="presOf" srcId="{0A0D7895-BF50-413E-A5E5-F111C3F62631}" destId="{5B3FF345-92CE-43D5-B89D-E2A748C644F1}" srcOrd="0" destOrd="0" presId="urn:microsoft.com/office/officeart/2005/8/layout/bProcess4"/>
    <dgm:cxn modelId="{464338A5-1C84-427F-B52E-A3707B1171F2}" type="presOf" srcId="{DC1FC7C6-62A0-4EC1-8FA7-7C512F5ED1BD}" destId="{94ADF1CB-DF81-476A-92DF-0E7901C2D116}" srcOrd="0" destOrd="0" presId="urn:microsoft.com/office/officeart/2005/8/layout/bProcess4"/>
    <dgm:cxn modelId="{351978C3-587B-4092-8AB5-AF98800E8D91}" srcId="{683D568C-6049-45D9-AED5-B59DF99E8618}" destId="{9035DCFA-A267-41C3-BE16-CD2E939FE144}" srcOrd="5" destOrd="0" parTransId="{C8F9951B-B273-4D11-BB98-6D2483CEF1FB}" sibTransId="{C70A4F49-6D1E-46C4-A320-DA3A6AF4ED44}"/>
    <dgm:cxn modelId="{C5819981-0F19-4E0E-BDB2-DC94D0B60EF0}" type="presOf" srcId="{9035DCFA-A267-41C3-BE16-CD2E939FE144}" destId="{F6137F03-B271-4725-A7B8-E0D518F88F93}" srcOrd="0" destOrd="0" presId="urn:microsoft.com/office/officeart/2005/8/layout/bProcess4"/>
    <dgm:cxn modelId="{9FB9E16F-4200-42E6-BC8F-33ACBD1C557C}" type="presParOf" srcId="{EBBF2B84-6CC6-4DF9-AC13-4AF2FB0AC46B}" destId="{6DF7FD1E-29CD-4A7D-9D7B-58B8BB756139}" srcOrd="0" destOrd="0" presId="urn:microsoft.com/office/officeart/2005/8/layout/bProcess4"/>
    <dgm:cxn modelId="{A40A00B8-D194-4774-BDB5-BA3915A8E932}" type="presParOf" srcId="{6DF7FD1E-29CD-4A7D-9D7B-58B8BB756139}" destId="{F4254845-2976-47A1-BB79-16CB55F87672}" srcOrd="0" destOrd="0" presId="urn:microsoft.com/office/officeart/2005/8/layout/bProcess4"/>
    <dgm:cxn modelId="{1A4F5507-0F26-4D62-A965-43D57B52BDBC}" type="presParOf" srcId="{6DF7FD1E-29CD-4A7D-9D7B-58B8BB756139}" destId="{04237A4D-4C24-4859-9E7B-E015B00C8DF8}" srcOrd="1" destOrd="0" presId="urn:microsoft.com/office/officeart/2005/8/layout/bProcess4"/>
    <dgm:cxn modelId="{0178C059-AF18-48CF-9042-4532436B73FA}" type="presParOf" srcId="{EBBF2B84-6CC6-4DF9-AC13-4AF2FB0AC46B}" destId="{729841E2-1BF9-40C2-B350-96AF3BFAD649}" srcOrd="1" destOrd="0" presId="urn:microsoft.com/office/officeart/2005/8/layout/bProcess4"/>
    <dgm:cxn modelId="{9D6D94A6-E148-4140-94A2-683B93DBBF20}" type="presParOf" srcId="{EBBF2B84-6CC6-4DF9-AC13-4AF2FB0AC46B}" destId="{E8821C9B-6063-4E92-BD35-6B7DF0F8EEA4}" srcOrd="2" destOrd="0" presId="urn:microsoft.com/office/officeart/2005/8/layout/bProcess4"/>
    <dgm:cxn modelId="{8DD877FB-7F72-4805-B665-406B4F4D8C51}" type="presParOf" srcId="{E8821C9B-6063-4E92-BD35-6B7DF0F8EEA4}" destId="{73A62729-86B7-4AE8-88AE-979690209CEA}" srcOrd="0" destOrd="0" presId="urn:microsoft.com/office/officeart/2005/8/layout/bProcess4"/>
    <dgm:cxn modelId="{D1558EFE-F8AA-4315-98CA-3CBD8EEE8062}" type="presParOf" srcId="{E8821C9B-6063-4E92-BD35-6B7DF0F8EEA4}" destId="{15887CB3-8507-4599-AE8B-9FE8F6D60AC4}" srcOrd="1" destOrd="0" presId="urn:microsoft.com/office/officeart/2005/8/layout/bProcess4"/>
    <dgm:cxn modelId="{F6D9BA33-7515-4F62-9093-5C40307209FF}" type="presParOf" srcId="{EBBF2B84-6CC6-4DF9-AC13-4AF2FB0AC46B}" destId="{A9D3892E-5E20-4815-AFCD-C244C736D17E}" srcOrd="3" destOrd="0" presId="urn:microsoft.com/office/officeart/2005/8/layout/bProcess4"/>
    <dgm:cxn modelId="{CD04FD8A-4F0B-4513-AF61-0A0F66FCFB43}" type="presParOf" srcId="{EBBF2B84-6CC6-4DF9-AC13-4AF2FB0AC46B}" destId="{4D5A69D7-21E6-438E-8ADC-5F57F445DCB9}" srcOrd="4" destOrd="0" presId="urn:microsoft.com/office/officeart/2005/8/layout/bProcess4"/>
    <dgm:cxn modelId="{A4A29385-2B5B-4E5B-B5E6-8256456A6C00}" type="presParOf" srcId="{4D5A69D7-21E6-438E-8ADC-5F57F445DCB9}" destId="{63BE5122-89F3-48B9-B25E-FDBCA4777471}" srcOrd="0" destOrd="0" presId="urn:microsoft.com/office/officeart/2005/8/layout/bProcess4"/>
    <dgm:cxn modelId="{0D2A6741-1BA4-4E94-BEC5-24AD02969A59}" type="presParOf" srcId="{4D5A69D7-21E6-438E-8ADC-5F57F445DCB9}" destId="{D836DD62-5B43-4B18-BFB7-D0972EC8646F}" srcOrd="1" destOrd="0" presId="urn:microsoft.com/office/officeart/2005/8/layout/bProcess4"/>
    <dgm:cxn modelId="{8D9B92EC-DE65-447C-BEC4-F31D027F9730}" type="presParOf" srcId="{EBBF2B84-6CC6-4DF9-AC13-4AF2FB0AC46B}" destId="{F187AA62-4430-497B-9FA2-ADE39BA9F0B1}" srcOrd="5" destOrd="0" presId="urn:microsoft.com/office/officeart/2005/8/layout/bProcess4"/>
    <dgm:cxn modelId="{A44D18E4-A353-4211-B49C-8902BD9685D8}" type="presParOf" srcId="{EBBF2B84-6CC6-4DF9-AC13-4AF2FB0AC46B}" destId="{65C5588B-E219-42D7-B593-A1593008C21D}" srcOrd="6" destOrd="0" presId="urn:microsoft.com/office/officeart/2005/8/layout/bProcess4"/>
    <dgm:cxn modelId="{7A017529-C63D-449E-88B2-7F6FE2E23859}" type="presParOf" srcId="{65C5588B-E219-42D7-B593-A1593008C21D}" destId="{E4CF6F50-FFB1-4757-8833-11C170448EB2}" srcOrd="0" destOrd="0" presId="urn:microsoft.com/office/officeart/2005/8/layout/bProcess4"/>
    <dgm:cxn modelId="{112C565D-CEF7-4895-B371-15103EC18791}" type="presParOf" srcId="{65C5588B-E219-42D7-B593-A1593008C21D}" destId="{0C6F8D95-390F-41B3-9B3B-967DFB5C783D}" srcOrd="1" destOrd="0" presId="urn:microsoft.com/office/officeart/2005/8/layout/bProcess4"/>
    <dgm:cxn modelId="{55C69E28-1DCD-45FE-9B5D-8AACA8DCFF52}" type="presParOf" srcId="{EBBF2B84-6CC6-4DF9-AC13-4AF2FB0AC46B}" destId="{146F49DC-2515-450D-AB87-06980910501B}" srcOrd="7" destOrd="0" presId="urn:microsoft.com/office/officeart/2005/8/layout/bProcess4"/>
    <dgm:cxn modelId="{76BA4136-443F-4159-AF4E-EBF0AD712FAA}" type="presParOf" srcId="{EBBF2B84-6CC6-4DF9-AC13-4AF2FB0AC46B}" destId="{3213A079-3AF1-4B22-BBE7-9B4F9071A79C}" srcOrd="8" destOrd="0" presId="urn:microsoft.com/office/officeart/2005/8/layout/bProcess4"/>
    <dgm:cxn modelId="{501ACE9B-FF3E-40E1-B1C5-94243D2AC11F}" type="presParOf" srcId="{3213A079-3AF1-4B22-BBE7-9B4F9071A79C}" destId="{CE068F18-45F7-4EAD-946D-3CD4DAA7757A}" srcOrd="0" destOrd="0" presId="urn:microsoft.com/office/officeart/2005/8/layout/bProcess4"/>
    <dgm:cxn modelId="{290DB572-973F-46AC-A52C-C17A1A213364}" type="presParOf" srcId="{3213A079-3AF1-4B22-BBE7-9B4F9071A79C}" destId="{8AC7C27D-7BFF-4115-8A70-E77261220890}" srcOrd="1" destOrd="0" presId="urn:microsoft.com/office/officeart/2005/8/layout/bProcess4"/>
    <dgm:cxn modelId="{55A31D43-9E2F-455D-9194-1DD59678E2CA}" type="presParOf" srcId="{EBBF2B84-6CC6-4DF9-AC13-4AF2FB0AC46B}" destId="{39CBFA8E-23D1-4A1F-A5C1-07809F9C6D96}" srcOrd="9" destOrd="0" presId="urn:microsoft.com/office/officeart/2005/8/layout/bProcess4"/>
    <dgm:cxn modelId="{E275E0DE-01D8-46A0-B3D5-5D1AC08633A2}" type="presParOf" srcId="{EBBF2B84-6CC6-4DF9-AC13-4AF2FB0AC46B}" destId="{3B0EF624-9C66-4A52-A986-E26FC1681539}" srcOrd="10" destOrd="0" presId="urn:microsoft.com/office/officeart/2005/8/layout/bProcess4"/>
    <dgm:cxn modelId="{F3BD5F53-064A-4BDD-BF6D-6DF60350F0FF}" type="presParOf" srcId="{3B0EF624-9C66-4A52-A986-E26FC1681539}" destId="{DB152845-1C88-4995-9F0C-FBBFE0CFEC76}" srcOrd="0" destOrd="0" presId="urn:microsoft.com/office/officeart/2005/8/layout/bProcess4"/>
    <dgm:cxn modelId="{89F550E5-5AE4-4897-BDA4-741D2DADA29E}" type="presParOf" srcId="{3B0EF624-9C66-4A52-A986-E26FC1681539}" destId="{F6137F03-B271-4725-A7B8-E0D518F88F93}" srcOrd="1" destOrd="0" presId="urn:microsoft.com/office/officeart/2005/8/layout/bProcess4"/>
    <dgm:cxn modelId="{02907B82-DCD4-4618-A879-86AAB9FE45A6}" type="presParOf" srcId="{EBBF2B84-6CC6-4DF9-AC13-4AF2FB0AC46B}" destId="{974E1756-B9A4-47A3-96DC-57AEF4BA9808}" srcOrd="11" destOrd="0" presId="urn:microsoft.com/office/officeart/2005/8/layout/bProcess4"/>
    <dgm:cxn modelId="{89A90F12-4E99-4B4A-8684-E96046C483D3}" type="presParOf" srcId="{EBBF2B84-6CC6-4DF9-AC13-4AF2FB0AC46B}" destId="{5D651E98-C6F1-486E-A11C-46E688E45FBB}" srcOrd="12" destOrd="0" presId="urn:microsoft.com/office/officeart/2005/8/layout/bProcess4"/>
    <dgm:cxn modelId="{273464D0-936D-492C-95C6-583CECB5C9CF}" type="presParOf" srcId="{5D651E98-C6F1-486E-A11C-46E688E45FBB}" destId="{2721EC63-84B6-4C5E-A2F3-DB40FA5AC54C}" srcOrd="0" destOrd="0" presId="urn:microsoft.com/office/officeart/2005/8/layout/bProcess4"/>
    <dgm:cxn modelId="{A6E4DAE4-BA90-4268-818B-63E711074EB5}" type="presParOf" srcId="{5D651E98-C6F1-486E-A11C-46E688E45FBB}" destId="{94ADF1CB-DF81-476A-92DF-0E7901C2D116}" srcOrd="1" destOrd="0" presId="urn:microsoft.com/office/officeart/2005/8/layout/bProcess4"/>
    <dgm:cxn modelId="{667A9B3F-C660-4CEA-A12D-07ACE938E67B}" type="presParOf" srcId="{EBBF2B84-6CC6-4DF9-AC13-4AF2FB0AC46B}" destId="{38519D05-368C-4540-9D5C-A6B252A9E338}" srcOrd="13" destOrd="0" presId="urn:microsoft.com/office/officeart/2005/8/layout/bProcess4"/>
    <dgm:cxn modelId="{3E62231A-8104-434D-81CF-CFD587AC606F}" type="presParOf" srcId="{EBBF2B84-6CC6-4DF9-AC13-4AF2FB0AC46B}" destId="{2635273E-A762-4170-BC7D-220A685A218A}" srcOrd="14" destOrd="0" presId="urn:microsoft.com/office/officeart/2005/8/layout/bProcess4"/>
    <dgm:cxn modelId="{D7514FCD-163C-48DE-9821-7B4BF6FB3E9B}" type="presParOf" srcId="{2635273E-A762-4170-BC7D-220A685A218A}" destId="{047056BC-50B7-4FFD-B135-1D0BCF2CA987}" srcOrd="0" destOrd="0" presId="urn:microsoft.com/office/officeart/2005/8/layout/bProcess4"/>
    <dgm:cxn modelId="{744C8277-5920-4BD3-97B3-92C30A657182}" type="presParOf" srcId="{2635273E-A762-4170-BC7D-220A685A218A}" destId="{E6C52A92-FB08-42F0-9144-7E1AB9EF1C0D}" srcOrd="1" destOrd="0" presId="urn:microsoft.com/office/officeart/2005/8/layout/bProcess4"/>
    <dgm:cxn modelId="{3A040F7B-3A5D-4F60-B992-33E506B9530B}" type="presParOf" srcId="{EBBF2B84-6CC6-4DF9-AC13-4AF2FB0AC46B}" destId="{C35108CF-8329-428F-9B4C-60D1BAD1A3E5}" srcOrd="15" destOrd="0" presId="urn:microsoft.com/office/officeart/2005/8/layout/bProcess4"/>
    <dgm:cxn modelId="{1B1D23BB-9028-466A-A5AF-E7682E013051}" type="presParOf" srcId="{EBBF2B84-6CC6-4DF9-AC13-4AF2FB0AC46B}" destId="{B6DA806F-0F6D-4AA0-AD49-F5A093D0C432}" srcOrd="16" destOrd="0" presId="urn:microsoft.com/office/officeart/2005/8/layout/bProcess4"/>
    <dgm:cxn modelId="{91D8D2A6-BA66-4FD9-8E41-BB5975B899B3}" type="presParOf" srcId="{B6DA806F-0F6D-4AA0-AD49-F5A093D0C432}" destId="{86743693-0A02-4D36-814A-AE8B6ECC18FE}" srcOrd="0" destOrd="0" presId="urn:microsoft.com/office/officeart/2005/8/layout/bProcess4"/>
    <dgm:cxn modelId="{16311984-64B1-44E6-85E8-4A32C810A768}" type="presParOf" srcId="{B6DA806F-0F6D-4AA0-AD49-F5A093D0C432}" destId="{39A05DC4-0FBC-4895-B6BC-D53BC95C1771}" srcOrd="1" destOrd="0" presId="urn:microsoft.com/office/officeart/2005/8/layout/bProcess4"/>
    <dgm:cxn modelId="{883BC171-6A57-4291-A7EF-E7301EA581CA}" type="presParOf" srcId="{EBBF2B84-6CC6-4DF9-AC13-4AF2FB0AC46B}" destId="{410797EB-3F21-48C9-85DE-99E31A0E0919}" srcOrd="17" destOrd="0" presId="urn:microsoft.com/office/officeart/2005/8/layout/bProcess4"/>
    <dgm:cxn modelId="{210E6BBC-A9E8-4584-97B7-7D5B57E88F58}" type="presParOf" srcId="{EBBF2B84-6CC6-4DF9-AC13-4AF2FB0AC46B}" destId="{95044522-5E4B-4D8D-9F22-A2B24C656008}" srcOrd="18" destOrd="0" presId="urn:microsoft.com/office/officeart/2005/8/layout/bProcess4"/>
    <dgm:cxn modelId="{4019E2AE-2EC0-4955-B950-A3C0C9E490F3}" type="presParOf" srcId="{95044522-5E4B-4D8D-9F22-A2B24C656008}" destId="{8FEA5AE2-5B55-4C82-87D6-4133598C6D49}" srcOrd="0" destOrd="0" presId="urn:microsoft.com/office/officeart/2005/8/layout/bProcess4"/>
    <dgm:cxn modelId="{CAFDDEDA-7D64-428E-BC28-E70487582BB2}" type="presParOf" srcId="{95044522-5E4B-4D8D-9F22-A2B24C656008}" destId="{5B3FF345-92CE-43D5-B89D-E2A748C644F1}" srcOrd="1" destOrd="0" presId="urn:microsoft.com/office/officeart/2005/8/layout/bProcess4"/>
    <dgm:cxn modelId="{BC84F45A-BD6F-4135-AB95-97E39CAAD3E7}" type="presParOf" srcId="{EBBF2B84-6CC6-4DF9-AC13-4AF2FB0AC46B}" destId="{D2FFDEF3-1C80-4F66-BC55-D14E1D9B855F}" srcOrd="19" destOrd="0" presId="urn:microsoft.com/office/officeart/2005/8/layout/bProcess4"/>
    <dgm:cxn modelId="{7FE77C64-F609-4A2E-8DC4-73F190D505AF}" type="presParOf" srcId="{EBBF2B84-6CC6-4DF9-AC13-4AF2FB0AC46B}" destId="{66FC88A7-5864-4A72-B922-94CA10ECD377}" srcOrd="20" destOrd="0" presId="urn:microsoft.com/office/officeart/2005/8/layout/bProcess4"/>
    <dgm:cxn modelId="{B30516DB-CAC3-4142-BA08-8F7E8A30F318}" type="presParOf" srcId="{66FC88A7-5864-4A72-B922-94CA10ECD377}" destId="{25AC2E07-08E5-41B9-8BF1-A74353E26F23}" srcOrd="0" destOrd="0" presId="urn:microsoft.com/office/officeart/2005/8/layout/bProcess4"/>
    <dgm:cxn modelId="{15D955B3-D5FA-4409-B87B-4B7B7A9EF9A2}" type="presParOf" srcId="{66FC88A7-5864-4A72-B922-94CA10ECD377}" destId="{34CA3377-6AD6-4871-82F3-2F0A2CDAAC55}" srcOrd="1" destOrd="0" presId="urn:microsoft.com/office/officeart/2005/8/layout/bProcess4"/>
    <dgm:cxn modelId="{DFEA7C7C-F06D-420F-96C1-1A0B19D925DE}" type="presParOf" srcId="{EBBF2B84-6CC6-4DF9-AC13-4AF2FB0AC46B}" destId="{93B9C32A-E245-4955-B58B-2B533EE793E8}" srcOrd="21" destOrd="0" presId="urn:microsoft.com/office/officeart/2005/8/layout/bProcess4"/>
    <dgm:cxn modelId="{F973D47B-C1C4-4C61-9A46-2F58010F51BC}" type="presParOf" srcId="{EBBF2B84-6CC6-4DF9-AC13-4AF2FB0AC46B}" destId="{0AC33A6E-F1E3-4A6D-A36F-1E32D69442E5}" srcOrd="22" destOrd="0" presId="urn:microsoft.com/office/officeart/2005/8/layout/bProcess4"/>
    <dgm:cxn modelId="{7C54FBEE-740A-47D2-87E9-8B24F57C1004}" type="presParOf" srcId="{0AC33A6E-F1E3-4A6D-A36F-1E32D69442E5}" destId="{7F25486D-0F1D-4B59-817F-926CFD955CC7}" srcOrd="0" destOrd="0" presId="urn:microsoft.com/office/officeart/2005/8/layout/bProcess4"/>
    <dgm:cxn modelId="{AFC981E3-2B2E-4E42-9D35-1BB736C8C4FC}" type="presParOf" srcId="{0AC33A6E-F1E3-4A6D-A36F-1E32D69442E5}" destId="{61945588-A0E6-4B69-BB40-3577C09C2FDC}"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AE0E1-CF5D-4456-A6A6-DBD73ECE2957}">
      <dsp:nvSpPr>
        <dsp:cNvPr id="0" name=""/>
        <dsp:cNvSpPr/>
      </dsp:nvSpPr>
      <dsp:spPr>
        <a:xfrm>
          <a:off x="784" y="189286"/>
          <a:ext cx="3060881" cy="1836528"/>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lvl="0" algn="ctr" defTabSz="1155700" rtl="0">
            <a:lnSpc>
              <a:spcPct val="90000"/>
            </a:lnSpc>
            <a:spcBef>
              <a:spcPct val="0"/>
            </a:spcBef>
            <a:spcAft>
              <a:spcPct val="35000"/>
            </a:spcAft>
          </a:pPr>
          <a:r>
            <a:rPr lang="zh-CN" sz="2600" b="1" kern="1200" dirty="0" smtClean="0">
              <a:latin typeface="微软雅黑" panose="020B0503020204020204" pitchFamily="34" charset="-122"/>
              <a:ea typeface="微软雅黑" panose="020B0503020204020204" pitchFamily="34" charset="-122"/>
            </a:rPr>
            <a:t>工作</a:t>
          </a:r>
          <a:endParaRPr lang="en-US" sz="2600" b="1" kern="1200" dirty="0">
            <a:latin typeface="微软雅黑" panose="020B0503020204020204" pitchFamily="34" charset="-122"/>
            <a:ea typeface="微软雅黑" panose="020B0503020204020204" pitchFamily="34" charset="-122"/>
          </a:endParaRPr>
        </a:p>
      </dsp:txBody>
      <dsp:txXfrm>
        <a:off x="784" y="189286"/>
        <a:ext cx="3060881" cy="1836528"/>
      </dsp:txXfrm>
    </dsp:sp>
    <dsp:sp modelId="{21F60C34-AA9C-4DA1-87B0-7E6B9E7D5576}">
      <dsp:nvSpPr>
        <dsp:cNvPr id="0" name=""/>
        <dsp:cNvSpPr/>
      </dsp:nvSpPr>
      <dsp:spPr>
        <a:xfrm>
          <a:off x="3368538" y="192647"/>
          <a:ext cx="3060881" cy="1836528"/>
        </a:xfrm>
        <a:prstGeom prst="rect">
          <a:avLst/>
        </a:prstGeom>
        <a:solidFill>
          <a:schemeClr val="accent1">
            <a:shade val="80000"/>
            <a:hueOff val="90421"/>
            <a:satOff val="1725"/>
            <a:lumOff val="7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lvl="0" algn="ctr" defTabSz="1155700" rtl="0">
            <a:lnSpc>
              <a:spcPct val="90000"/>
            </a:lnSpc>
            <a:spcBef>
              <a:spcPct val="0"/>
            </a:spcBef>
            <a:spcAft>
              <a:spcPct val="35000"/>
            </a:spcAft>
          </a:pPr>
          <a:r>
            <a:rPr lang="zh-CN" sz="2600" b="1" kern="1200" dirty="0" smtClean="0">
              <a:latin typeface="微软雅黑" panose="020B0503020204020204" pitchFamily="34" charset="-122"/>
              <a:ea typeface="微软雅黑" panose="020B0503020204020204" pitchFamily="34" charset="-122"/>
            </a:rPr>
            <a:t>决策</a:t>
          </a:r>
          <a:endParaRPr lang="en-US" sz="2600" b="1" kern="1200" dirty="0">
            <a:latin typeface="微软雅黑" panose="020B0503020204020204" pitchFamily="34" charset="-122"/>
            <a:ea typeface="微软雅黑" panose="020B0503020204020204" pitchFamily="34" charset="-122"/>
          </a:endParaRPr>
        </a:p>
      </dsp:txBody>
      <dsp:txXfrm>
        <a:off x="3368538" y="192647"/>
        <a:ext cx="3060881" cy="1836528"/>
      </dsp:txXfrm>
    </dsp:sp>
    <dsp:sp modelId="{57751786-ACDD-419D-A0E7-62461A65AAB9}">
      <dsp:nvSpPr>
        <dsp:cNvPr id="0" name=""/>
        <dsp:cNvSpPr/>
      </dsp:nvSpPr>
      <dsp:spPr>
        <a:xfrm>
          <a:off x="784" y="2331903"/>
          <a:ext cx="3060881" cy="1836528"/>
        </a:xfrm>
        <a:prstGeom prst="rect">
          <a:avLst/>
        </a:prstGeom>
        <a:solidFill>
          <a:schemeClr val="accent1">
            <a:shade val="80000"/>
            <a:hueOff val="180842"/>
            <a:satOff val="3450"/>
            <a:lumOff val="152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lvl="0" algn="ctr" defTabSz="1155700" rtl="0">
            <a:lnSpc>
              <a:spcPct val="90000"/>
            </a:lnSpc>
            <a:spcBef>
              <a:spcPct val="0"/>
            </a:spcBef>
            <a:spcAft>
              <a:spcPct val="35000"/>
            </a:spcAft>
          </a:pPr>
          <a:r>
            <a:rPr lang="zh-CN" sz="2600" b="1" kern="1200" dirty="0" smtClean="0">
              <a:latin typeface="微软雅黑" panose="020B0503020204020204" pitchFamily="34" charset="-122"/>
              <a:ea typeface="微软雅黑" panose="020B0503020204020204" pitchFamily="34" charset="-122"/>
            </a:rPr>
            <a:t>资讯</a:t>
          </a:r>
          <a:endParaRPr lang="en-US" sz="2600" b="1" kern="1200" dirty="0">
            <a:latin typeface="微软雅黑" panose="020B0503020204020204" pitchFamily="34" charset="-122"/>
            <a:ea typeface="微软雅黑" panose="020B0503020204020204" pitchFamily="34" charset="-122"/>
          </a:endParaRPr>
        </a:p>
      </dsp:txBody>
      <dsp:txXfrm>
        <a:off x="784" y="2331903"/>
        <a:ext cx="3060881" cy="1836528"/>
      </dsp:txXfrm>
    </dsp:sp>
    <dsp:sp modelId="{0C6F7B30-19B4-4DCF-8EBC-67852B045131}">
      <dsp:nvSpPr>
        <dsp:cNvPr id="0" name=""/>
        <dsp:cNvSpPr/>
      </dsp:nvSpPr>
      <dsp:spPr>
        <a:xfrm>
          <a:off x="3367754" y="2331903"/>
          <a:ext cx="3060881" cy="1836528"/>
        </a:xfrm>
        <a:prstGeom prst="rect">
          <a:avLst/>
        </a:prstGeom>
        <a:solidFill>
          <a:schemeClr val="accent1">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lvl="0" algn="ctr" defTabSz="1155700" rtl="0">
            <a:lnSpc>
              <a:spcPct val="90000"/>
            </a:lnSpc>
            <a:spcBef>
              <a:spcPct val="0"/>
            </a:spcBef>
            <a:spcAft>
              <a:spcPct val="35000"/>
            </a:spcAft>
          </a:pPr>
          <a:r>
            <a:rPr lang="zh-CN" sz="2600" b="1" kern="1200" dirty="0" smtClean="0">
              <a:latin typeface="微软雅黑" panose="020B0503020204020204" pitchFamily="34" charset="-122"/>
              <a:ea typeface="微软雅黑" panose="020B0503020204020204" pitchFamily="34" charset="-122"/>
            </a:rPr>
            <a:t>学习</a:t>
          </a:r>
          <a:endParaRPr lang="en-US" sz="2600" b="1" kern="1200" dirty="0">
            <a:latin typeface="微软雅黑" panose="020B0503020204020204" pitchFamily="34" charset="-122"/>
            <a:ea typeface="微软雅黑" panose="020B0503020204020204" pitchFamily="34" charset="-122"/>
          </a:endParaRPr>
        </a:p>
      </dsp:txBody>
      <dsp:txXfrm>
        <a:off x="3367754" y="2331903"/>
        <a:ext cx="3060881" cy="18365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927C8-B21A-4064-9DA1-D15FAF0D347E}">
      <dsp:nvSpPr>
        <dsp:cNvPr id="0" name=""/>
        <dsp:cNvSpPr/>
      </dsp:nvSpPr>
      <dsp:spPr>
        <a:xfrm rot="5400000">
          <a:off x="-113524" y="539678"/>
          <a:ext cx="839546" cy="101588"/>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4C4F15-7671-4614-819D-D7A2BE5D53E3}">
      <dsp:nvSpPr>
        <dsp:cNvPr id="0" name=""/>
        <dsp:cNvSpPr/>
      </dsp:nvSpPr>
      <dsp:spPr>
        <a:xfrm>
          <a:off x="76985" y="6"/>
          <a:ext cx="1128758" cy="67725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altLang="en-US" sz="1400" kern="1200" dirty="0" smtClean="0">
              <a:latin typeface="微软雅黑" pitchFamily="34" charset="-122"/>
              <a:ea typeface="微软雅黑" pitchFamily="34" charset="-122"/>
            </a:rPr>
            <a:t>通讯录</a:t>
          </a:r>
          <a:endParaRPr lang="en-US" sz="1400" kern="1200" dirty="0">
            <a:latin typeface="微软雅黑" pitchFamily="34" charset="-122"/>
            <a:ea typeface="微软雅黑" pitchFamily="34" charset="-122"/>
          </a:endParaRPr>
        </a:p>
      </dsp:txBody>
      <dsp:txXfrm>
        <a:off x="96821" y="19842"/>
        <a:ext cx="1089086" cy="637583"/>
      </dsp:txXfrm>
    </dsp:sp>
    <dsp:sp modelId="{628B4A43-7722-4F5B-9E72-2F3EB4FE1C15}">
      <dsp:nvSpPr>
        <dsp:cNvPr id="0" name=""/>
        <dsp:cNvSpPr/>
      </dsp:nvSpPr>
      <dsp:spPr>
        <a:xfrm rot="5400000">
          <a:off x="-113524" y="1386247"/>
          <a:ext cx="839546" cy="101588"/>
        </a:xfrm>
        <a:prstGeom prst="rect">
          <a:avLst/>
        </a:prstGeom>
        <a:solidFill>
          <a:schemeClr val="accent5">
            <a:hueOff val="-525239"/>
            <a:satOff val="-731"/>
            <a:lumOff val="-28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3D98C2-F3C9-4186-B558-6B28849FFC39}">
      <dsp:nvSpPr>
        <dsp:cNvPr id="0" name=""/>
        <dsp:cNvSpPr/>
      </dsp:nvSpPr>
      <dsp:spPr>
        <a:xfrm>
          <a:off x="76985" y="846575"/>
          <a:ext cx="1128758" cy="677255"/>
        </a:xfrm>
        <a:prstGeom prst="roundRect">
          <a:avLst>
            <a:gd name="adj" fmla="val 10000"/>
          </a:avLst>
        </a:prstGeom>
        <a:solidFill>
          <a:schemeClr val="accent5">
            <a:hueOff val="-490223"/>
            <a:satOff val="-682"/>
            <a:lumOff val="-2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altLang="en-US" sz="1400" kern="1200" dirty="0" smtClean="0">
              <a:latin typeface="微软雅黑" pitchFamily="34" charset="-122"/>
              <a:ea typeface="微软雅黑" pitchFamily="34" charset="-122"/>
            </a:rPr>
            <a:t>邮件收发</a:t>
          </a:r>
          <a:endParaRPr lang="en-US" sz="1400" kern="1200" dirty="0">
            <a:latin typeface="微软雅黑" pitchFamily="34" charset="-122"/>
            <a:ea typeface="微软雅黑" pitchFamily="34" charset="-122"/>
          </a:endParaRPr>
        </a:p>
      </dsp:txBody>
      <dsp:txXfrm>
        <a:off x="96821" y="866411"/>
        <a:ext cx="1089086" cy="637583"/>
      </dsp:txXfrm>
    </dsp:sp>
    <dsp:sp modelId="{B26125A9-C83C-419C-A268-86A52F99B0CC}">
      <dsp:nvSpPr>
        <dsp:cNvPr id="0" name=""/>
        <dsp:cNvSpPr/>
      </dsp:nvSpPr>
      <dsp:spPr>
        <a:xfrm rot="5400000">
          <a:off x="-113524" y="2232816"/>
          <a:ext cx="839546" cy="101588"/>
        </a:xfrm>
        <a:prstGeom prst="rect">
          <a:avLst/>
        </a:prstGeom>
        <a:solidFill>
          <a:schemeClr val="accent5">
            <a:hueOff val="-1050478"/>
            <a:satOff val="-1461"/>
            <a:lumOff val="-56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E0D235-A7DF-49FC-9904-588B7888FF5F}">
      <dsp:nvSpPr>
        <dsp:cNvPr id="0" name=""/>
        <dsp:cNvSpPr/>
      </dsp:nvSpPr>
      <dsp:spPr>
        <a:xfrm>
          <a:off x="76985" y="1693144"/>
          <a:ext cx="1128758" cy="677255"/>
        </a:xfrm>
        <a:prstGeom prst="roundRect">
          <a:avLst>
            <a:gd name="adj" fmla="val 10000"/>
          </a:avLst>
        </a:prstGeom>
        <a:solidFill>
          <a:schemeClr val="accent5">
            <a:hueOff val="-980446"/>
            <a:satOff val="-1364"/>
            <a:lumOff val="-5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altLang="en-US" sz="1400" kern="1200" dirty="0" smtClean="0">
              <a:latin typeface="微软雅黑" pitchFamily="34" charset="-122"/>
              <a:ea typeface="微软雅黑" pitchFamily="34" charset="-122"/>
            </a:rPr>
            <a:t>微信沟通</a:t>
          </a:r>
          <a:endParaRPr lang="en-US" sz="1400" kern="1200" dirty="0">
            <a:latin typeface="微软雅黑" pitchFamily="34" charset="-122"/>
            <a:ea typeface="微软雅黑" pitchFamily="34" charset="-122"/>
          </a:endParaRPr>
        </a:p>
      </dsp:txBody>
      <dsp:txXfrm>
        <a:off x="96821" y="1712980"/>
        <a:ext cx="1089086" cy="637583"/>
      </dsp:txXfrm>
    </dsp:sp>
    <dsp:sp modelId="{B770B1C7-965A-42E6-821A-9BC821EC9BB1}">
      <dsp:nvSpPr>
        <dsp:cNvPr id="0" name=""/>
        <dsp:cNvSpPr/>
      </dsp:nvSpPr>
      <dsp:spPr>
        <a:xfrm>
          <a:off x="309760" y="2656101"/>
          <a:ext cx="1494226" cy="101588"/>
        </a:xfrm>
        <a:prstGeom prst="rect">
          <a:avLst/>
        </a:prstGeom>
        <a:solidFill>
          <a:schemeClr val="accent5">
            <a:hueOff val="-1575717"/>
            <a:satOff val="-2192"/>
            <a:lumOff val="-84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2926760-FA21-4E17-8109-97D86DD33618}">
      <dsp:nvSpPr>
        <dsp:cNvPr id="0" name=""/>
        <dsp:cNvSpPr/>
      </dsp:nvSpPr>
      <dsp:spPr>
        <a:xfrm>
          <a:off x="76985" y="2539713"/>
          <a:ext cx="1128758" cy="677255"/>
        </a:xfrm>
        <a:prstGeom prst="roundRect">
          <a:avLst>
            <a:gd name="adj" fmla="val 10000"/>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altLang="en-US" sz="1400" kern="1200" dirty="0" smtClean="0">
              <a:latin typeface="微软雅黑" pitchFamily="34" charset="-122"/>
              <a:ea typeface="微软雅黑" pitchFamily="34" charset="-122"/>
            </a:rPr>
            <a:t>短信提醒</a:t>
          </a:r>
          <a:endParaRPr lang="en-US" sz="1400" kern="1200" dirty="0">
            <a:latin typeface="微软雅黑" pitchFamily="34" charset="-122"/>
            <a:ea typeface="微软雅黑" pitchFamily="34" charset="-122"/>
          </a:endParaRPr>
        </a:p>
      </dsp:txBody>
      <dsp:txXfrm>
        <a:off x="96821" y="2559549"/>
        <a:ext cx="1089086" cy="637583"/>
      </dsp:txXfrm>
    </dsp:sp>
    <dsp:sp modelId="{28597266-F352-4D2F-A182-8C155A5D14CC}">
      <dsp:nvSpPr>
        <dsp:cNvPr id="0" name=""/>
        <dsp:cNvSpPr/>
      </dsp:nvSpPr>
      <dsp:spPr>
        <a:xfrm rot="16200000">
          <a:off x="1387724" y="2232816"/>
          <a:ext cx="839546" cy="101588"/>
        </a:xfrm>
        <a:prstGeom prst="rect">
          <a:avLst/>
        </a:prstGeom>
        <a:solidFill>
          <a:schemeClr val="accent5">
            <a:hueOff val="-2100956"/>
            <a:satOff val="-2922"/>
            <a:lumOff val="-112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6F003E-0C49-481B-82FE-6C0BDF1FC8AD}">
      <dsp:nvSpPr>
        <dsp:cNvPr id="0" name=""/>
        <dsp:cNvSpPr/>
      </dsp:nvSpPr>
      <dsp:spPr>
        <a:xfrm>
          <a:off x="1578235" y="2539713"/>
          <a:ext cx="1128758" cy="677255"/>
        </a:xfrm>
        <a:prstGeom prst="roundRect">
          <a:avLst>
            <a:gd name="adj" fmla="val 10000"/>
          </a:avLst>
        </a:prstGeom>
        <a:solidFill>
          <a:schemeClr val="accent5">
            <a:hueOff val="-1960892"/>
            <a:satOff val="-2727"/>
            <a:lumOff val="-10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altLang="en-US" sz="1400" kern="1200" dirty="0" smtClean="0">
              <a:latin typeface="微软雅黑" pitchFamily="34" charset="-122"/>
              <a:ea typeface="微软雅黑" pitchFamily="34" charset="-122"/>
            </a:rPr>
            <a:t>会议安排</a:t>
          </a:r>
          <a:endParaRPr lang="en-US" sz="1400" kern="1200" dirty="0">
            <a:latin typeface="微软雅黑" pitchFamily="34" charset="-122"/>
            <a:ea typeface="微软雅黑" pitchFamily="34" charset="-122"/>
          </a:endParaRPr>
        </a:p>
      </dsp:txBody>
      <dsp:txXfrm>
        <a:off x="1598071" y="2559549"/>
        <a:ext cx="1089086" cy="637583"/>
      </dsp:txXfrm>
    </dsp:sp>
    <dsp:sp modelId="{1CE7F983-6996-492E-AFE6-ED715010984D}">
      <dsp:nvSpPr>
        <dsp:cNvPr id="0" name=""/>
        <dsp:cNvSpPr/>
      </dsp:nvSpPr>
      <dsp:spPr>
        <a:xfrm rot="16200000">
          <a:off x="1387724" y="1386247"/>
          <a:ext cx="839546" cy="101588"/>
        </a:xfrm>
        <a:prstGeom prst="rect">
          <a:avLst/>
        </a:prstGeom>
        <a:solidFill>
          <a:schemeClr val="accent5">
            <a:hueOff val="-2626195"/>
            <a:satOff val="-3653"/>
            <a:lumOff val="-140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E04A32-8B3A-448F-BAA3-5CED97D10039}">
      <dsp:nvSpPr>
        <dsp:cNvPr id="0" name=""/>
        <dsp:cNvSpPr/>
      </dsp:nvSpPr>
      <dsp:spPr>
        <a:xfrm>
          <a:off x="1578235" y="1693144"/>
          <a:ext cx="1128758" cy="677255"/>
        </a:xfrm>
        <a:prstGeom prst="roundRect">
          <a:avLst>
            <a:gd name="adj" fmla="val 10000"/>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altLang="en-US" sz="1400" kern="1200" dirty="0" smtClean="0">
              <a:latin typeface="微软雅黑" pitchFamily="34" charset="-122"/>
              <a:ea typeface="微软雅黑" pitchFamily="34" charset="-122"/>
            </a:rPr>
            <a:t>领导日程</a:t>
          </a:r>
          <a:endParaRPr lang="en-US" sz="1400" kern="1200" dirty="0">
            <a:latin typeface="微软雅黑" pitchFamily="34" charset="-122"/>
            <a:ea typeface="微软雅黑" pitchFamily="34" charset="-122"/>
          </a:endParaRPr>
        </a:p>
      </dsp:txBody>
      <dsp:txXfrm>
        <a:off x="1598071" y="1712980"/>
        <a:ext cx="1089086" cy="637583"/>
      </dsp:txXfrm>
    </dsp:sp>
    <dsp:sp modelId="{89778C0A-0410-4A0D-BFA5-9E92064AC088}">
      <dsp:nvSpPr>
        <dsp:cNvPr id="0" name=""/>
        <dsp:cNvSpPr/>
      </dsp:nvSpPr>
      <dsp:spPr>
        <a:xfrm rot="16200000">
          <a:off x="1387724" y="539678"/>
          <a:ext cx="839546" cy="101588"/>
        </a:xfrm>
        <a:prstGeom prst="rect">
          <a:avLst/>
        </a:prstGeom>
        <a:solidFill>
          <a:schemeClr val="accent5">
            <a:hueOff val="-3151433"/>
            <a:satOff val="-4383"/>
            <a:lumOff val="-168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37A907-0485-4477-968D-6264A6954BBD}">
      <dsp:nvSpPr>
        <dsp:cNvPr id="0" name=""/>
        <dsp:cNvSpPr/>
      </dsp:nvSpPr>
      <dsp:spPr>
        <a:xfrm>
          <a:off x="1578235" y="846575"/>
          <a:ext cx="1128758" cy="677255"/>
        </a:xfrm>
        <a:prstGeom prst="roundRect">
          <a:avLst>
            <a:gd name="adj" fmla="val 10000"/>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altLang="en-US" sz="1400" kern="1200" dirty="0" smtClean="0">
              <a:latin typeface="微软雅黑" pitchFamily="34" charset="-122"/>
              <a:ea typeface="微软雅黑" pitchFamily="34" charset="-122"/>
            </a:rPr>
            <a:t>工作备忘</a:t>
          </a:r>
          <a:endParaRPr lang="en-US" sz="1400" kern="1200" dirty="0">
            <a:latin typeface="微软雅黑" pitchFamily="34" charset="-122"/>
            <a:ea typeface="微软雅黑" pitchFamily="34" charset="-122"/>
          </a:endParaRPr>
        </a:p>
      </dsp:txBody>
      <dsp:txXfrm>
        <a:off x="1598071" y="866411"/>
        <a:ext cx="1089086" cy="637583"/>
      </dsp:txXfrm>
    </dsp:sp>
    <dsp:sp modelId="{C191F13A-3A33-471C-8BC6-D673F507FEDF}">
      <dsp:nvSpPr>
        <dsp:cNvPr id="0" name=""/>
        <dsp:cNvSpPr/>
      </dsp:nvSpPr>
      <dsp:spPr>
        <a:xfrm>
          <a:off x="1811009" y="116393"/>
          <a:ext cx="1494226" cy="101588"/>
        </a:xfrm>
        <a:prstGeom prst="rect">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D7AE5F-ADFD-4249-BF22-B07A7E90CC17}">
      <dsp:nvSpPr>
        <dsp:cNvPr id="0" name=""/>
        <dsp:cNvSpPr/>
      </dsp:nvSpPr>
      <dsp:spPr>
        <a:xfrm>
          <a:off x="1578235" y="6"/>
          <a:ext cx="1128758" cy="677255"/>
        </a:xfrm>
        <a:prstGeom prst="roundRect">
          <a:avLst>
            <a:gd name="adj" fmla="val 10000"/>
          </a:avLst>
        </a:prstGeom>
        <a:solidFill>
          <a:schemeClr val="accent5">
            <a:hueOff val="-3431561"/>
            <a:satOff val="-4773"/>
            <a:lumOff val="-18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altLang="en-US" sz="1400" kern="1200" dirty="0" smtClean="0">
              <a:latin typeface="微软雅黑" pitchFamily="34" charset="-122"/>
              <a:ea typeface="微软雅黑" pitchFamily="34" charset="-122"/>
            </a:rPr>
            <a:t>工作请示</a:t>
          </a:r>
          <a:endParaRPr lang="en-US" sz="1400" kern="1200" dirty="0">
            <a:latin typeface="微软雅黑" pitchFamily="34" charset="-122"/>
            <a:ea typeface="微软雅黑" pitchFamily="34" charset="-122"/>
          </a:endParaRPr>
        </a:p>
      </dsp:txBody>
      <dsp:txXfrm>
        <a:off x="1598071" y="19842"/>
        <a:ext cx="1089086" cy="637583"/>
      </dsp:txXfrm>
    </dsp:sp>
    <dsp:sp modelId="{A11A67FD-E2E8-447F-AA47-7108F4013DEC}">
      <dsp:nvSpPr>
        <dsp:cNvPr id="0" name=""/>
        <dsp:cNvSpPr/>
      </dsp:nvSpPr>
      <dsp:spPr>
        <a:xfrm rot="5400000">
          <a:off x="2888973" y="539678"/>
          <a:ext cx="839546" cy="101588"/>
        </a:xfrm>
        <a:prstGeom prst="rect">
          <a:avLst/>
        </a:prstGeom>
        <a:solidFill>
          <a:schemeClr val="accent5">
            <a:hueOff val="-4201911"/>
            <a:satOff val="-5845"/>
            <a:lumOff val="-224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DA3AB1-7E1C-4F70-B11C-2264F9C665F5}">
      <dsp:nvSpPr>
        <dsp:cNvPr id="0" name=""/>
        <dsp:cNvSpPr/>
      </dsp:nvSpPr>
      <dsp:spPr>
        <a:xfrm>
          <a:off x="3079484" y="6"/>
          <a:ext cx="1128758" cy="677255"/>
        </a:xfrm>
        <a:prstGeom prst="roundRect">
          <a:avLst>
            <a:gd name="adj" fmla="val 10000"/>
          </a:avLst>
        </a:prstGeom>
        <a:solidFill>
          <a:schemeClr val="accent5">
            <a:hueOff val="-3921784"/>
            <a:satOff val="-5455"/>
            <a:lumOff val="-20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altLang="en-US" sz="1400" kern="1200" dirty="0" smtClean="0">
              <a:latin typeface="微软雅黑" pitchFamily="34" charset="-122"/>
              <a:ea typeface="微软雅黑" pitchFamily="34" charset="-122"/>
            </a:rPr>
            <a:t>资产管理</a:t>
          </a:r>
          <a:endParaRPr lang="en-US" sz="1400" kern="1200" dirty="0">
            <a:latin typeface="微软雅黑" pitchFamily="34" charset="-122"/>
            <a:ea typeface="微软雅黑" pitchFamily="34" charset="-122"/>
          </a:endParaRPr>
        </a:p>
      </dsp:txBody>
      <dsp:txXfrm>
        <a:off x="3099320" y="19842"/>
        <a:ext cx="1089086" cy="637583"/>
      </dsp:txXfrm>
    </dsp:sp>
    <dsp:sp modelId="{2C75483E-1BA6-4594-A113-14E1E59BB945}">
      <dsp:nvSpPr>
        <dsp:cNvPr id="0" name=""/>
        <dsp:cNvSpPr/>
      </dsp:nvSpPr>
      <dsp:spPr>
        <a:xfrm rot="5400000">
          <a:off x="2888973" y="1386247"/>
          <a:ext cx="839546" cy="101588"/>
        </a:xfrm>
        <a:prstGeom prst="rect">
          <a:avLst/>
        </a:prstGeom>
        <a:solidFill>
          <a:schemeClr val="accent5">
            <a:hueOff val="-4727150"/>
            <a:satOff val="-6575"/>
            <a:lumOff val="-252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B27553-0942-498A-8CB4-467181F59BD4}">
      <dsp:nvSpPr>
        <dsp:cNvPr id="0" name=""/>
        <dsp:cNvSpPr/>
      </dsp:nvSpPr>
      <dsp:spPr>
        <a:xfrm>
          <a:off x="3079484" y="846575"/>
          <a:ext cx="1128758" cy="677255"/>
        </a:xfrm>
        <a:prstGeom prst="roundRect">
          <a:avLst>
            <a:gd name="adj" fmla="val 10000"/>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altLang="en-US" sz="1400" kern="1200" dirty="0" smtClean="0">
              <a:latin typeface="微软雅黑" pitchFamily="34" charset="-122"/>
              <a:ea typeface="微软雅黑" pitchFamily="34" charset="-122"/>
            </a:rPr>
            <a:t>档案管理</a:t>
          </a:r>
          <a:endParaRPr lang="en-US" sz="1400" kern="1200" dirty="0">
            <a:latin typeface="微软雅黑" pitchFamily="34" charset="-122"/>
            <a:ea typeface="微软雅黑" pitchFamily="34" charset="-122"/>
          </a:endParaRPr>
        </a:p>
      </dsp:txBody>
      <dsp:txXfrm>
        <a:off x="3099320" y="866411"/>
        <a:ext cx="1089086" cy="637583"/>
      </dsp:txXfrm>
    </dsp:sp>
    <dsp:sp modelId="{5136121A-AA4D-4BD8-9FFF-046B163D77BB}">
      <dsp:nvSpPr>
        <dsp:cNvPr id="0" name=""/>
        <dsp:cNvSpPr/>
      </dsp:nvSpPr>
      <dsp:spPr>
        <a:xfrm rot="5400000">
          <a:off x="2888973" y="2232816"/>
          <a:ext cx="839546" cy="101588"/>
        </a:xfrm>
        <a:prstGeom prst="rect">
          <a:avLst/>
        </a:prstGeom>
        <a:solidFill>
          <a:schemeClr val="accent5">
            <a:hueOff val="-5252389"/>
            <a:satOff val="-7306"/>
            <a:lumOff val="-280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81880DD-46D0-48F7-AE1A-540B17F295FA}">
      <dsp:nvSpPr>
        <dsp:cNvPr id="0" name=""/>
        <dsp:cNvSpPr/>
      </dsp:nvSpPr>
      <dsp:spPr>
        <a:xfrm>
          <a:off x="3079484" y="1693144"/>
          <a:ext cx="1128758" cy="677255"/>
        </a:xfrm>
        <a:prstGeom prst="roundRect">
          <a:avLst>
            <a:gd name="adj" fmla="val 10000"/>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altLang="en-US" sz="1400" kern="1200" dirty="0" smtClean="0">
              <a:latin typeface="微软雅黑" pitchFamily="34" charset="-122"/>
              <a:ea typeface="微软雅黑" pitchFamily="34" charset="-122"/>
            </a:rPr>
            <a:t>车辆管理</a:t>
          </a:r>
          <a:endParaRPr lang="zh-CN" altLang="en-US" sz="1400" kern="1200" dirty="0">
            <a:latin typeface="微软雅黑" pitchFamily="34" charset="-122"/>
            <a:ea typeface="微软雅黑" pitchFamily="34" charset="-122"/>
          </a:endParaRPr>
        </a:p>
      </dsp:txBody>
      <dsp:txXfrm>
        <a:off x="3099320" y="1712980"/>
        <a:ext cx="1089086" cy="637583"/>
      </dsp:txXfrm>
    </dsp:sp>
    <dsp:sp modelId="{FD672DAF-5B89-4CA2-8801-5918A74FFEB3}">
      <dsp:nvSpPr>
        <dsp:cNvPr id="0" name=""/>
        <dsp:cNvSpPr/>
      </dsp:nvSpPr>
      <dsp:spPr>
        <a:xfrm>
          <a:off x="3312258" y="2656101"/>
          <a:ext cx="1494226" cy="101588"/>
        </a:xfrm>
        <a:prstGeom prst="rect">
          <a:avLst/>
        </a:prstGeom>
        <a:solidFill>
          <a:schemeClr val="accent5">
            <a:hueOff val="-5777628"/>
            <a:satOff val="-8036"/>
            <a:lumOff val="-308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0F6B17-8D1B-427B-ADBB-9AF1D1ADF467}">
      <dsp:nvSpPr>
        <dsp:cNvPr id="0" name=""/>
        <dsp:cNvSpPr/>
      </dsp:nvSpPr>
      <dsp:spPr>
        <a:xfrm>
          <a:off x="3079484" y="2539713"/>
          <a:ext cx="1128758" cy="677255"/>
        </a:xfrm>
        <a:prstGeom prst="roundRect">
          <a:avLst>
            <a:gd name="adj" fmla="val 10000"/>
          </a:avLst>
        </a:prstGeom>
        <a:solidFill>
          <a:schemeClr val="accent5">
            <a:hueOff val="-5392453"/>
            <a:satOff val="-7501"/>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altLang="en-US" sz="1400" kern="1200" dirty="0" smtClean="0">
              <a:latin typeface="微软雅黑" pitchFamily="34" charset="-122"/>
              <a:ea typeface="微软雅黑" pitchFamily="34" charset="-122"/>
            </a:rPr>
            <a:t>接待管理</a:t>
          </a:r>
          <a:endParaRPr lang="zh-CN" sz="1400" kern="1200" dirty="0">
            <a:latin typeface="微软雅黑" pitchFamily="34" charset="-122"/>
            <a:ea typeface="微软雅黑" pitchFamily="34" charset="-122"/>
          </a:endParaRPr>
        </a:p>
      </dsp:txBody>
      <dsp:txXfrm>
        <a:off x="3099320" y="2559549"/>
        <a:ext cx="1089086" cy="637583"/>
      </dsp:txXfrm>
    </dsp:sp>
    <dsp:sp modelId="{D2F3FCCD-3A67-44BD-9C49-68B46F09543B}">
      <dsp:nvSpPr>
        <dsp:cNvPr id="0" name=""/>
        <dsp:cNvSpPr/>
      </dsp:nvSpPr>
      <dsp:spPr>
        <a:xfrm rot="16200000">
          <a:off x="4390223" y="2232816"/>
          <a:ext cx="839546" cy="101588"/>
        </a:xfrm>
        <a:prstGeom prst="rect">
          <a:avLst/>
        </a:prstGeom>
        <a:solidFill>
          <a:schemeClr val="accent5">
            <a:hueOff val="-6302867"/>
            <a:satOff val="-8767"/>
            <a:lumOff val="-336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F9A491-F7E7-403A-9B60-A42ED51556AE}">
      <dsp:nvSpPr>
        <dsp:cNvPr id="0" name=""/>
        <dsp:cNvSpPr/>
      </dsp:nvSpPr>
      <dsp:spPr>
        <a:xfrm>
          <a:off x="4580733" y="2539713"/>
          <a:ext cx="1128758" cy="677255"/>
        </a:xfrm>
        <a:prstGeom prst="roundRect">
          <a:avLst>
            <a:gd name="adj" fmla="val 10000"/>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altLang="en-US" sz="1400" kern="1200" dirty="0" smtClean="0">
              <a:latin typeface="微软雅黑" pitchFamily="34" charset="-122"/>
              <a:ea typeface="微软雅黑" pitchFamily="34" charset="-122"/>
            </a:rPr>
            <a:t>民主评议</a:t>
          </a:r>
          <a:endParaRPr lang="zh-CN" sz="1400" kern="1200" dirty="0">
            <a:latin typeface="微软雅黑" pitchFamily="34" charset="-122"/>
            <a:ea typeface="微软雅黑" pitchFamily="34" charset="-122"/>
          </a:endParaRPr>
        </a:p>
      </dsp:txBody>
      <dsp:txXfrm>
        <a:off x="4600569" y="2559549"/>
        <a:ext cx="1089086" cy="637583"/>
      </dsp:txXfrm>
    </dsp:sp>
    <dsp:sp modelId="{58AEEE47-36EA-4C82-AA8D-EAD42AD57132}">
      <dsp:nvSpPr>
        <dsp:cNvPr id="0" name=""/>
        <dsp:cNvSpPr/>
      </dsp:nvSpPr>
      <dsp:spPr>
        <a:xfrm rot="16200000">
          <a:off x="4390223" y="1386247"/>
          <a:ext cx="839546" cy="101588"/>
        </a:xfrm>
        <a:prstGeom prst="rect">
          <a:avLst/>
        </a:prstGeom>
        <a:solidFill>
          <a:schemeClr val="accent5">
            <a:hueOff val="-6828105"/>
            <a:satOff val="-9497"/>
            <a:lumOff val="-364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F48369-9ACF-4237-8961-24BEBB36F4EA}">
      <dsp:nvSpPr>
        <dsp:cNvPr id="0" name=""/>
        <dsp:cNvSpPr/>
      </dsp:nvSpPr>
      <dsp:spPr>
        <a:xfrm>
          <a:off x="4580733" y="1693144"/>
          <a:ext cx="1128758" cy="677255"/>
        </a:xfrm>
        <a:prstGeom prst="roundRect">
          <a:avLst>
            <a:gd name="adj" fmla="val 10000"/>
          </a:avLst>
        </a:prstGeom>
        <a:solidFill>
          <a:schemeClr val="accent5">
            <a:hueOff val="-6372898"/>
            <a:satOff val="-8864"/>
            <a:lumOff val="-33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altLang="en-US" sz="1400" kern="1200" dirty="0" smtClean="0">
              <a:latin typeface="微软雅黑" pitchFamily="34" charset="-122"/>
              <a:ea typeface="微软雅黑" pitchFamily="34" charset="-122"/>
            </a:rPr>
            <a:t>表格下载</a:t>
          </a:r>
          <a:endParaRPr lang="zh-CN" sz="1400" kern="1200" dirty="0">
            <a:latin typeface="微软雅黑" pitchFamily="34" charset="-122"/>
            <a:ea typeface="微软雅黑" pitchFamily="34" charset="-122"/>
          </a:endParaRPr>
        </a:p>
      </dsp:txBody>
      <dsp:txXfrm>
        <a:off x="4600569" y="1712980"/>
        <a:ext cx="1089086" cy="637583"/>
      </dsp:txXfrm>
    </dsp:sp>
    <dsp:sp modelId="{1EC6C120-42E6-4B80-B564-7BA565DA8FB5}">
      <dsp:nvSpPr>
        <dsp:cNvPr id="0" name=""/>
        <dsp:cNvSpPr/>
      </dsp:nvSpPr>
      <dsp:spPr>
        <a:xfrm rot="16200000">
          <a:off x="4390223" y="539678"/>
          <a:ext cx="839546" cy="101588"/>
        </a:xfrm>
        <a:prstGeom prst="rect">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263816-73ED-43A5-99D3-2E8ED20177E6}">
      <dsp:nvSpPr>
        <dsp:cNvPr id="0" name=""/>
        <dsp:cNvSpPr/>
      </dsp:nvSpPr>
      <dsp:spPr>
        <a:xfrm>
          <a:off x="4580733" y="846575"/>
          <a:ext cx="1128758" cy="677255"/>
        </a:xfrm>
        <a:prstGeom prst="roundRect">
          <a:avLst>
            <a:gd name="adj" fmla="val 10000"/>
          </a:avLst>
        </a:prstGeom>
        <a:solidFill>
          <a:schemeClr val="accent5">
            <a:hueOff val="-6863122"/>
            <a:satOff val="-9546"/>
            <a:lumOff val="-36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altLang="en-US" sz="1400" kern="1200" dirty="0" smtClean="0">
              <a:latin typeface="微软雅黑" pitchFamily="34" charset="-122"/>
              <a:ea typeface="微软雅黑" pitchFamily="34" charset="-122"/>
            </a:rPr>
            <a:t>资料检索</a:t>
          </a:r>
          <a:endParaRPr lang="zh-CN" sz="1400" kern="1200" dirty="0">
            <a:latin typeface="微软雅黑" pitchFamily="34" charset="-122"/>
            <a:ea typeface="微软雅黑" pitchFamily="34" charset="-122"/>
          </a:endParaRPr>
        </a:p>
      </dsp:txBody>
      <dsp:txXfrm>
        <a:off x="4600569" y="866411"/>
        <a:ext cx="1089086" cy="637583"/>
      </dsp:txXfrm>
    </dsp:sp>
    <dsp:sp modelId="{2CCE49B6-4431-4F60-A9E6-17A103EA764C}">
      <dsp:nvSpPr>
        <dsp:cNvPr id="0" name=""/>
        <dsp:cNvSpPr/>
      </dsp:nvSpPr>
      <dsp:spPr>
        <a:xfrm>
          <a:off x="4580733" y="6"/>
          <a:ext cx="1128758" cy="677255"/>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altLang="zh-CN" sz="1400" kern="1200" smtClean="0">
              <a:latin typeface="微软雅黑" pitchFamily="34" charset="-122"/>
              <a:ea typeface="微软雅黑" pitchFamily="34" charset="-122"/>
            </a:rPr>
            <a:t>+</a:t>
          </a:r>
          <a:endParaRPr lang="zh-CN" sz="1400" kern="1200" dirty="0">
            <a:latin typeface="微软雅黑" pitchFamily="34" charset="-122"/>
            <a:ea typeface="微软雅黑" pitchFamily="34" charset="-122"/>
          </a:endParaRPr>
        </a:p>
      </dsp:txBody>
      <dsp:txXfrm>
        <a:off x="4600569" y="19842"/>
        <a:ext cx="1089086" cy="6375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BE4F16-98C1-4B4D-94F8-50153ED48DAC}">
      <dsp:nvSpPr>
        <dsp:cNvPr id="0" name=""/>
        <dsp:cNvSpPr/>
      </dsp:nvSpPr>
      <dsp:spPr>
        <a:xfrm>
          <a:off x="0" y="2181040"/>
          <a:ext cx="5167313" cy="5732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zh-CN" altLang="en-US" sz="1900" kern="1200" dirty="0" smtClean="0"/>
            <a:t>县</a:t>
          </a:r>
          <a:endParaRPr lang="zh-CN" altLang="en-US" sz="1900" kern="1200" dirty="0"/>
        </a:p>
      </dsp:txBody>
      <dsp:txXfrm>
        <a:off x="0" y="2181040"/>
        <a:ext cx="1550194" cy="573248"/>
      </dsp:txXfrm>
    </dsp:sp>
    <dsp:sp modelId="{25574B92-E7FF-48BA-9AE2-348783A97966}">
      <dsp:nvSpPr>
        <dsp:cNvPr id="0" name=""/>
        <dsp:cNvSpPr/>
      </dsp:nvSpPr>
      <dsp:spPr>
        <a:xfrm>
          <a:off x="0" y="1512249"/>
          <a:ext cx="5167313" cy="5732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zh-CN" altLang="en-US" sz="1900" kern="1200" dirty="0" smtClean="0"/>
            <a:t>区</a:t>
          </a:r>
          <a:endParaRPr lang="zh-CN" altLang="en-US" sz="1900" kern="1200" dirty="0"/>
        </a:p>
      </dsp:txBody>
      <dsp:txXfrm>
        <a:off x="0" y="1512249"/>
        <a:ext cx="1550194" cy="573248"/>
      </dsp:txXfrm>
    </dsp:sp>
    <dsp:sp modelId="{B694ECE7-C2CF-4E12-8F9A-A3848C79E29B}">
      <dsp:nvSpPr>
        <dsp:cNvPr id="0" name=""/>
        <dsp:cNvSpPr/>
      </dsp:nvSpPr>
      <dsp:spPr>
        <a:xfrm>
          <a:off x="0" y="843459"/>
          <a:ext cx="5167313" cy="5732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zh-CN" altLang="en-US" sz="1900" kern="1200" dirty="0" smtClean="0"/>
            <a:t>市</a:t>
          </a:r>
          <a:endParaRPr lang="zh-CN" altLang="en-US" sz="1900" kern="1200" dirty="0"/>
        </a:p>
      </dsp:txBody>
      <dsp:txXfrm>
        <a:off x="0" y="843459"/>
        <a:ext cx="1550194" cy="573248"/>
      </dsp:txXfrm>
    </dsp:sp>
    <dsp:sp modelId="{FBE680FC-B4DE-4892-A2D8-A3DE774357CB}">
      <dsp:nvSpPr>
        <dsp:cNvPr id="0" name=""/>
        <dsp:cNvSpPr/>
      </dsp:nvSpPr>
      <dsp:spPr>
        <a:xfrm>
          <a:off x="0" y="174668"/>
          <a:ext cx="5167313" cy="5732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zh-CN" altLang="en-US" sz="1900" kern="1200" dirty="0" smtClean="0"/>
            <a:t>省</a:t>
          </a:r>
          <a:endParaRPr lang="zh-CN" altLang="en-US" sz="1900" kern="1200" dirty="0"/>
        </a:p>
      </dsp:txBody>
      <dsp:txXfrm>
        <a:off x="0" y="174668"/>
        <a:ext cx="1550194" cy="573248"/>
      </dsp:txXfrm>
    </dsp:sp>
    <dsp:sp modelId="{A3B98FB0-88C8-45A1-8F0B-D0FC75D1C691}">
      <dsp:nvSpPr>
        <dsp:cNvPr id="0" name=""/>
        <dsp:cNvSpPr/>
      </dsp:nvSpPr>
      <dsp:spPr>
        <a:xfrm>
          <a:off x="2948800" y="222439"/>
          <a:ext cx="716561" cy="47770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CN" altLang="en-US" sz="1500" kern="1200" smtClean="0"/>
            <a:t>黑龙江</a:t>
          </a:r>
          <a:endParaRPr lang="zh-CN" altLang="en-US" sz="1500" kern="1200" dirty="0"/>
        </a:p>
      </dsp:txBody>
      <dsp:txXfrm>
        <a:off x="2962792" y="236431"/>
        <a:ext cx="688577" cy="449723"/>
      </dsp:txXfrm>
    </dsp:sp>
    <dsp:sp modelId="{B1E8C3E8-C272-4311-AAC2-0384F4018653}">
      <dsp:nvSpPr>
        <dsp:cNvPr id="0" name=""/>
        <dsp:cNvSpPr/>
      </dsp:nvSpPr>
      <dsp:spPr>
        <a:xfrm>
          <a:off x="2375551" y="700147"/>
          <a:ext cx="931529" cy="191082"/>
        </a:xfrm>
        <a:custGeom>
          <a:avLst/>
          <a:gdLst/>
          <a:ahLst/>
          <a:cxnLst/>
          <a:rect l="0" t="0" r="0" b="0"/>
          <a:pathLst>
            <a:path>
              <a:moveTo>
                <a:pt x="931529" y="0"/>
              </a:moveTo>
              <a:lnTo>
                <a:pt x="931529" y="95541"/>
              </a:lnTo>
              <a:lnTo>
                <a:pt x="0" y="95541"/>
              </a:lnTo>
              <a:lnTo>
                <a:pt x="0" y="19108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D6BD92-B7E4-4531-8DA2-F25CF54427EF}">
      <dsp:nvSpPr>
        <dsp:cNvPr id="0" name=""/>
        <dsp:cNvSpPr/>
      </dsp:nvSpPr>
      <dsp:spPr>
        <a:xfrm>
          <a:off x="2017270" y="891230"/>
          <a:ext cx="716561" cy="47770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altLang="zh-CN" sz="1500" kern="1200" smtClean="0"/>
            <a:t>+</a:t>
          </a:r>
          <a:endParaRPr lang="zh-CN" altLang="en-US" sz="1500" kern="1200" dirty="0"/>
        </a:p>
      </dsp:txBody>
      <dsp:txXfrm>
        <a:off x="2031262" y="905222"/>
        <a:ext cx="688577" cy="449723"/>
      </dsp:txXfrm>
    </dsp:sp>
    <dsp:sp modelId="{F68DD2B4-CDD2-43BF-BA94-9DEE4B38318D}">
      <dsp:nvSpPr>
        <dsp:cNvPr id="0" name=""/>
        <dsp:cNvSpPr/>
      </dsp:nvSpPr>
      <dsp:spPr>
        <a:xfrm>
          <a:off x="1909786" y="1368937"/>
          <a:ext cx="465764" cy="191082"/>
        </a:xfrm>
        <a:custGeom>
          <a:avLst/>
          <a:gdLst/>
          <a:ahLst/>
          <a:cxnLst/>
          <a:rect l="0" t="0" r="0" b="0"/>
          <a:pathLst>
            <a:path>
              <a:moveTo>
                <a:pt x="465764" y="0"/>
              </a:moveTo>
              <a:lnTo>
                <a:pt x="465764" y="95541"/>
              </a:lnTo>
              <a:lnTo>
                <a:pt x="0" y="95541"/>
              </a:lnTo>
              <a:lnTo>
                <a:pt x="0" y="19108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54AEEB-DF44-41F6-A7EB-9C34F0D35266}">
      <dsp:nvSpPr>
        <dsp:cNvPr id="0" name=""/>
        <dsp:cNvSpPr/>
      </dsp:nvSpPr>
      <dsp:spPr>
        <a:xfrm>
          <a:off x="1551506" y="1560020"/>
          <a:ext cx="716561" cy="47770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altLang="zh-CN" sz="1500" kern="1200" smtClean="0"/>
            <a:t>+</a:t>
          </a:r>
          <a:endParaRPr lang="zh-CN" altLang="en-US" sz="1500" kern="1200" dirty="0"/>
        </a:p>
      </dsp:txBody>
      <dsp:txXfrm>
        <a:off x="1565498" y="1574012"/>
        <a:ext cx="688577" cy="449723"/>
      </dsp:txXfrm>
    </dsp:sp>
    <dsp:sp modelId="{BDB37BB8-E888-4E04-B148-58980AF044D9}">
      <dsp:nvSpPr>
        <dsp:cNvPr id="0" name=""/>
        <dsp:cNvSpPr/>
      </dsp:nvSpPr>
      <dsp:spPr>
        <a:xfrm>
          <a:off x="1864066" y="2037727"/>
          <a:ext cx="91440" cy="191082"/>
        </a:xfrm>
        <a:custGeom>
          <a:avLst/>
          <a:gdLst/>
          <a:ahLst/>
          <a:cxnLst/>
          <a:rect l="0" t="0" r="0" b="0"/>
          <a:pathLst>
            <a:path>
              <a:moveTo>
                <a:pt x="45720" y="0"/>
              </a:moveTo>
              <a:lnTo>
                <a:pt x="45720" y="19108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D34741-5DA1-4F7E-9DF6-62E42E040542}">
      <dsp:nvSpPr>
        <dsp:cNvPr id="0" name=""/>
        <dsp:cNvSpPr/>
      </dsp:nvSpPr>
      <dsp:spPr>
        <a:xfrm>
          <a:off x="1551506" y="2228810"/>
          <a:ext cx="716561" cy="47770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altLang="zh-CN" sz="1500" kern="1200" smtClean="0"/>
            <a:t>+</a:t>
          </a:r>
          <a:endParaRPr lang="zh-CN" altLang="en-US" sz="1500" kern="1200" dirty="0"/>
        </a:p>
      </dsp:txBody>
      <dsp:txXfrm>
        <a:off x="1565498" y="2242802"/>
        <a:ext cx="688577" cy="449723"/>
      </dsp:txXfrm>
    </dsp:sp>
    <dsp:sp modelId="{06E77FB4-700A-4116-AFE9-5E02C017D537}">
      <dsp:nvSpPr>
        <dsp:cNvPr id="0" name=""/>
        <dsp:cNvSpPr/>
      </dsp:nvSpPr>
      <dsp:spPr>
        <a:xfrm>
          <a:off x="2375551" y="1368937"/>
          <a:ext cx="465764" cy="191082"/>
        </a:xfrm>
        <a:custGeom>
          <a:avLst/>
          <a:gdLst/>
          <a:ahLst/>
          <a:cxnLst/>
          <a:rect l="0" t="0" r="0" b="0"/>
          <a:pathLst>
            <a:path>
              <a:moveTo>
                <a:pt x="0" y="0"/>
              </a:moveTo>
              <a:lnTo>
                <a:pt x="0" y="95541"/>
              </a:lnTo>
              <a:lnTo>
                <a:pt x="465764" y="95541"/>
              </a:lnTo>
              <a:lnTo>
                <a:pt x="465764" y="19108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F9FB72-E448-410A-8AF7-6684D68A4561}">
      <dsp:nvSpPr>
        <dsp:cNvPr id="0" name=""/>
        <dsp:cNvSpPr/>
      </dsp:nvSpPr>
      <dsp:spPr>
        <a:xfrm>
          <a:off x="2483035" y="1560020"/>
          <a:ext cx="716561" cy="47770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altLang="zh-CN" sz="1500" kern="1200" smtClean="0"/>
            <a:t>+</a:t>
          </a:r>
          <a:endParaRPr lang="zh-CN" altLang="en-US" sz="1500" kern="1200" dirty="0"/>
        </a:p>
      </dsp:txBody>
      <dsp:txXfrm>
        <a:off x="2497027" y="1574012"/>
        <a:ext cx="688577" cy="449723"/>
      </dsp:txXfrm>
    </dsp:sp>
    <dsp:sp modelId="{B63A6215-FF0E-42A0-8C86-0BC80D0505D1}">
      <dsp:nvSpPr>
        <dsp:cNvPr id="0" name=""/>
        <dsp:cNvSpPr/>
      </dsp:nvSpPr>
      <dsp:spPr>
        <a:xfrm>
          <a:off x="2795596" y="2037727"/>
          <a:ext cx="91440" cy="191082"/>
        </a:xfrm>
        <a:custGeom>
          <a:avLst/>
          <a:gdLst/>
          <a:ahLst/>
          <a:cxnLst/>
          <a:rect l="0" t="0" r="0" b="0"/>
          <a:pathLst>
            <a:path>
              <a:moveTo>
                <a:pt x="45720" y="0"/>
              </a:moveTo>
              <a:lnTo>
                <a:pt x="45720" y="19108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4D50C3-C65C-4FA8-85F1-7D0F3449D481}">
      <dsp:nvSpPr>
        <dsp:cNvPr id="0" name=""/>
        <dsp:cNvSpPr/>
      </dsp:nvSpPr>
      <dsp:spPr>
        <a:xfrm>
          <a:off x="2483035" y="2228810"/>
          <a:ext cx="716561" cy="47770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altLang="zh-CN" sz="1500" kern="1200" smtClean="0"/>
            <a:t>+</a:t>
          </a:r>
          <a:endParaRPr lang="zh-CN" altLang="en-US" sz="1500" kern="1200" dirty="0"/>
        </a:p>
      </dsp:txBody>
      <dsp:txXfrm>
        <a:off x="2497027" y="2242802"/>
        <a:ext cx="688577" cy="449723"/>
      </dsp:txXfrm>
    </dsp:sp>
    <dsp:sp modelId="{F4CF7BA4-62E0-4555-8D95-4B2A879FDFD1}">
      <dsp:nvSpPr>
        <dsp:cNvPr id="0" name=""/>
        <dsp:cNvSpPr/>
      </dsp:nvSpPr>
      <dsp:spPr>
        <a:xfrm>
          <a:off x="3307080" y="700147"/>
          <a:ext cx="931529" cy="191082"/>
        </a:xfrm>
        <a:custGeom>
          <a:avLst/>
          <a:gdLst/>
          <a:ahLst/>
          <a:cxnLst/>
          <a:rect l="0" t="0" r="0" b="0"/>
          <a:pathLst>
            <a:path>
              <a:moveTo>
                <a:pt x="0" y="0"/>
              </a:moveTo>
              <a:lnTo>
                <a:pt x="0" y="95541"/>
              </a:lnTo>
              <a:lnTo>
                <a:pt x="931529" y="95541"/>
              </a:lnTo>
              <a:lnTo>
                <a:pt x="931529" y="191082"/>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D78C60-5DF5-4CB0-9BF6-00E70CA5665F}">
      <dsp:nvSpPr>
        <dsp:cNvPr id="0" name=""/>
        <dsp:cNvSpPr/>
      </dsp:nvSpPr>
      <dsp:spPr>
        <a:xfrm>
          <a:off x="3880329" y="891230"/>
          <a:ext cx="716561" cy="47770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altLang="zh-CN" sz="1500" kern="1200" smtClean="0"/>
            <a:t>+</a:t>
          </a:r>
          <a:endParaRPr lang="zh-CN" altLang="en-US" sz="1500" kern="1200" dirty="0"/>
        </a:p>
      </dsp:txBody>
      <dsp:txXfrm>
        <a:off x="3894321" y="905222"/>
        <a:ext cx="688577" cy="449723"/>
      </dsp:txXfrm>
    </dsp:sp>
    <dsp:sp modelId="{D9BF2B15-9305-4EE1-B08D-69F14CB4F146}">
      <dsp:nvSpPr>
        <dsp:cNvPr id="0" name=""/>
        <dsp:cNvSpPr/>
      </dsp:nvSpPr>
      <dsp:spPr>
        <a:xfrm>
          <a:off x="3772845" y="1368937"/>
          <a:ext cx="465764" cy="191082"/>
        </a:xfrm>
        <a:custGeom>
          <a:avLst/>
          <a:gdLst/>
          <a:ahLst/>
          <a:cxnLst/>
          <a:rect l="0" t="0" r="0" b="0"/>
          <a:pathLst>
            <a:path>
              <a:moveTo>
                <a:pt x="465764" y="0"/>
              </a:moveTo>
              <a:lnTo>
                <a:pt x="465764" y="95541"/>
              </a:lnTo>
              <a:lnTo>
                <a:pt x="0" y="95541"/>
              </a:lnTo>
              <a:lnTo>
                <a:pt x="0" y="19108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E1B0CD-C915-4580-B8A9-58F011DA187B}">
      <dsp:nvSpPr>
        <dsp:cNvPr id="0" name=""/>
        <dsp:cNvSpPr/>
      </dsp:nvSpPr>
      <dsp:spPr>
        <a:xfrm>
          <a:off x="3414565" y="1560020"/>
          <a:ext cx="716561" cy="47770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altLang="zh-CN" sz="1500" kern="1200" smtClean="0"/>
            <a:t>+</a:t>
          </a:r>
          <a:endParaRPr lang="zh-CN" altLang="en-US" sz="1500" kern="1200" dirty="0"/>
        </a:p>
      </dsp:txBody>
      <dsp:txXfrm>
        <a:off x="3428557" y="1574012"/>
        <a:ext cx="688577" cy="449723"/>
      </dsp:txXfrm>
    </dsp:sp>
    <dsp:sp modelId="{5149AF9F-C747-4098-BB52-253DE268D5AE}">
      <dsp:nvSpPr>
        <dsp:cNvPr id="0" name=""/>
        <dsp:cNvSpPr/>
      </dsp:nvSpPr>
      <dsp:spPr>
        <a:xfrm>
          <a:off x="3727125" y="2037727"/>
          <a:ext cx="91440" cy="191082"/>
        </a:xfrm>
        <a:custGeom>
          <a:avLst/>
          <a:gdLst/>
          <a:ahLst/>
          <a:cxnLst/>
          <a:rect l="0" t="0" r="0" b="0"/>
          <a:pathLst>
            <a:path>
              <a:moveTo>
                <a:pt x="45720" y="0"/>
              </a:moveTo>
              <a:lnTo>
                <a:pt x="45720" y="19108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455B9D-6A6C-43C0-962E-1C2333E95CEB}">
      <dsp:nvSpPr>
        <dsp:cNvPr id="0" name=""/>
        <dsp:cNvSpPr/>
      </dsp:nvSpPr>
      <dsp:spPr>
        <a:xfrm>
          <a:off x="3414565" y="2228810"/>
          <a:ext cx="716561" cy="47770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altLang="zh-CN" sz="1500" kern="1200" smtClean="0"/>
            <a:t>+</a:t>
          </a:r>
          <a:endParaRPr lang="zh-CN" altLang="en-US" sz="1500" kern="1200" dirty="0"/>
        </a:p>
      </dsp:txBody>
      <dsp:txXfrm>
        <a:off x="3428557" y="2242802"/>
        <a:ext cx="688577" cy="449723"/>
      </dsp:txXfrm>
    </dsp:sp>
    <dsp:sp modelId="{6073767C-C5B6-4C12-86D5-554DAA270543}">
      <dsp:nvSpPr>
        <dsp:cNvPr id="0" name=""/>
        <dsp:cNvSpPr/>
      </dsp:nvSpPr>
      <dsp:spPr>
        <a:xfrm>
          <a:off x="4238610" y="1368937"/>
          <a:ext cx="465764" cy="191082"/>
        </a:xfrm>
        <a:custGeom>
          <a:avLst/>
          <a:gdLst/>
          <a:ahLst/>
          <a:cxnLst/>
          <a:rect l="0" t="0" r="0" b="0"/>
          <a:pathLst>
            <a:path>
              <a:moveTo>
                <a:pt x="0" y="0"/>
              </a:moveTo>
              <a:lnTo>
                <a:pt x="0" y="95541"/>
              </a:lnTo>
              <a:lnTo>
                <a:pt x="465764" y="95541"/>
              </a:lnTo>
              <a:lnTo>
                <a:pt x="465764" y="19108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0042FD-D19F-428A-B2B3-9699B8824625}">
      <dsp:nvSpPr>
        <dsp:cNvPr id="0" name=""/>
        <dsp:cNvSpPr/>
      </dsp:nvSpPr>
      <dsp:spPr>
        <a:xfrm>
          <a:off x="4346094" y="1560020"/>
          <a:ext cx="716561" cy="47770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altLang="zh-CN" sz="1500" kern="1200" smtClean="0"/>
            <a:t>+</a:t>
          </a:r>
          <a:endParaRPr lang="zh-CN" altLang="en-US" sz="1500" kern="1200" dirty="0"/>
        </a:p>
      </dsp:txBody>
      <dsp:txXfrm>
        <a:off x="4360086" y="1574012"/>
        <a:ext cx="688577" cy="449723"/>
      </dsp:txXfrm>
    </dsp:sp>
    <dsp:sp modelId="{F1C29081-D75D-484D-A49A-DFC842BD0010}">
      <dsp:nvSpPr>
        <dsp:cNvPr id="0" name=""/>
        <dsp:cNvSpPr/>
      </dsp:nvSpPr>
      <dsp:spPr>
        <a:xfrm>
          <a:off x="4658655" y="2037727"/>
          <a:ext cx="91440" cy="191082"/>
        </a:xfrm>
        <a:custGeom>
          <a:avLst/>
          <a:gdLst/>
          <a:ahLst/>
          <a:cxnLst/>
          <a:rect l="0" t="0" r="0" b="0"/>
          <a:pathLst>
            <a:path>
              <a:moveTo>
                <a:pt x="45720" y="0"/>
              </a:moveTo>
              <a:lnTo>
                <a:pt x="45720" y="19108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83EEB2-D4B0-4300-97A6-FF44F54DCACC}">
      <dsp:nvSpPr>
        <dsp:cNvPr id="0" name=""/>
        <dsp:cNvSpPr/>
      </dsp:nvSpPr>
      <dsp:spPr>
        <a:xfrm>
          <a:off x="4346094" y="2228810"/>
          <a:ext cx="716561" cy="47770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altLang="zh-CN" sz="1500" kern="1200" smtClean="0"/>
            <a:t>+</a:t>
          </a:r>
          <a:endParaRPr lang="zh-CN" altLang="en-US" sz="1500" kern="1200" dirty="0"/>
        </a:p>
      </dsp:txBody>
      <dsp:txXfrm>
        <a:off x="4360086" y="2242802"/>
        <a:ext cx="688577" cy="4497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841E2-1BF9-40C2-B350-96AF3BFAD649}">
      <dsp:nvSpPr>
        <dsp:cNvPr id="0" name=""/>
        <dsp:cNvSpPr/>
      </dsp:nvSpPr>
      <dsp:spPr>
        <a:xfrm rot="5400000">
          <a:off x="-207386" y="884913"/>
          <a:ext cx="930990" cy="11289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237A4D-4C24-4859-9E7B-E015B00C8DF8}">
      <dsp:nvSpPr>
        <dsp:cNvPr id="0" name=""/>
        <dsp:cNvSpPr/>
      </dsp:nvSpPr>
      <dsp:spPr>
        <a:xfrm>
          <a:off x="2311" y="284149"/>
          <a:ext cx="1254422" cy="752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zh-CN" altLang="en-US" sz="1200" kern="1200" dirty="0" smtClean="0"/>
            <a:t>班子情况查询</a:t>
          </a:r>
          <a:endParaRPr lang="zh-CN" altLang="en-US" sz="1200" kern="1200" dirty="0"/>
        </a:p>
      </dsp:txBody>
      <dsp:txXfrm>
        <a:off x="24355" y="306193"/>
        <a:ext cx="1210334" cy="708565"/>
      </dsp:txXfrm>
    </dsp:sp>
    <dsp:sp modelId="{A9D3892E-5E20-4815-AFCD-C244C736D17E}">
      <dsp:nvSpPr>
        <dsp:cNvPr id="0" name=""/>
        <dsp:cNvSpPr/>
      </dsp:nvSpPr>
      <dsp:spPr>
        <a:xfrm rot="5400000">
          <a:off x="-207386" y="1825730"/>
          <a:ext cx="930990" cy="11289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887CB3-8507-4599-AE8B-9FE8F6D60AC4}">
      <dsp:nvSpPr>
        <dsp:cNvPr id="0" name=""/>
        <dsp:cNvSpPr/>
      </dsp:nvSpPr>
      <dsp:spPr>
        <a:xfrm>
          <a:off x="2311" y="1224966"/>
          <a:ext cx="1254422" cy="752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zh-CN" altLang="en-US" sz="1200" kern="1200" dirty="0" smtClean="0"/>
            <a:t>厅局级女干部</a:t>
          </a:r>
          <a:endParaRPr lang="zh-CN" altLang="en-US" sz="1200" kern="1200" dirty="0"/>
        </a:p>
      </dsp:txBody>
      <dsp:txXfrm>
        <a:off x="24355" y="1247010"/>
        <a:ext cx="1210334" cy="708565"/>
      </dsp:txXfrm>
    </dsp:sp>
    <dsp:sp modelId="{F187AA62-4430-497B-9FA2-ADE39BA9F0B1}">
      <dsp:nvSpPr>
        <dsp:cNvPr id="0" name=""/>
        <dsp:cNvSpPr/>
      </dsp:nvSpPr>
      <dsp:spPr>
        <a:xfrm rot="5400000">
          <a:off x="-207386" y="2766547"/>
          <a:ext cx="930990" cy="11289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36DD62-5B43-4B18-BFB7-D0972EC8646F}">
      <dsp:nvSpPr>
        <dsp:cNvPr id="0" name=""/>
        <dsp:cNvSpPr/>
      </dsp:nvSpPr>
      <dsp:spPr>
        <a:xfrm>
          <a:off x="2311" y="2165783"/>
          <a:ext cx="1254422" cy="752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zh-CN" altLang="en-US" sz="1200" kern="1200" dirty="0" smtClean="0"/>
            <a:t>非党干部</a:t>
          </a:r>
          <a:endParaRPr lang="zh-CN" altLang="en-US" sz="1200" kern="1200" dirty="0"/>
        </a:p>
      </dsp:txBody>
      <dsp:txXfrm>
        <a:off x="24355" y="2187827"/>
        <a:ext cx="1210334" cy="708565"/>
      </dsp:txXfrm>
    </dsp:sp>
    <dsp:sp modelId="{146F49DC-2515-450D-AB87-06980910501B}">
      <dsp:nvSpPr>
        <dsp:cNvPr id="0" name=""/>
        <dsp:cNvSpPr/>
      </dsp:nvSpPr>
      <dsp:spPr>
        <a:xfrm>
          <a:off x="263022" y="3236956"/>
          <a:ext cx="1658556" cy="11289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6F8D95-390F-41B3-9B3B-967DFB5C783D}">
      <dsp:nvSpPr>
        <dsp:cNvPr id="0" name=""/>
        <dsp:cNvSpPr/>
      </dsp:nvSpPr>
      <dsp:spPr>
        <a:xfrm>
          <a:off x="2311" y="3106600"/>
          <a:ext cx="1254422" cy="752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zh-CN" altLang="en-US" sz="1200" kern="1200" dirty="0" smtClean="0"/>
            <a:t>少数名族干部</a:t>
          </a:r>
          <a:endParaRPr lang="zh-CN" altLang="en-US" sz="1200" kern="1200" dirty="0"/>
        </a:p>
      </dsp:txBody>
      <dsp:txXfrm>
        <a:off x="24355" y="3128644"/>
        <a:ext cx="1210334" cy="708565"/>
      </dsp:txXfrm>
    </dsp:sp>
    <dsp:sp modelId="{39CBFA8E-23D1-4A1F-A5C1-07809F9C6D96}">
      <dsp:nvSpPr>
        <dsp:cNvPr id="0" name=""/>
        <dsp:cNvSpPr/>
      </dsp:nvSpPr>
      <dsp:spPr>
        <a:xfrm rot="16200000">
          <a:off x="1460995" y="2766547"/>
          <a:ext cx="930990" cy="11289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C7C27D-7BFF-4115-8A70-E77261220890}">
      <dsp:nvSpPr>
        <dsp:cNvPr id="0" name=""/>
        <dsp:cNvSpPr/>
      </dsp:nvSpPr>
      <dsp:spPr>
        <a:xfrm>
          <a:off x="1670693" y="3106600"/>
          <a:ext cx="1254422" cy="752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zh-CN" altLang="en-US" sz="1200" kern="1200" dirty="0" smtClean="0"/>
            <a:t>地市党政正职</a:t>
          </a:r>
          <a:endParaRPr lang="zh-CN" altLang="en-US" sz="1200" kern="1200" dirty="0"/>
        </a:p>
      </dsp:txBody>
      <dsp:txXfrm>
        <a:off x="1692737" y="3128644"/>
        <a:ext cx="1210334" cy="708565"/>
      </dsp:txXfrm>
    </dsp:sp>
    <dsp:sp modelId="{974E1756-B9A4-47A3-96DC-57AEF4BA9808}">
      <dsp:nvSpPr>
        <dsp:cNvPr id="0" name=""/>
        <dsp:cNvSpPr/>
      </dsp:nvSpPr>
      <dsp:spPr>
        <a:xfrm rot="16200000">
          <a:off x="1460995" y="1825730"/>
          <a:ext cx="930990" cy="11289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6137F03-B271-4725-A7B8-E0D518F88F93}">
      <dsp:nvSpPr>
        <dsp:cNvPr id="0" name=""/>
        <dsp:cNvSpPr/>
      </dsp:nvSpPr>
      <dsp:spPr>
        <a:xfrm>
          <a:off x="1670693" y="2165783"/>
          <a:ext cx="1254422" cy="752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zh-CN" altLang="en-US" sz="1200" kern="1200" dirty="0" smtClean="0"/>
            <a:t>省直部门正职</a:t>
          </a:r>
          <a:endParaRPr lang="zh-CN" altLang="en-US" sz="1200" kern="1200" dirty="0"/>
        </a:p>
      </dsp:txBody>
      <dsp:txXfrm>
        <a:off x="1692737" y="2187827"/>
        <a:ext cx="1210334" cy="708565"/>
      </dsp:txXfrm>
    </dsp:sp>
    <dsp:sp modelId="{38519D05-368C-4540-9D5C-A6B252A9E338}">
      <dsp:nvSpPr>
        <dsp:cNvPr id="0" name=""/>
        <dsp:cNvSpPr/>
      </dsp:nvSpPr>
      <dsp:spPr>
        <a:xfrm rot="16200000">
          <a:off x="1460995" y="884913"/>
          <a:ext cx="930990" cy="11289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4ADF1CB-DF81-476A-92DF-0E7901C2D116}">
      <dsp:nvSpPr>
        <dsp:cNvPr id="0" name=""/>
        <dsp:cNvSpPr/>
      </dsp:nvSpPr>
      <dsp:spPr>
        <a:xfrm>
          <a:off x="1670693" y="1224966"/>
          <a:ext cx="1254422" cy="752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smtClean="0"/>
            <a:t>43</a:t>
          </a:r>
          <a:r>
            <a:rPr lang="zh-CN" sz="1200" kern="1200" dirty="0" smtClean="0"/>
            <a:t>岁以下地市党政干部</a:t>
          </a:r>
          <a:endParaRPr lang="zh-CN" sz="1200" kern="1200" dirty="0"/>
        </a:p>
      </dsp:txBody>
      <dsp:txXfrm>
        <a:off x="1692737" y="1247010"/>
        <a:ext cx="1210334" cy="708565"/>
      </dsp:txXfrm>
    </dsp:sp>
    <dsp:sp modelId="{C35108CF-8329-428F-9B4C-60D1BAD1A3E5}">
      <dsp:nvSpPr>
        <dsp:cNvPr id="0" name=""/>
        <dsp:cNvSpPr/>
      </dsp:nvSpPr>
      <dsp:spPr>
        <a:xfrm>
          <a:off x="1931404" y="414504"/>
          <a:ext cx="1658556" cy="11289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C52A92-FB08-42F0-9144-7E1AB9EF1C0D}">
      <dsp:nvSpPr>
        <dsp:cNvPr id="0" name=""/>
        <dsp:cNvSpPr/>
      </dsp:nvSpPr>
      <dsp:spPr>
        <a:xfrm>
          <a:off x="1670693" y="284149"/>
          <a:ext cx="1254422" cy="752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zh-CN" sz="1200" kern="1200" dirty="0" smtClean="0"/>
            <a:t>任现职</a:t>
          </a:r>
          <a:r>
            <a:rPr lang="en-US" sz="1200" kern="1200" dirty="0" smtClean="0"/>
            <a:t>10</a:t>
          </a:r>
          <a:r>
            <a:rPr lang="zh-CN" sz="1200" kern="1200" dirty="0" smtClean="0"/>
            <a:t>年以上厅局级干部</a:t>
          </a:r>
          <a:endParaRPr lang="zh-CN" sz="1200" kern="1200" dirty="0"/>
        </a:p>
      </dsp:txBody>
      <dsp:txXfrm>
        <a:off x="1692737" y="306193"/>
        <a:ext cx="1210334" cy="708565"/>
      </dsp:txXfrm>
    </dsp:sp>
    <dsp:sp modelId="{410797EB-3F21-48C9-85DE-99E31A0E0919}">
      <dsp:nvSpPr>
        <dsp:cNvPr id="0" name=""/>
        <dsp:cNvSpPr/>
      </dsp:nvSpPr>
      <dsp:spPr>
        <a:xfrm rot="5400000">
          <a:off x="3129378" y="884913"/>
          <a:ext cx="930990" cy="11289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A05DC4-0FBC-4895-B6BC-D53BC95C1771}">
      <dsp:nvSpPr>
        <dsp:cNvPr id="0" name=""/>
        <dsp:cNvSpPr/>
      </dsp:nvSpPr>
      <dsp:spPr>
        <a:xfrm>
          <a:off x="3339075" y="284149"/>
          <a:ext cx="1254422" cy="752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zh-CN" altLang="en-US" sz="1200" kern="1200" dirty="0" smtClean="0"/>
            <a:t>本年度内退休厅局级干部</a:t>
          </a:r>
          <a:endParaRPr lang="zh-CN" altLang="en-US" sz="1200" kern="1200" dirty="0"/>
        </a:p>
      </dsp:txBody>
      <dsp:txXfrm>
        <a:off x="3361119" y="306193"/>
        <a:ext cx="1210334" cy="708565"/>
      </dsp:txXfrm>
    </dsp:sp>
    <dsp:sp modelId="{D2FFDEF3-1C80-4F66-BC55-D14E1D9B855F}">
      <dsp:nvSpPr>
        <dsp:cNvPr id="0" name=""/>
        <dsp:cNvSpPr/>
      </dsp:nvSpPr>
      <dsp:spPr>
        <a:xfrm rot="5400000">
          <a:off x="3129378" y="1825730"/>
          <a:ext cx="930990" cy="11289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3FF345-92CE-43D5-B89D-E2A748C644F1}">
      <dsp:nvSpPr>
        <dsp:cNvPr id="0" name=""/>
        <dsp:cNvSpPr/>
      </dsp:nvSpPr>
      <dsp:spPr>
        <a:xfrm>
          <a:off x="3339075" y="1224966"/>
          <a:ext cx="1254422" cy="752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zh-CN" altLang="en-US" sz="1200" kern="1200" dirty="0" smtClean="0"/>
            <a:t>本月退休干部</a:t>
          </a:r>
          <a:endParaRPr lang="zh-CN" altLang="en-US" sz="1200" kern="1200" dirty="0"/>
        </a:p>
      </dsp:txBody>
      <dsp:txXfrm>
        <a:off x="3361119" y="1247010"/>
        <a:ext cx="1210334" cy="708565"/>
      </dsp:txXfrm>
    </dsp:sp>
    <dsp:sp modelId="{93B9C32A-E245-4955-B58B-2B533EE793E8}">
      <dsp:nvSpPr>
        <dsp:cNvPr id="0" name=""/>
        <dsp:cNvSpPr/>
      </dsp:nvSpPr>
      <dsp:spPr>
        <a:xfrm rot="5400000">
          <a:off x="3129378" y="2766547"/>
          <a:ext cx="930990" cy="112898"/>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CA3377-6AD6-4871-82F3-2F0A2CDAAC55}">
      <dsp:nvSpPr>
        <dsp:cNvPr id="0" name=""/>
        <dsp:cNvSpPr/>
      </dsp:nvSpPr>
      <dsp:spPr>
        <a:xfrm>
          <a:off x="3339075" y="2165783"/>
          <a:ext cx="1254422" cy="7526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zh-CN" sz="1200" kern="1200" dirty="0" smtClean="0"/>
            <a:t>六十岁以上干部</a:t>
          </a:r>
          <a:endParaRPr lang="en-US" sz="1200" kern="1200" dirty="0"/>
        </a:p>
      </dsp:txBody>
      <dsp:txXfrm>
        <a:off x="3361119" y="2187827"/>
        <a:ext cx="1210334" cy="708565"/>
      </dsp:txXfrm>
    </dsp:sp>
    <dsp:sp modelId="{61945588-A0E6-4B69-BB40-3577C09C2FDC}">
      <dsp:nvSpPr>
        <dsp:cNvPr id="0" name=""/>
        <dsp:cNvSpPr/>
      </dsp:nvSpPr>
      <dsp:spPr>
        <a:xfrm>
          <a:off x="3339075" y="3106600"/>
          <a:ext cx="1254422" cy="752653"/>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b="1" kern="1200" dirty="0" smtClean="0"/>
            <a:t>N</a:t>
          </a:r>
          <a:endParaRPr lang="zh-CN" sz="1200" b="1" kern="1200" dirty="0"/>
        </a:p>
      </dsp:txBody>
      <dsp:txXfrm>
        <a:off x="3361119" y="3128644"/>
        <a:ext cx="1210334" cy="708565"/>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D891B3-5BC3-4C7C-BD7C-610BC417FE5B}" type="datetimeFigureOut">
              <a:rPr lang="zh-CN" altLang="en-US" smtClean="0"/>
              <a:t>2016/7/6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530BD9-BA03-4B27-BA3B-F8E7305BD7AA}" type="slidenum">
              <a:rPr lang="zh-CN" altLang="en-US" smtClean="0"/>
              <a:t>‹#›</a:t>
            </a:fld>
            <a:endParaRPr lang="zh-CN" altLang="en-US"/>
          </a:p>
        </p:txBody>
      </p:sp>
    </p:spTree>
    <p:extLst>
      <p:ext uri="{BB962C8B-B14F-4D97-AF65-F5344CB8AC3E}">
        <p14:creationId xmlns:p14="http://schemas.microsoft.com/office/powerpoint/2010/main" val="43997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050" dirty="0"/>
          </a:p>
        </p:txBody>
      </p:sp>
      <p:sp>
        <p:nvSpPr>
          <p:cNvPr id="4" name="Slide Number Placeholder 3"/>
          <p:cNvSpPr>
            <a:spLocks noGrp="1"/>
          </p:cNvSpPr>
          <p:nvPr>
            <p:ph type="sldNum" sz="quarter" idx="10"/>
          </p:nvPr>
        </p:nvSpPr>
        <p:spPr/>
        <p:txBody>
          <a:bodyPr/>
          <a:lstStyle/>
          <a:p>
            <a:fld id="{82AABF77-E2E4-44CA-BA5C-65E132CF08D8}"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3826916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11</a:t>
            </a:fld>
            <a:endParaRPr lang="zh-CN" altLang="en-US"/>
          </a:p>
        </p:txBody>
      </p:sp>
    </p:spTree>
    <p:extLst>
      <p:ext uri="{BB962C8B-B14F-4D97-AF65-F5344CB8AC3E}">
        <p14:creationId xmlns:p14="http://schemas.microsoft.com/office/powerpoint/2010/main" val="711878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12</a:t>
            </a:fld>
            <a:endParaRPr lang="zh-CN" altLang="en-US"/>
          </a:p>
        </p:txBody>
      </p:sp>
    </p:spTree>
    <p:extLst>
      <p:ext uri="{BB962C8B-B14F-4D97-AF65-F5344CB8AC3E}">
        <p14:creationId xmlns:p14="http://schemas.microsoft.com/office/powerpoint/2010/main" val="2387759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13</a:t>
            </a:fld>
            <a:endParaRPr lang="zh-CN" altLang="en-US"/>
          </a:p>
        </p:txBody>
      </p:sp>
    </p:spTree>
    <p:extLst>
      <p:ext uri="{BB962C8B-B14F-4D97-AF65-F5344CB8AC3E}">
        <p14:creationId xmlns:p14="http://schemas.microsoft.com/office/powerpoint/2010/main" val="2010211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14</a:t>
            </a:fld>
            <a:endParaRPr lang="zh-CN" altLang="en-US"/>
          </a:p>
        </p:txBody>
      </p:sp>
    </p:spTree>
    <p:extLst>
      <p:ext uri="{BB962C8B-B14F-4D97-AF65-F5344CB8AC3E}">
        <p14:creationId xmlns:p14="http://schemas.microsoft.com/office/powerpoint/2010/main" val="828016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15</a:t>
            </a:fld>
            <a:endParaRPr lang="zh-CN" altLang="en-US"/>
          </a:p>
        </p:txBody>
      </p:sp>
    </p:spTree>
    <p:extLst>
      <p:ext uri="{BB962C8B-B14F-4D97-AF65-F5344CB8AC3E}">
        <p14:creationId xmlns:p14="http://schemas.microsoft.com/office/powerpoint/2010/main" val="2991535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42</a:t>
            </a:fld>
            <a:endParaRPr lang="zh-CN" altLang="en-US"/>
          </a:p>
        </p:txBody>
      </p:sp>
    </p:spTree>
    <p:extLst>
      <p:ext uri="{BB962C8B-B14F-4D97-AF65-F5344CB8AC3E}">
        <p14:creationId xmlns:p14="http://schemas.microsoft.com/office/powerpoint/2010/main" val="3515753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43</a:t>
            </a:fld>
            <a:endParaRPr lang="zh-CN" altLang="en-US"/>
          </a:p>
        </p:txBody>
      </p:sp>
    </p:spTree>
    <p:extLst>
      <p:ext uri="{BB962C8B-B14F-4D97-AF65-F5344CB8AC3E}">
        <p14:creationId xmlns:p14="http://schemas.microsoft.com/office/powerpoint/2010/main" val="3874104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44</a:t>
            </a:fld>
            <a:endParaRPr lang="zh-CN" altLang="en-US"/>
          </a:p>
        </p:txBody>
      </p:sp>
    </p:spTree>
    <p:extLst>
      <p:ext uri="{BB962C8B-B14F-4D97-AF65-F5344CB8AC3E}">
        <p14:creationId xmlns:p14="http://schemas.microsoft.com/office/powerpoint/2010/main" val="1036897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45</a:t>
            </a:fld>
            <a:endParaRPr lang="zh-CN" altLang="en-US"/>
          </a:p>
        </p:txBody>
      </p:sp>
    </p:spTree>
    <p:extLst>
      <p:ext uri="{BB962C8B-B14F-4D97-AF65-F5344CB8AC3E}">
        <p14:creationId xmlns:p14="http://schemas.microsoft.com/office/powerpoint/2010/main" val="540683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46</a:t>
            </a:fld>
            <a:endParaRPr lang="zh-CN" altLang="en-US"/>
          </a:p>
        </p:txBody>
      </p:sp>
    </p:spTree>
    <p:extLst>
      <p:ext uri="{BB962C8B-B14F-4D97-AF65-F5344CB8AC3E}">
        <p14:creationId xmlns:p14="http://schemas.microsoft.com/office/powerpoint/2010/main" val="865449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C72469-A7A1-4735-8E90-4318325F8B5F}" type="slidenum">
              <a:rPr lang="zh-CN" altLang="en-US" smtClean="0"/>
              <a:t>3</a:t>
            </a:fld>
            <a:endParaRPr lang="zh-CN" altLang="en-US"/>
          </a:p>
        </p:txBody>
      </p:sp>
    </p:spTree>
    <p:extLst>
      <p:ext uri="{BB962C8B-B14F-4D97-AF65-F5344CB8AC3E}">
        <p14:creationId xmlns:p14="http://schemas.microsoft.com/office/powerpoint/2010/main" val="2547954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47</a:t>
            </a:fld>
            <a:endParaRPr lang="zh-CN" altLang="en-US"/>
          </a:p>
        </p:txBody>
      </p:sp>
    </p:spTree>
    <p:extLst>
      <p:ext uri="{BB962C8B-B14F-4D97-AF65-F5344CB8AC3E}">
        <p14:creationId xmlns:p14="http://schemas.microsoft.com/office/powerpoint/2010/main" val="2652154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48</a:t>
            </a:fld>
            <a:endParaRPr lang="zh-CN" altLang="en-US"/>
          </a:p>
        </p:txBody>
      </p:sp>
    </p:spTree>
    <p:extLst>
      <p:ext uri="{BB962C8B-B14F-4D97-AF65-F5344CB8AC3E}">
        <p14:creationId xmlns:p14="http://schemas.microsoft.com/office/powerpoint/2010/main" val="3860339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49</a:t>
            </a:fld>
            <a:endParaRPr lang="zh-CN" altLang="en-US"/>
          </a:p>
        </p:txBody>
      </p:sp>
    </p:spTree>
    <p:extLst>
      <p:ext uri="{BB962C8B-B14F-4D97-AF65-F5344CB8AC3E}">
        <p14:creationId xmlns:p14="http://schemas.microsoft.com/office/powerpoint/2010/main" val="2347917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50</a:t>
            </a:fld>
            <a:endParaRPr lang="zh-CN" altLang="en-US"/>
          </a:p>
        </p:txBody>
      </p:sp>
    </p:spTree>
    <p:extLst>
      <p:ext uri="{BB962C8B-B14F-4D97-AF65-F5344CB8AC3E}">
        <p14:creationId xmlns:p14="http://schemas.microsoft.com/office/powerpoint/2010/main" val="3228851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51</a:t>
            </a:fld>
            <a:endParaRPr lang="zh-CN" altLang="en-US"/>
          </a:p>
        </p:txBody>
      </p:sp>
    </p:spTree>
    <p:extLst>
      <p:ext uri="{BB962C8B-B14F-4D97-AF65-F5344CB8AC3E}">
        <p14:creationId xmlns:p14="http://schemas.microsoft.com/office/powerpoint/2010/main" val="2442179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52</a:t>
            </a:fld>
            <a:endParaRPr lang="zh-CN" altLang="en-US"/>
          </a:p>
        </p:txBody>
      </p:sp>
    </p:spTree>
    <p:extLst>
      <p:ext uri="{BB962C8B-B14F-4D97-AF65-F5344CB8AC3E}">
        <p14:creationId xmlns:p14="http://schemas.microsoft.com/office/powerpoint/2010/main" val="1141599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53</a:t>
            </a:fld>
            <a:endParaRPr lang="zh-CN" altLang="en-US"/>
          </a:p>
        </p:txBody>
      </p:sp>
    </p:spTree>
    <p:extLst>
      <p:ext uri="{BB962C8B-B14F-4D97-AF65-F5344CB8AC3E}">
        <p14:creationId xmlns:p14="http://schemas.microsoft.com/office/powerpoint/2010/main" val="908001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54</a:t>
            </a:fld>
            <a:endParaRPr lang="zh-CN" altLang="en-US"/>
          </a:p>
        </p:txBody>
      </p:sp>
    </p:spTree>
    <p:extLst>
      <p:ext uri="{BB962C8B-B14F-4D97-AF65-F5344CB8AC3E}">
        <p14:creationId xmlns:p14="http://schemas.microsoft.com/office/powerpoint/2010/main" val="1672569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56</a:t>
            </a:fld>
            <a:endParaRPr lang="zh-CN" altLang="en-US"/>
          </a:p>
        </p:txBody>
      </p:sp>
    </p:spTree>
    <p:extLst>
      <p:ext uri="{BB962C8B-B14F-4D97-AF65-F5344CB8AC3E}">
        <p14:creationId xmlns:p14="http://schemas.microsoft.com/office/powerpoint/2010/main" val="1488864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zh-CN" smtClean="0">
              <a:ea typeface="宋体" pitchFamily="2" charset="-122"/>
            </a:endParaRPr>
          </a:p>
        </p:txBody>
      </p:sp>
    </p:spTree>
    <p:extLst>
      <p:ext uri="{BB962C8B-B14F-4D97-AF65-F5344CB8AC3E}">
        <p14:creationId xmlns:p14="http://schemas.microsoft.com/office/powerpoint/2010/main" val="3757338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4</a:t>
            </a:fld>
            <a:endParaRPr lang="zh-CN" altLang="en-US"/>
          </a:p>
        </p:txBody>
      </p:sp>
    </p:spTree>
    <p:extLst>
      <p:ext uri="{BB962C8B-B14F-4D97-AF65-F5344CB8AC3E}">
        <p14:creationId xmlns:p14="http://schemas.microsoft.com/office/powerpoint/2010/main" val="1877997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67B939-6675-4F63-99CE-3E4AB9B15AF3}" type="slidenum">
              <a:rPr lang="zh-CN" altLang="en-US" smtClean="0"/>
              <a:t>70</a:t>
            </a:fld>
            <a:endParaRPr lang="zh-CN" altLang="en-US"/>
          </a:p>
        </p:txBody>
      </p:sp>
    </p:spTree>
    <p:extLst>
      <p:ext uri="{BB962C8B-B14F-4D97-AF65-F5344CB8AC3E}">
        <p14:creationId xmlns:p14="http://schemas.microsoft.com/office/powerpoint/2010/main" val="3195050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867B939-6675-4F63-99CE-3E4AB9B15AF3}" type="slidenum">
              <a:rPr lang="zh-CN" altLang="en-US" smtClean="0"/>
              <a:t>71</a:t>
            </a:fld>
            <a:endParaRPr lang="zh-CN" altLang="en-US"/>
          </a:p>
        </p:txBody>
      </p:sp>
    </p:spTree>
    <p:extLst>
      <p:ext uri="{BB962C8B-B14F-4D97-AF65-F5344CB8AC3E}">
        <p14:creationId xmlns:p14="http://schemas.microsoft.com/office/powerpoint/2010/main" val="3894875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73</a:t>
            </a:fld>
            <a:endParaRPr lang="zh-CN" altLang="en-US"/>
          </a:p>
        </p:txBody>
      </p:sp>
    </p:spTree>
    <p:extLst>
      <p:ext uri="{BB962C8B-B14F-4D97-AF65-F5344CB8AC3E}">
        <p14:creationId xmlns:p14="http://schemas.microsoft.com/office/powerpoint/2010/main" val="30197909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74</a:t>
            </a:fld>
            <a:endParaRPr lang="zh-CN" altLang="en-US"/>
          </a:p>
        </p:txBody>
      </p:sp>
    </p:spTree>
    <p:extLst>
      <p:ext uri="{BB962C8B-B14F-4D97-AF65-F5344CB8AC3E}">
        <p14:creationId xmlns:p14="http://schemas.microsoft.com/office/powerpoint/2010/main" val="4294954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75</a:t>
            </a:fld>
            <a:endParaRPr lang="zh-CN" altLang="en-US"/>
          </a:p>
        </p:txBody>
      </p:sp>
    </p:spTree>
    <p:extLst>
      <p:ext uri="{BB962C8B-B14F-4D97-AF65-F5344CB8AC3E}">
        <p14:creationId xmlns:p14="http://schemas.microsoft.com/office/powerpoint/2010/main" val="3247767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76</a:t>
            </a:fld>
            <a:endParaRPr lang="zh-CN" altLang="en-US"/>
          </a:p>
        </p:txBody>
      </p:sp>
    </p:spTree>
    <p:extLst>
      <p:ext uri="{BB962C8B-B14F-4D97-AF65-F5344CB8AC3E}">
        <p14:creationId xmlns:p14="http://schemas.microsoft.com/office/powerpoint/2010/main" val="23053958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77</a:t>
            </a:fld>
            <a:endParaRPr lang="zh-CN" altLang="en-US"/>
          </a:p>
        </p:txBody>
      </p:sp>
    </p:spTree>
    <p:extLst>
      <p:ext uri="{BB962C8B-B14F-4D97-AF65-F5344CB8AC3E}">
        <p14:creationId xmlns:p14="http://schemas.microsoft.com/office/powerpoint/2010/main" val="3377541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78</a:t>
            </a:fld>
            <a:endParaRPr lang="zh-CN" altLang="en-US"/>
          </a:p>
        </p:txBody>
      </p:sp>
    </p:spTree>
    <p:extLst>
      <p:ext uri="{BB962C8B-B14F-4D97-AF65-F5344CB8AC3E}">
        <p14:creationId xmlns:p14="http://schemas.microsoft.com/office/powerpoint/2010/main" val="36713129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79</a:t>
            </a:fld>
            <a:endParaRPr lang="zh-CN" altLang="en-US"/>
          </a:p>
        </p:txBody>
      </p:sp>
    </p:spTree>
    <p:extLst>
      <p:ext uri="{BB962C8B-B14F-4D97-AF65-F5344CB8AC3E}">
        <p14:creationId xmlns:p14="http://schemas.microsoft.com/office/powerpoint/2010/main" val="4446841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80</a:t>
            </a:fld>
            <a:endParaRPr lang="zh-CN" altLang="en-US"/>
          </a:p>
        </p:txBody>
      </p:sp>
    </p:spTree>
    <p:extLst>
      <p:ext uri="{BB962C8B-B14F-4D97-AF65-F5344CB8AC3E}">
        <p14:creationId xmlns:p14="http://schemas.microsoft.com/office/powerpoint/2010/main" val="1425698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5</a:t>
            </a:fld>
            <a:endParaRPr lang="zh-CN" altLang="en-US"/>
          </a:p>
        </p:txBody>
      </p:sp>
    </p:spTree>
    <p:extLst>
      <p:ext uri="{BB962C8B-B14F-4D97-AF65-F5344CB8AC3E}">
        <p14:creationId xmlns:p14="http://schemas.microsoft.com/office/powerpoint/2010/main" val="26347505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81</a:t>
            </a:fld>
            <a:endParaRPr lang="zh-CN" altLang="en-US"/>
          </a:p>
        </p:txBody>
      </p:sp>
    </p:spTree>
    <p:extLst>
      <p:ext uri="{BB962C8B-B14F-4D97-AF65-F5344CB8AC3E}">
        <p14:creationId xmlns:p14="http://schemas.microsoft.com/office/powerpoint/2010/main" val="24120254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82</a:t>
            </a:fld>
            <a:endParaRPr lang="zh-CN" altLang="en-US"/>
          </a:p>
        </p:txBody>
      </p:sp>
    </p:spTree>
    <p:extLst>
      <p:ext uri="{BB962C8B-B14F-4D97-AF65-F5344CB8AC3E}">
        <p14:creationId xmlns:p14="http://schemas.microsoft.com/office/powerpoint/2010/main" val="36995661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83</a:t>
            </a:fld>
            <a:endParaRPr lang="zh-CN" altLang="en-US"/>
          </a:p>
        </p:txBody>
      </p:sp>
    </p:spTree>
    <p:extLst>
      <p:ext uri="{BB962C8B-B14F-4D97-AF65-F5344CB8AC3E}">
        <p14:creationId xmlns:p14="http://schemas.microsoft.com/office/powerpoint/2010/main" val="39602421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84</a:t>
            </a:fld>
            <a:endParaRPr lang="zh-CN" altLang="en-US"/>
          </a:p>
        </p:txBody>
      </p:sp>
    </p:spTree>
    <p:extLst>
      <p:ext uri="{BB962C8B-B14F-4D97-AF65-F5344CB8AC3E}">
        <p14:creationId xmlns:p14="http://schemas.microsoft.com/office/powerpoint/2010/main" val="11985678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86</a:t>
            </a:fld>
            <a:endParaRPr lang="zh-CN" altLang="en-US"/>
          </a:p>
        </p:txBody>
      </p:sp>
    </p:spTree>
    <p:extLst>
      <p:ext uri="{BB962C8B-B14F-4D97-AF65-F5344CB8AC3E}">
        <p14:creationId xmlns:p14="http://schemas.microsoft.com/office/powerpoint/2010/main" val="31264977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88</a:t>
            </a:fld>
            <a:endParaRPr lang="zh-CN" altLang="en-US"/>
          </a:p>
        </p:txBody>
      </p:sp>
    </p:spTree>
    <p:extLst>
      <p:ext uri="{BB962C8B-B14F-4D97-AF65-F5344CB8AC3E}">
        <p14:creationId xmlns:p14="http://schemas.microsoft.com/office/powerpoint/2010/main" val="38225747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89</a:t>
            </a:fld>
            <a:endParaRPr lang="zh-CN" altLang="en-US"/>
          </a:p>
        </p:txBody>
      </p:sp>
    </p:spTree>
    <p:extLst>
      <p:ext uri="{BB962C8B-B14F-4D97-AF65-F5344CB8AC3E}">
        <p14:creationId xmlns:p14="http://schemas.microsoft.com/office/powerpoint/2010/main" val="27274965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90</a:t>
            </a:fld>
            <a:endParaRPr lang="zh-CN" altLang="en-US"/>
          </a:p>
        </p:txBody>
      </p:sp>
    </p:spTree>
    <p:extLst>
      <p:ext uri="{BB962C8B-B14F-4D97-AF65-F5344CB8AC3E}">
        <p14:creationId xmlns:p14="http://schemas.microsoft.com/office/powerpoint/2010/main" val="41150163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91</a:t>
            </a:fld>
            <a:endParaRPr lang="zh-CN" altLang="en-US"/>
          </a:p>
        </p:txBody>
      </p:sp>
    </p:spTree>
    <p:extLst>
      <p:ext uri="{BB962C8B-B14F-4D97-AF65-F5344CB8AC3E}">
        <p14:creationId xmlns:p14="http://schemas.microsoft.com/office/powerpoint/2010/main" val="17219824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92</a:t>
            </a:fld>
            <a:endParaRPr lang="zh-CN" altLang="en-US"/>
          </a:p>
        </p:txBody>
      </p:sp>
    </p:spTree>
    <p:extLst>
      <p:ext uri="{BB962C8B-B14F-4D97-AF65-F5344CB8AC3E}">
        <p14:creationId xmlns:p14="http://schemas.microsoft.com/office/powerpoint/2010/main" val="3641554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6</a:t>
            </a:fld>
            <a:endParaRPr lang="zh-CN" altLang="en-US"/>
          </a:p>
        </p:txBody>
      </p:sp>
    </p:spTree>
    <p:extLst>
      <p:ext uri="{BB962C8B-B14F-4D97-AF65-F5344CB8AC3E}">
        <p14:creationId xmlns:p14="http://schemas.microsoft.com/office/powerpoint/2010/main" val="26418467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93</a:t>
            </a:fld>
            <a:endParaRPr lang="zh-CN" altLang="en-US"/>
          </a:p>
        </p:txBody>
      </p:sp>
    </p:spTree>
    <p:extLst>
      <p:ext uri="{BB962C8B-B14F-4D97-AF65-F5344CB8AC3E}">
        <p14:creationId xmlns:p14="http://schemas.microsoft.com/office/powerpoint/2010/main" val="4897555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94</a:t>
            </a:fld>
            <a:endParaRPr lang="zh-CN" altLang="en-US"/>
          </a:p>
        </p:txBody>
      </p:sp>
    </p:spTree>
    <p:extLst>
      <p:ext uri="{BB962C8B-B14F-4D97-AF65-F5344CB8AC3E}">
        <p14:creationId xmlns:p14="http://schemas.microsoft.com/office/powerpoint/2010/main" val="37661206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95</a:t>
            </a:fld>
            <a:endParaRPr lang="zh-CN" altLang="en-US"/>
          </a:p>
        </p:txBody>
      </p:sp>
    </p:spTree>
    <p:extLst>
      <p:ext uri="{BB962C8B-B14F-4D97-AF65-F5344CB8AC3E}">
        <p14:creationId xmlns:p14="http://schemas.microsoft.com/office/powerpoint/2010/main" val="32665565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96</a:t>
            </a:fld>
            <a:endParaRPr lang="zh-CN" altLang="en-US"/>
          </a:p>
        </p:txBody>
      </p:sp>
    </p:spTree>
    <p:extLst>
      <p:ext uri="{BB962C8B-B14F-4D97-AF65-F5344CB8AC3E}">
        <p14:creationId xmlns:p14="http://schemas.microsoft.com/office/powerpoint/2010/main" val="37088962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97</a:t>
            </a:fld>
            <a:endParaRPr lang="zh-CN" altLang="en-US"/>
          </a:p>
        </p:txBody>
      </p:sp>
    </p:spTree>
    <p:extLst>
      <p:ext uri="{BB962C8B-B14F-4D97-AF65-F5344CB8AC3E}">
        <p14:creationId xmlns:p14="http://schemas.microsoft.com/office/powerpoint/2010/main" val="10719975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98</a:t>
            </a:fld>
            <a:endParaRPr lang="zh-CN" altLang="en-US"/>
          </a:p>
        </p:txBody>
      </p:sp>
    </p:spTree>
    <p:extLst>
      <p:ext uri="{BB962C8B-B14F-4D97-AF65-F5344CB8AC3E}">
        <p14:creationId xmlns:p14="http://schemas.microsoft.com/office/powerpoint/2010/main" val="12604265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99</a:t>
            </a:fld>
            <a:endParaRPr lang="zh-CN" altLang="en-US"/>
          </a:p>
        </p:txBody>
      </p:sp>
    </p:spTree>
    <p:extLst>
      <p:ext uri="{BB962C8B-B14F-4D97-AF65-F5344CB8AC3E}">
        <p14:creationId xmlns:p14="http://schemas.microsoft.com/office/powerpoint/2010/main" val="19904602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C72469-A7A1-4735-8E90-4318325F8B5F}" type="slidenum">
              <a:rPr lang="zh-CN" altLang="en-US" smtClean="0"/>
              <a:t>100</a:t>
            </a:fld>
            <a:endParaRPr lang="zh-CN" altLang="en-US"/>
          </a:p>
        </p:txBody>
      </p:sp>
    </p:spTree>
    <p:extLst>
      <p:ext uri="{BB962C8B-B14F-4D97-AF65-F5344CB8AC3E}">
        <p14:creationId xmlns:p14="http://schemas.microsoft.com/office/powerpoint/2010/main" val="2239587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7</a:t>
            </a:fld>
            <a:endParaRPr lang="zh-CN" altLang="en-US"/>
          </a:p>
        </p:txBody>
      </p:sp>
    </p:spTree>
    <p:extLst>
      <p:ext uri="{BB962C8B-B14F-4D97-AF65-F5344CB8AC3E}">
        <p14:creationId xmlns:p14="http://schemas.microsoft.com/office/powerpoint/2010/main" val="2449065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8</a:t>
            </a:fld>
            <a:endParaRPr lang="zh-CN" altLang="en-US"/>
          </a:p>
        </p:txBody>
      </p:sp>
    </p:spTree>
    <p:extLst>
      <p:ext uri="{BB962C8B-B14F-4D97-AF65-F5344CB8AC3E}">
        <p14:creationId xmlns:p14="http://schemas.microsoft.com/office/powerpoint/2010/main" val="2691535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8C4656-3FB4-450B-9298-C70E24C867D2}" type="slidenum">
              <a:rPr lang="zh-CN" altLang="en-US" smtClean="0"/>
              <a:pPr/>
              <a:t>9</a:t>
            </a:fld>
            <a:endParaRPr lang="zh-CN" altLang="en-US"/>
          </a:p>
        </p:txBody>
      </p:sp>
    </p:spTree>
    <p:extLst>
      <p:ext uri="{BB962C8B-B14F-4D97-AF65-F5344CB8AC3E}">
        <p14:creationId xmlns:p14="http://schemas.microsoft.com/office/powerpoint/2010/main" val="2254088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C72469-A7A1-4735-8E90-4318325F8B5F}" type="slidenum">
              <a:rPr lang="zh-CN" altLang="en-US" smtClean="0"/>
              <a:t>10</a:t>
            </a:fld>
            <a:endParaRPr lang="zh-CN" altLang="en-US"/>
          </a:p>
        </p:txBody>
      </p:sp>
    </p:spTree>
    <p:extLst>
      <p:ext uri="{BB962C8B-B14F-4D97-AF65-F5344CB8AC3E}">
        <p14:creationId xmlns:p14="http://schemas.microsoft.com/office/powerpoint/2010/main" val="592199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92227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cxnSp>
        <p:nvCxnSpPr>
          <p:cNvPr id="2" name="直接连接符 1"/>
          <p:cNvCxnSpPr/>
          <p:nvPr userDrawn="1"/>
        </p:nvCxnSpPr>
        <p:spPr>
          <a:xfrm>
            <a:off x="503583" y="841782"/>
            <a:ext cx="1128237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300412"/>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Header Image">
    <p:spTree>
      <p:nvGrpSpPr>
        <p:cNvPr id="1" name=""/>
        <p:cNvGrpSpPr/>
        <p:nvPr/>
      </p:nvGrpSpPr>
      <p:grpSpPr>
        <a:xfrm>
          <a:off x="0" y="0"/>
          <a:ext cx="0" cy="0"/>
          <a:chOff x="0" y="0"/>
          <a:chExt cx="0" cy="0"/>
        </a:xfrm>
      </p:grpSpPr>
      <p:sp>
        <p:nvSpPr>
          <p:cNvPr id="2" name="Picture Placeholder 2"/>
          <p:cNvSpPr>
            <a:spLocks noGrp="1"/>
          </p:cNvSpPr>
          <p:nvPr>
            <p:ph type="pic" sz="quarter" idx="10" hasCustomPrompt="1"/>
          </p:nvPr>
        </p:nvSpPr>
        <p:spPr>
          <a:xfrm>
            <a:off x="0" y="0"/>
            <a:ext cx="12192000" cy="1828800"/>
          </a:xfrm>
          <a:prstGeom prst="rect">
            <a:avLst/>
          </a:prstGeom>
          <a:solidFill>
            <a:schemeClr val="bg1">
              <a:lumMod val="85000"/>
            </a:schemeClr>
          </a:solidFill>
        </p:spPr>
        <p:txBody>
          <a:bodyPr/>
          <a:lstStyle>
            <a:lvl1pPr marL="0" indent="0">
              <a:buNone/>
              <a:defRPr sz="1000"/>
            </a:lvl1pPr>
          </a:lstStyle>
          <a:p>
            <a:r>
              <a:rPr lang="en-US" smtClean="0"/>
              <a:t>Header Image #1</a:t>
            </a:r>
            <a:endParaRPr lang="en-US"/>
          </a:p>
        </p:txBody>
      </p:sp>
    </p:spTree>
    <p:extLst>
      <p:ext uri="{BB962C8B-B14F-4D97-AF65-F5344CB8AC3E}">
        <p14:creationId xmlns:p14="http://schemas.microsoft.com/office/powerpoint/2010/main" val="206498336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Default - Title Slide">
    <p:spTree>
      <p:nvGrpSpPr>
        <p:cNvPr id="1" name=""/>
        <p:cNvGrpSpPr/>
        <p:nvPr/>
      </p:nvGrpSpPr>
      <p:grpSpPr>
        <a:xfrm>
          <a:off x="0" y="0"/>
          <a:ext cx="0" cy="0"/>
          <a:chOff x="0" y="0"/>
          <a:chExt cx="0" cy="0"/>
        </a:xfrm>
      </p:grpSpPr>
      <p:sp>
        <p:nvSpPr>
          <p:cNvPr id="13" name="Shape 17"/>
          <p:cNvSpPr/>
          <p:nvPr userDrawn="1"/>
        </p:nvSpPr>
        <p:spPr>
          <a:xfrm>
            <a:off x="0" y="-1"/>
            <a:ext cx="12192000" cy="889016"/>
          </a:xfrm>
          <a:prstGeom prst="rect">
            <a:avLst/>
          </a:prstGeom>
          <a:solidFill>
            <a:srgbClr val="FFFFFF"/>
          </a:solidFill>
          <a:ln w="12700">
            <a:miter lim="400000"/>
          </a:ln>
        </p:spPr>
        <p:txBody>
          <a:bodyPr lIns="0" tIns="0" rIns="0" bIns="0" anchor="ctr"/>
          <a:lstStyle/>
          <a:p>
            <a:pPr lvl="0" algn="ctr"/>
            <a:endParaRPr dirty="0">
              <a:latin typeface="微软雅黑"/>
              <a:ea typeface="微软雅黑"/>
              <a:cs typeface="微软雅黑"/>
            </a:endParaRPr>
          </a:p>
        </p:txBody>
      </p:sp>
      <p:sp>
        <p:nvSpPr>
          <p:cNvPr id="14" name="Shape 18"/>
          <p:cNvSpPr/>
          <p:nvPr userDrawn="1"/>
        </p:nvSpPr>
        <p:spPr>
          <a:xfrm>
            <a:off x="0" y="6518792"/>
            <a:ext cx="12192000" cy="339209"/>
          </a:xfrm>
          <a:prstGeom prst="rect">
            <a:avLst/>
          </a:prstGeom>
          <a:solidFill>
            <a:srgbClr val="FFFFFF"/>
          </a:solidFill>
          <a:ln w="12700">
            <a:noFill/>
            <a:miter lim="400000"/>
          </a:ln>
        </p:spPr>
        <p:txBody>
          <a:bodyPr lIns="0" tIns="0" rIns="0" bIns="0" anchor="ctr"/>
          <a:lstStyle/>
          <a:p>
            <a:pPr lvl="0" algn="ctr"/>
            <a:endParaRPr dirty="0">
              <a:latin typeface="微软雅黑"/>
              <a:ea typeface="微软雅黑"/>
              <a:cs typeface="微软雅黑"/>
            </a:endParaRPr>
          </a:p>
        </p:txBody>
      </p:sp>
      <p:sp>
        <p:nvSpPr>
          <p:cNvPr id="22" name="Shape 20"/>
          <p:cNvSpPr/>
          <p:nvPr userDrawn="1"/>
        </p:nvSpPr>
        <p:spPr>
          <a:xfrm>
            <a:off x="0" y="6511249"/>
            <a:ext cx="12192000" cy="1"/>
          </a:xfrm>
          <a:prstGeom prst="line">
            <a:avLst/>
          </a:prstGeom>
          <a:ln w="3175">
            <a:solidFill>
              <a:srgbClr val="D9D9D9"/>
            </a:solidFill>
            <a:round/>
          </a:ln>
        </p:spPr>
        <p:txBody>
          <a:bodyPr lIns="0" tIns="0" rIns="0" bIns="0"/>
          <a:lstStyle/>
          <a:p>
            <a:pPr lvl="0">
              <a:defRPr sz="1200">
                <a:uFillTx/>
                <a:latin typeface="Helvetica"/>
                <a:ea typeface="Helvetica"/>
                <a:cs typeface="Helvetica"/>
                <a:sym typeface="Helvetica"/>
              </a:defRPr>
            </a:pPr>
            <a:endParaRPr sz="1600"/>
          </a:p>
        </p:txBody>
      </p:sp>
      <p:sp>
        <p:nvSpPr>
          <p:cNvPr id="23" name="Shape 25"/>
          <p:cNvSpPr/>
          <p:nvPr userDrawn="1"/>
        </p:nvSpPr>
        <p:spPr>
          <a:xfrm>
            <a:off x="1248933" y="6563197"/>
            <a:ext cx="5965865" cy="235898"/>
          </a:xfrm>
          <a:prstGeom prst="rect">
            <a:avLst/>
          </a:prstGeom>
          <a:ln w="12700">
            <a:miter lim="400000"/>
          </a:ln>
          <a:extLst>
            <a:ext uri="{C572A759-6A51-4108-AA02-DFA0A04FC94B}">
              <ma14:wrappingTextBoxFlag xmlns="" xmlns:ma14="http://schemas.microsoft.com/office/mac/drawingml/2011/main" val="1"/>
            </a:ext>
          </a:extLst>
        </p:spPr>
        <p:txBody>
          <a:bodyPr wrap="square" lIns="60959" rIns="60959">
            <a:spAutoFit/>
          </a:bodyPr>
          <a:lstStyle>
            <a:lvl1pPr algn="ctr">
              <a:defRPr sz="700">
                <a:solidFill>
                  <a:srgbClr val="A6A6A6"/>
                </a:solidFill>
                <a:uFill>
                  <a:solidFill>
                    <a:srgbClr val="A6A6A6"/>
                  </a:solidFill>
                </a:uFill>
                <a:latin typeface="+mn-lt"/>
                <a:ea typeface="+mn-ea"/>
                <a:cs typeface="+mn-cs"/>
                <a:sym typeface="Roboto Condensed Regular"/>
              </a:defRPr>
            </a:lvl1pPr>
          </a:lstStyle>
          <a:p>
            <a:pPr lvl="0" algn="l">
              <a:defRPr sz="1800">
                <a:solidFill>
                  <a:srgbClr val="000000"/>
                </a:solidFill>
                <a:uFillTx/>
              </a:defRPr>
            </a:pPr>
            <a:r>
              <a:rPr lang="en-US" altLang="zh-CN" sz="933" dirty="0" smtClean="0">
                <a:solidFill>
                  <a:srgbClr val="A6A6A6"/>
                </a:solidFill>
                <a:uFill>
                  <a:solidFill>
                    <a:srgbClr val="A6A6A6"/>
                  </a:solidFill>
                </a:uFill>
                <a:latin typeface="微软雅黑"/>
                <a:ea typeface="微软雅黑"/>
                <a:cs typeface="微软雅黑"/>
              </a:rPr>
              <a:t>|</a:t>
            </a:r>
            <a:r>
              <a:rPr lang="zh-CN" altLang="en-US" sz="933" dirty="0" smtClean="0">
                <a:solidFill>
                  <a:srgbClr val="A6A6A6"/>
                </a:solidFill>
                <a:uFill>
                  <a:solidFill>
                    <a:srgbClr val="A6A6A6"/>
                  </a:solidFill>
                </a:uFill>
                <a:latin typeface="微软雅黑"/>
                <a:ea typeface="微软雅黑"/>
                <a:cs typeface="微软雅黑"/>
              </a:rPr>
              <a:t> 泛微公司介绍-</a:t>
            </a:r>
            <a:r>
              <a:rPr lang="en-US" altLang="zh-CN" sz="933" dirty="0" smtClean="0">
                <a:solidFill>
                  <a:srgbClr val="A6A6A6"/>
                </a:solidFill>
                <a:uFill>
                  <a:solidFill>
                    <a:srgbClr val="A6A6A6"/>
                  </a:solidFill>
                </a:uFill>
                <a:latin typeface="微软雅黑"/>
                <a:ea typeface="微软雅黑"/>
                <a:cs typeface="微软雅黑"/>
              </a:rPr>
              <a:t>2016</a:t>
            </a:r>
            <a:r>
              <a:rPr lang="zh-CN" altLang="en-US" sz="933" dirty="0" smtClean="0">
                <a:solidFill>
                  <a:srgbClr val="A6A6A6"/>
                </a:solidFill>
                <a:uFill>
                  <a:solidFill>
                    <a:srgbClr val="A6A6A6"/>
                  </a:solidFill>
                </a:uFill>
                <a:latin typeface="微软雅黑"/>
                <a:ea typeface="微软雅黑"/>
                <a:cs typeface="微软雅黑"/>
              </a:rPr>
              <a:t> </a:t>
            </a:r>
            <a:r>
              <a:rPr lang="en-US" altLang="zh-CN" sz="933" dirty="0" smtClean="0">
                <a:solidFill>
                  <a:srgbClr val="A6A6A6"/>
                </a:solidFill>
                <a:uFill>
                  <a:solidFill>
                    <a:srgbClr val="A6A6A6"/>
                  </a:solidFill>
                </a:uFill>
                <a:latin typeface="微软雅黑"/>
                <a:ea typeface="微软雅黑"/>
                <a:cs typeface="微软雅黑"/>
              </a:rPr>
              <a:t>V1.0</a:t>
            </a:r>
            <a:r>
              <a:rPr lang="zh-CN" altLang="en-US" sz="933" dirty="0" smtClean="0">
                <a:solidFill>
                  <a:srgbClr val="A6A6A6"/>
                </a:solidFill>
                <a:uFill>
                  <a:solidFill>
                    <a:srgbClr val="A6A6A6"/>
                  </a:solidFill>
                </a:uFill>
                <a:latin typeface="微软雅黑"/>
                <a:ea typeface="微软雅黑"/>
                <a:cs typeface="微软雅黑"/>
              </a:rPr>
              <a:t> </a:t>
            </a:r>
            <a:endParaRPr sz="933" dirty="0">
              <a:solidFill>
                <a:srgbClr val="A6A6A6"/>
              </a:solidFill>
              <a:uFill>
                <a:solidFill>
                  <a:srgbClr val="A6A6A6"/>
                </a:solidFill>
              </a:uFill>
              <a:latin typeface="微软雅黑"/>
              <a:ea typeface="微软雅黑"/>
              <a:cs typeface="微软雅黑"/>
            </a:endParaRPr>
          </a:p>
        </p:txBody>
      </p:sp>
      <p:sp>
        <p:nvSpPr>
          <p:cNvPr id="27" name="文本框 26"/>
          <p:cNvSpPr txBox="1"/>
          <p:nvPr userDrawn="1"/>
        </p:nvSpPr>
        <p:spPr>
          <a:xfrm>
            <a:off x="273943" y="6535185"/>
            <a:ext cx="472583" cy="3010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indent="0" algn="ctr" defTabSz="609585" rtl="0" fontAlgn="auto" latinLnBrk="1" hangingPunct="0">
              <a:lnSpc>
                <a:spcPct val="100000"/>
              </a:lnSpc>
              <a:spcBef>
                <a:spcPts val="0"/>
              </a:spcBef>
              <a:spcAft>
                <a:spcPts val="0"/>
              </a:spcAft>
              <a:buClrTx/>
              <a:buSzTx/>
              <a:buFontTx/>
              <a:buNone/>
              <a:tabLst/>
            </a:pPr>
            <a:fld id="{006CC16F-9FAA-5942-90F8-A3DA85563A5D}" type="slidenum">
              <a:rPr kumimoji="0" lang="zh-CN" altLang="en-US" sz="1067" b="0" i="0" u="none" strike="noStrike" cap="none" spc="0" normalizeH="0" baseline="0" smtClean="0">
                <a:ln>
                  <a:noFill/>
                </a:ln>
                <a:solidFill>
                  <a:schemeClr val="accent1">
                    <a:lumMod val="40000"/>
                    <a:lumOff val="60000"/>
                  </a:schemeClr>
                </a:solidFill>
                <a:effectLst/>
                <a:uFill>
                  <a:solidFill>
                    <a:srgbClr val="000000"/>
                  </a:solidFill>
                </a:uFill>
                <a:latin typeface="Calibri"/>
                <a:ea typeface="Calibri"/>
                <a:cs typeface="Calibri"/>
                <a:sym typeface="Calibri"/>
              </a:rPr>
              <a:pPr marL="0" marR="0" indent="0" algn="ctr" defTabSz="609585" rtl="0" fontAlgn="auto" latinLnBrk="1" hangingPunct="0">
                <a:lnSpc>
                  <a:spcPct val="100000"/>
                </a:lnSpc>
                <a:spcBef>
                  <a:spcPts val="0"/>
                </a:spcBef>
                <a:spcAft>
                  <a:spcPts val="0"/>
                </a:spcAft>
                <a:buClrTx/>
                <a:buSzTx/>
                <a:buFontTx/>
                <a:buNone/>
                <a:tabLst/>
              </a:pPr>
              <a:t>‹#›</a:t>
            </a:fld>
            <a:endParaRPr kumimoji="0" lang="zh-CN" altLang="en-US" sz="1067" b="0" i="0" u="none" strike="noStrike" cap="none" spc="0" normalizeH="0" baseline="0" dirty="0">
              <a:ln>
                <a:noFill/>
              </a:ln>
              <a:solidFill>
                <a:schemeClr val="accent1">
                  <a:lumMod val="40000"/>
                  <a:lumOff val="60000"/>
                </a:schemeClr>
              </a:solidFill>
              <a:effectLst/>
              <a:uFill>
                <a:solidFill>
                  <a:srgbClr val="000000"/>
                </a:solidFill>
              </a:uFill>
              <a:latin typeface="Calibri"/>
              <a:ea typeface="Calibri"/>
              <a:cs typeface="Calibri"/>
              <a:sym typeface="Calibri"/>
            </a:endParaRPr>
          </a:p>
        </p:txBody>
      </p:sp>
      <p:pic>
        <p:nvPicPr>
          <p:cNvPr id="30" name="图片 29"/>
          <p:cNvPicPr>
            <a:picLocks noChangeAspect="1"/>
          </p:cNvPicPr>
          <p:nvPr userDrawn="1"/>
        </p:nvPicPr>
        <p:blipFill>
          <a:blip r:embed="rId2"/>
          <a:stretch>
            <a:fillRect/>
          </a:stretch>
        </p:blipFill>
        <p:spPr>
          <a:xfrm>
            <a:off x="10920244" y="6441075"/>
            <a:ext cx="958464" cy="366080"/>
          </a:xfrm>
          <a:prstGeom prst="rect">
            <a:avLst/>
          </a:prstGeom>
        </p:spPr>
      </p:pic>
      <p:sp>
        <p:nvSpPr>
          <p:cNvPr id="17" name="Shape 6"/>
          <p:cNvSpPr/>
          <p:nvPr userDrawn="1"/>
        </p:nvSpPr>
        <p:spPr>
          <a:xfrm>
            <a:off x="407368" y="260649"/>
            <a:ext cx="72007" cy="518286"/>
          </a:xfrm>
          <a:prstGeom prst="rect">
            <a:avLst/>
          </a:prstGeom>
          <a:solidFill>
            <a:srgbClr val="00882B"/>
          </a:solidFill>
          <a:ln w="12700">
            <a:noFill/>
            <a:miter lim="400000"/>
          </a:ln>
        </p:spPr>
        <p:txBody>
          <a:bodyPr lIns="0" tIns="0" rIns="0" bIns="0" anchor="ctr"/>
          <a:lstStyle/>
          <a:p>
            <a:pPr lvl="0" algn="ctr"/>
            <a:endParaRPr dirty="0">
              <a:latin typeface="微软雅黑"/>
              <a:ea typeface="微软雅黑"/>
              <a:cs typeface="微软雅黑"/>
            </a:endParaRPr>
          </a:p>
        </p:txBody>
      </p:sp>
    </p:spTree>
    <p:extLst>
      <p:ext uri="{BB962C8B-B14F-4D97-AF65-F5344CB8AC3E}">
        <p14:creationId xmlns:p14="http://schemas.microsoft.com/office/powerpoint/2010/main" val="847525740"/>
      </p:ext>
    </p:extLst>
  </p:cSld>
  <p:clrMapOvr>
    <a:masterClrMapping/>
  </p:clrMapOvr>
  <p:transition spd="slow">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Only Titl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31800" y="246063"/>
            <a:ext cx="9177867" cy="533400"/>
          </a:xfrm>
          <a:prstGeom prst="rect">
            <a:avLst/>
          </a:prstGeom>
        </p:spPr>
        <p:txBody>
          <a:bodyPr/>
          <a:lstStyle>
            <a:lvl1pPr>
              <a:defRPr sz="1800" b="0" baseline="0"/>
            </a:lvl1pPr>
          </a:lstStyle>
          <a:p>
            <a:r>
              <a:rPr lang="en-US" smtClean="0"/>
              <a:t>Click to edit Master title style</a:t>
            </a:r>
            <a:endParaRPr lang="de-DE" dirty="0"/>
          </a:p>
        </p:txBody>
      </p:sp>
      <p:sp>
        <p:nvSpPr>
          <p:cNvPr id="4" name="Text Placeholder 3"/>
          <p:cNvSpPr>
            <a:spLocks noGrp="1"/>
          </p:cNvSpPr>
          <p:nvPr>
            <p:ph type="body" sz="quarter" idx="10"/>
          </p:nvPr>
        </p:nvSpPr>
        <p:spPr bwMode="gray">
          <a:xfrm>
            <a:off x="0" y="990000"/>
            <a:ext cx="12192000" cy="309958"/>
          </a:xfrm>
          <a:prstGeom prst="rect">
            <a:avLst/>
          </a:prstGeom>
          <a:solidFill>
            <a:srgbClr val="FFFFFF">
              <a:alpha val="74902"/>
            </a:srgbClr>
          </a:solidFill>
        </p:spPr>
        <p:txBody>
          <a:bodyPr lIns="252000" tIns="46800" rIns="90000" bIns="46800">
            <a:spAutoFit/>
          </a:bodyPr>
          <a:lstStyle>
            <a:lvl1pPr>
              <a:defRPr sz="1400" b="0"/>
            </a:lvl1pPr>
          </a:lstStyle>
          <a:p>
            <a:pPr lvl="0"/>
            <a:r>
              <a:rPr lang="en-US" smtClean="0"/>
              <a:t>Click to edit Master text styles</a:t>
            </a:r>
          </a:p>
        </p:txBody>
      </p:sp>
    </p:spTree>
    <p:extLst>
      <p:ext uri="{BB962C8B-B14F-4D97-AF65-F5344CB8AC3E}">
        <p14:creationId xmlns:p14="http://schemas.microsoft.com/office/powerpoint/2010/main" val="267788523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自定义版式">
    <p:bg>
      <p:bgPr>
        <a:gradFill>
          <a:gsLst>
            <a:gs pos="84000">
              <a:srgbClr val="FAFAFA"/>
            </a:gs>
            <a:gs pos="0">
              <a:schemeClr val="bg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圆角矩形 1"/>
          <p:cNvSpPr/>
          <p:nvPr userDrawn="1"/>
        </p:nvSpPr>
        <p:spPr>
          <a:xfrm>
            <a:off x="1" y="2518"/>
            <a:ext cx="12192000" cy="614626"/>
          </a:xfrm>
          <a:prstGeom prst="roundRect">
            <a:avLst>
              <a:gd name="adj" fmla="val 0"/>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8746" tIns="49373" rIns="98746" bIns="49373" anchor="ctr"/>
          <a:lstStyle/>
          <a:p>
            <a:pPr algn="ctr">
              <a:defRPr/>
            </a:pPr>
            <a:endParaRPr lang="zh-CN" altLang="en-US"/>
          </a:p>
        </p:txBody>
      </p:sp>
      <p:cxnSp>
        <p:nvCxnSpPr>
          <p:cNvPr id="3" name="直接连接符 2"/>
          <p:cNvCxnSpPr/>
          <p:nvPr userDrawn="1"/>
        </p:nvCxnSpPr>
        <p:spPr>
          <a:xfrm>
            <a:off x="503583" y="841782"/>
            <a:ext cx="1128237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矩形 4"/>
          <p:cNvSpPr/>
          <p:nvPr userDrawn="1"/>
        </p:nvSpPr>
        <p:spPr>
          <a:xfrm>
            <a:off x="473123" y="617144"/>
            <a:ext cx="11312838" cy="1897039"/>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userDrawn="1"/>
        </p:nvCxnSpPr>
        <p:spPr>
          <a:xfrm>
            <a:off x="527381" y="1011556"/>
            <a:ext cx="11041227"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79324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9249" y="2234114"/>
            <a:ext cx="8375702" cy="1359196"/>
          </a:xfrm>
          <a:prstGeom prst="rect">
            <a:avLst/>
          </a:prstGeom>
        </p:spPr>
        <p:txBody>
          <a:bodyPr anchor="ctr" anchorCtr="0">
            <a:noAutofit/>
          </a:bodyPr>
          <a:lstStyle>
            <a:lvl1pPr>
              <a:lnSpc>
                <a:spcPct val="90000"/>
              </a:lnSpc>
              <a:defRPr sz="6600" baseline="0">
                <a:solidFill>
                  <a:schemeClr val="bg1">
                    <a:alpha val="99000"/>
                  </a:schemeClr>
                </a:solidFill>
                <a:latin typeface="Segoe UI Light" pitchFamily="34" charset="0"/>
              </a:defRPr>
            </a:lvl1pPr>
          </a:lstStyle>
          <a:p>
            <a:r>
              <a:rPr lang="en-US" dirty="0" smtClean="0"/>
              <a:t>Title Here</a:t>
            </a:r>
            <a:endParaRPr lang="en-US" dirty="0"/>
          </a:p>
        </p:txBody>
      </p:sp>
      <p:sp>
        <p:nvSpPr>
          <p:cNvPr id="7" name="Text Placeholder 6"/>
          <p:cNvSpPr>
            <a:spLocks noGrp="1"/>
          </p:cNvSpPr>
          <p:nvPr>
            <p:ph type="body" sz="quarter" idx="11" hasCustomPrompt="1"/>
          </p:nvPr>
        </p:nvSpPr>
        <p:spPr>
          <a:xfrm>
            <a:off x="519249" y="4612342"/>
            <a:ext cx="5455754" cy="1144929"/>
          </a:xfrm>
          <a:prstGeom prst="rect">
            <a:avLst/>
          </a:prstGeom>
        </p:spPr>
        <p:txBody>
          <a:bodyPr/>
          <a:lstStyle>
            <a:lvl1pPr marL="0" indent="0">
              <a:buFont typeface="Arial" pitchFamily="34" charset="0"/>
              <a:buNone/>
              <a:defRPr sz="2400">
                <a:solidFill>
                  <a:schemeClr val="bg1">
                    <a:alpha val="98000"/>
                  </a:schemeClr>
                </a:solidFill>
                <a:latin typeface="+mj-lt"/>
              </a:defRPr>
            </a:lvl1pPr>
            <a:lvl2pPr marL="460329" indent="0">
              <a:buFont typeface="Arial" pitchFamily="34" charset="0"/>
              <a:buNone/>
              <a:defRPr/>
            </a:lvl2pPr>
            <a:lvl3pPr marL="855895" indent="0">
              <a:buFont typeface="Arial" pitchFamily="34" charset="0"/>
              <a:buNone/>
              <a:defRPr/>
            </a:lvl3pPr>
            <a:lvl4pPr marL="1259079" indent="0">
              <a:buFont typeface="Arial" pitchFamily="34" charset="0"/>
              <a:buNone/>
              <a:defRPr/>
            </a:lvl4pPr>
            <a:lvl5pPr marL="1605120" indent="0">
              <a:buFont typeface="Arial" pitchFamily="34" charset="0"/>
              <a:buNone/>
              <a:defRPr/>
            </a:lvl5pPr>
          </a:lstStyle>
          <a:p>
            <a:pPr lvl="0"/>
            <a:r>
              <a:rPr lang="en-US" dirty="0" smtClean="0"/>
              <a:t>Name</a:t>
            </a:r>
          </a:p>
          <a:p>
            <a:pPr lvl="0"/>
            <a:r>
              <a:rPr lang="en-US" dirty="0" smtClean="0"/>
              <a:t>Title</a:t>
            </a:r>
          </a:p>
          <a:p>
            <a:pPr lvl="0"/>
            <a:r>
              <a:rPr lang="en-US" dirty="0" smtClean="0"/>
              <a:t>Microsoft Corporation</a:t>
            </a:r>
          </a:p>
        </p:txBody>
      </p:sp>
    </p:spTree>
    <p:extLst>
      <p:ext uri="{BB962C8B-B14F-4D97-AF65-F5344CB8AC3E}">
        <p14:creationId xmlns:p14="http://schemas.microsoft.com/office/powerpoint/2010/main" val="1576110073"/>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ECF0F1">
                <a:alpha val="50000"/>
              </a:srgbClr>
            </a:gs>
            <a:gs pos="100000">
              <a:schemeClr val="bg1">
                <a:lumMod val="95000"/>
                <a:alpha val="50000"/>
              </a:schemeClr>
            </a:gs>
          </a:gsLst>
          <a:lin ang="18900000" scaled="1"/>
          <a:tileRect/>
        </a:gradFill>
        <a:effectLst/>
      </p:bgPr>
    </p:bg>
    <p:spTree>
      <p:nvGrpSpPr>
        <p:cNvPr id="1" name=""/>
        <p:cNvGrpSpPr/>
        <p:nvPr/>
      </p:nvGrpSpPr>
      <p:grpSpPr>
        <a:xfrm>
          <a:off x="0" y="0"/>
          <a:ext cx="0" cy="0"/>
          <a:chOff x="0" y="0"/>
          <a:chExt cx="0" cy="0"/>
        </a:xfrm>
      </p:grpSpPr>
      <p:sp>
        <p:nvSpPr>
          <p:cNvPr id="3" name="Right Arrow">
            <a:hlinkClick r:id="" action="ppaction://hlinkshowjump?jump=nextslide"/>
          </p:cNvPr>
          <p:cNvSpPr/>
          <p:nvPr userDrawn="1"/>
        </p:nvSpPr>
        <p:spPr>
          <a:xfrm>
            <a:off x="607948" y="6524663"/>
            <a:ext cx="228600" cy="228600"/>
          </a:xfrm>
          <a:custGeom>
            <a:avLst/>
            <a:gdLst/>
            <a:ahLst/>
            <a:cxnLst/>
            <a:rect l="l" t="t" r="r" b="b"/>
            <a:pathLst>
              <a:path w="228600" h="228600">
                <a:moveTo>
                  <a:pt x="124067" y="68591"/>
                </a:moveTo>
                <a:cubicBezTo>
                  <a:pt x="125741" y="68554"/>
                  <a:pt x="127397" y="69354"/>
                  <a:pt x="129034" y="70991"/>
                </a:cubicBezTo>
                <a:lnTo>
                  <a:pt x="171004" y="114300"/>
                </a:lnTo>
                <a:lnTo>
                  <a:pt x="129034" y="157609"/>
                </a:lnTo>
                <a:cubicBezTo>
                  <a:pt x="127546" y="159097"/>
                  <a:pt x="125834" y="159841"/>
                  <a:pt x="123900" y="159841"/>
                </a:cubicBezTo>
                <a:cubicBezTo>
                  <a:pt x="121965" y="159841"/>
                  <a:pt x="120253" y="159097"/>
                  <a:pt x="118765" y="157609"/>
                </a:cubicBezTo>
                <a:cubicBezTo>
                  <a:pt x="115491" y="154334"/>
                  <a:pt x="115491" y="151060"/>
                  <a:pt x="118765" y="147786"/>
                </a:cubicBezTo>
                <a:lnTo>
                  <a:pt x="145108" y="121443"/>
                </a:lnTo>
                <a:lnTo>
                  <a:pt x="64294" y="121443"/>
                </a:lnTo>
                <a:cubicBezTo>
                  <a:pt x="62210" y="121443"/>
                  <a:pt x="60499" y="120699"/>
                  <a:pt x="59159" y="119211"/>
                </a:cubicBezTo>
                <a:cubicBezTo>
                  <a:pt x="57820" y="117723"/>
                  <a:pt x="57150" y="116011"/>
                  <a:pt x="57150" y="114076"/>
                </a:cubicBezTo>
                <a:cubicBezTo>
                  <a:pt x="57150" y="112142"/>
                  <a:pt x="57820" y="110505"/>
                  <a:pt x="59159" y="109165"/>
                </a:cubicBezTo>
                <a:cubicBezTo>
                  <a:pt x="60499" y="107826"/>
                  <a:pt x="62210" y="107156"/>
                  <a:pt x="64294" y="107156"/>
                </a:cubicBezTo>
                <a:lnTo>
                  <a:pt x="144661" y="107156"/>
                </a:lnTo>
                <a:lnTo>
                  <a:pt x="118765" y="81260"/>
                </a:lnTo>
                <a:cubicBezTo>
                  <a:pt x="115491" y="77986"/>
                  <a:pt x="115565" y="74637"/>
                  <a:pt x="118988" y="71214"/>
                </a:cubicBezTo>
                <a:cubicBezTo>
                  <a:pt x="120700" y="69502"/>
                  <a:pt x="122393" y="68628"/>
                  <a:pt x="124067" y="68591"/>
                </a:cubicBezTo>
                <a:close/>
                <a:moveTo>
                  <a:pt x="114300" y="14287"/>
                </a:moveTo>
                <a:cubicBezTo>
                  <a:pt x="86618" y="14287"/>
                  <a:pt x="63029" y="24035"/>
                  <a:pt x="43532" y="43532"/>
                </a:cubicBezTo>
                <a:cubicBezTo>
                  <a:pt x="24036" y="63028"/>
                  <a:pt x="14288" y="86618"/>
                  <a:pt x="14288" y="114300"/>
                </a:cubicBezTo>
                <a:cubicBezTo>
                  <a:pt x="14288" y="141982"/>
                  <a:pt x="24036" y="165645"/>
                  <a:pt x="43532" y="185291"/>
                </a:cubicBezTo>
                <a:cubicBezTo>
                  <a:pt x="63029" y="204936"/>
                  <a:pt x="86618" y="214759"/>
                  <a:pt x="114300" y="214759"/>
                </a:cubicBezTo>
                <a:cubicBezTo>
                  <a:pt x="141982" y="214759"/>
                  <a:pt x="165571" y="204936"/>
                  <a:pt x="185068" y="185291"/>
                </a:cubicBezTo>
                <a:cubicBezTo>
                  <a:pt x="204564" y="165645"/>
                  <a:pt x="214313" y="141982"/>
                  <a:pt x="214313" y="114300"/>
                </a:cubicBezTo>
                <a:cubicBezTo>
                  <a:pt x="214313" y="86618"/>
                  <a:pt x="204564" y="63028"/>
                  <a:pt x="185068" y="43532"/>
                </a:cubicBezTo>
                <a:cubicBezTo>
                  <a:pt x="165571" y="24035"/>
                  <a:pt x="141982" y="14287"/>
                  <a:pt x="114300" y="14287"/>
                </a:cubicBezTo>
                <a:close/>
                <a:moveTo>
                  <a:pt x="114300" y="0"/>
                </a:moveTo>
                <a:cubicBezTo>
                  <a:pt x="145852" y="0"/>
                  <a:pt x="172790" y="11162"/>
                  <a:pt x="195114" y="33486"/>
                </a:cubicBezTo>
                <a:cubicBezTo>
                  <a:pt x="217438" y="55810"/>
                  <a:pt x="228600" y="82748"/>
                  <a:pt x="228600" y="114300"/>
                </a:cubicBezTo>
                <a:cubicBezTo>
                  <a:pt x="228600" y="145851"/>
                  <a:pt x="217438" y="172789"/>
                  <a:pt x="195114" y="195113"/>
                </a:cubicBezTo>
                <a:cubicBezTo>
                  <a:pt x="172790" y="217438"/>
                  <a:pt x="145852" y="228600"/>
                  <a:pt x="114300" y="228600"/>
                </a:cubicBezTo>
                <a:cubicBezTo>
                  <a:pt x="82749" y="228600"/>
                  <a:pt x="55811" y="217438"/>
                  <a:pt x="33486" y="195113"/>
                </a:cubicBezTo>
                <a:cubicBezTo>
                  <a:pt x="11162" y="172789"/>
                  <a:pt x="0" y="145851"/>
                  <a:pt x="0" y="114300"/>
                </a:cubicBezTo>
                <a:cubicBezTo>
                  <a:pt x="0" y="82748"/>
                  <a:pt x="11162" y="55810"/>
                  <a:pt x="33486" y="33486"/>
                </a:cubicBezTo>
                <a:cubicBezTo>
                  <a:pt x="55811" y="11162"/>
                  <a:pt x="82749" y="0"/>
                  <a:pt x="114300" y="0"/>
                </a:cubicBezTo>
                <a:close/>
              </a:path>
            </a:pathLst>
          </a:custGeom>
          <a:solidFill>
            <a:schemeClr val="tx1">
              <a:lumMod val="50000"/>
              <a:lumOff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sp>
        <p:nvSpPr>
          <p:cNvPr id="4" name="Left Arrow">
            <a:hlinkClick r:id="" action="ppaction://hlinkshowjump?jump=previousslide"/>
          </p:cNvPr>
          <p:cNvSpPr/>
          <p:nvPr userDrawn="1"/>
        </p:nvSpPr>
        <p:spPr>
          <a:xfrm>
            <a:off x="264124" y="6524663"/>
            <a:ext cx="228600" cy="228600"/>
          </a:xfrm>
          <a:custGeom>
            <a:avLst/>
            <a:gdLst/>
            <a:ahLst/>
            <a:cxnLst/>
            <a:rect l="l" t="t" r="r" b="b"/>
            <a:pathLst>
              <a:path w="228600" h="228600">
                <a:moveTo>
                  <a:pt x="104533" y="68591"/>
                </a:moveTo>
                <a:cubicBezTo>
                  <a:pt x="106208" y="68628"/>
                  <a:pt x="107901" y="69502"/>
                  <a:pt x="109612" y="71214"/>
                </a:cubicBezTo>
                <a:cubicBezTo>
                  <a:pt x="113035" y="74637"/>
                  <a:pt x="113110" y="77986"/>
                  <a:pt x="109835" y="81260"/>
                </a:cubicBezTo>
                <a:lnTo>
                  <a:pt x="83939" y="107156"/>
                </a:lnTo>
                <a:lnTo>
                  <a:pt x="164306" y="107156"/>
                </a:lnTo>
                <a:cubicBezTo>
                  <a:pt x="166390" y="107156"/>
                  <a:pt x="168102" y="107826"/>
                  <a:pt x="169441" y="109165"/>
                </a:cubicBezTo>
                <a:cubicBezTo>
                  <a:pt x="170781" y="110505"/>
                  <a:pt x="171450" y="112142"/>
                  <a:pt x="171450" y="114076"/>
                </a:cubicBezTo>
                <a:cubicBezTo>
                  <a:pt x="171450" y="116011"/>
                  <a:pt x="170781" y="117723"/>
                  <a:pt x="169441" y="119211"/>
                </a:cubicBezTo>
                <a:cubicBezTo>
                  <a:pt x="168102" y="120699"/>
                  <a:pt x="166390" y="121443"/>
                  <a:pt x="164306" y="121443"/>
                </a:cubicBezTo>
                <a:lnTo>
                  <a:pt x="83493" y="121443"/>
                </a:lnTo>
                <a:lnTo>
                  <a:pt x="109835" y="147786"/>
                </a:lnTo>
                <a:cubicBezTo>
                  <a:pt x="113110" y="151060"/>
                  <a:pt x="113110" y="154334"/>
                  <a:pt x="109835" y="157609"/>
                </a:cubicBezTo>
                <a:cubicBezTo>
                  <a:pt x="108347" y="159097"/>
                  <a:pt x="106636" y="159841"/>
                  <a:pt x="104701" y="159841"/>
                </a:cubicBezTo>
                <a:cubicBezTo>
                  <a:pt x="102766" y="159841"/>
                  <a:pt x="101055" y="159097"/>
                  <a:pt x="99566" y="157609"/>
                </a:cubicBezTo>
                <a:lnTo>
                  <a:pt x="57597" y="114300"/>
                </a:lnTo>
                <a:lnTo>
                  <a:pt x="99566" y="70991"/>
                </a:lnTo>
                <a:cubicBezTo>
                  <a:pt x="101203" y="69354"/>
                  <a:pt x="102859" y="68554"/>
                  <a:pt x="104533" y="68591"/>
                </a:cubicBezTo>
                <a:close/>
                <a:moveTo>
                  <a:pt x="114300" y="14287"/>
                </a:moveTo>
                <a:cubicBezTo>
                  <a:pt x="86618" y="14287"/>
                  <a:pt x="63029" y="24035"/>
                  <a:pt x="43532" y="43532"/>
                </a:cubicBezTo>
                <a:cubicBezTo>
                  <a:pt x="24036" y="63028"/>
                  <a:pt x="14288" y="86618"/>
                  <a:pt x="14288" y="114300"/>
                </a:cubicBezTo>
                <a:cubicBezTo>
                  <a:pt x="14288" y="141982"/>
                  <a:pt x="24036" y="165645"/>
                  <a:pt x="43532" y="185291"/>
                </a:cubicBezTo>
                <a:cubicBezTo>
                  <a:pt x="63029" y="204936"/>
                  <a:pt x="86618" y="214759"/>
                  <a:pt x="114300" y="214759"/>
                </a:cubicBezTo>
                <a:cubicBezTo>
                  <a:pt x="141982" y="214759"/>
                  <a:pt x="165572" y="204936"/>
                  <a:pt x="185068" y="185291"/>
                </a:cubicBezTo>
                <a:cubicBezTo>
                  <a:pt x="204564" y="165645"/>
                  <a:pt x="214313" y="141982"/>
                  <a:pt x="214313" y="114300"/>
                </a:cubicBezTo>
                <a:cubicBezTo>
                  <a:pt x="214313" y="86618"/>
                  <a:pt x="204564" y="63028"/>
                  <a:pt x="185068" y="43532"/>
                </a:cubicBezTo>
                <a:cubicBezTo>
                  <a:pt x="165572" y="24035"/>
                  <a:pt x="141982" y="14287"/>
                  <a:pt x="114300" y="14287"/>
                </a:cubicBezTo>
                <a:close/>
                <a:moveTo>
                  <a:pt x="114300" y="0"/>
                </a:moveTo>
                <a:cubicBezTo>
                  <a:pt x="145852" y="0"/>
                  <a:pt x="172790" y="11162"/>
                  <a:pt x="195114" y="33486"/>
                </a:cubicBezTo>
                <a:cubicBezTo>
                  <a:pt x="217438" y="55810"/>
                  <a:pt x="228600" y="82748"/>
                  <a:pt x="228600" y="114300"/>
                </a:cubicBezTo>
                <a:cubicBezTo>
                  <a:pt x="228600" y="145851"/>
                  <a:pt x="217438" y="172789"/>
                  <a:pt x="195114" y="195113"/>
                </a:cubicBezTo>
                <a:cubicBezTo>
                  <a:pt x="172790" y="217438"/>
                  <a:pt x="145852" y="228600"/>
                  <a:pt x="114300" y="228600"/>
                </a:cubicBezTo>
                <a:cubicBezTo>
                  <a:pt x="82749" y="228600"/>
                  <a:pt x="55811" y="217438"/>
                  <a:pt x="33487" y="195113"/>
                </a:cubicBezTo>
                <a:cubicBezTo>
                  <a:pt x="11162" y="172789"/>
                  <a:pt x="0" y="145851"/>
                  <a:pt x="0" y="114300"/>
                </a:cubicBezTo>
                <a:cubicBezTo>
                  <a:pt x="0" y="82748"/>
                  <a:pt x="11162" y="55810"/>
                  <a:pt x="33487" y="33486"/>
                </a:cubicBezTo>
                <a:cubicBezTo>
                  <a:pt x="55811" y="11162"/>
                  <a:pt x="82749" y="0"/>
                  <a:pt x="114300" y="0"/>
                </a:cubicBezTo>
                <a:close/>
              </a:path>
            </a:pathLst>
          </a:custGeom>
          <a:solidFill>
            <a:schemeClr val="tx1">
              <a:lumMod val="50000"/>
              <a:lumOff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a:p>
        </p:txBody>
      </p:sp>
      <p:sp>
        <p:nvSpPr>
          <p:cNvPr id="14" name="WebSiteName"/>
          <p:cNvSpPr txBox="1"/>
          <p:nvPr userDrawn="1"/>
        </p:nvSpPr>
        <p:spPr>
          <a:xfrm>
            <a:off x="5359260" y="6555800"/>
            <a:ext cx="1473480" cy="253916"/>
          </a:xfrm>
          <a:prstGeom prst="rect">
            <a:avLst/>
          </a:prstGeom>
          <a:noFill/>
        </p:spPr>
        <p:txBody>
          <a:bodyPr wrap="none" rtlCol="0">
            <a:spAutoFit/>
          </a:bodyPr>
          <a:lstStyle/>
          <a:p>
            <a:pPr algn="ctr"/>
            <a:r>
              <a:rPr lang="en-US" sz="105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www.weaver.com.cn</a:t>
            </a:r>
            <a:endParaRPr lang="en-US" sz="105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Rectangle 1"/>
          <p:cNvSpPr/>
          <p:nvPr userDrawn="1"/>
        </p:nvSpPr>
        <p:spPr>
          <a:xfrm>
            <a:off x="11467760" y="6736612"/>
            <a:ext cx="121388" cy="1213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30735"/>
      </p:ext>
    </p:extLst>
  </p:cSld>
  <p:clrMap bg1="lt1" tx1="dk1" bg2="lt2" tx2="dk2" accent1="accent1" accent2="accent2" accent3="accent3" accent4="accent4" accent5="accent5" accent6="accent6" hlink="hlink" folHlink="folHlink"/>
  <p:sldLayoutIdLst>
    <p:sldLayoutId id="2147483668" r:id="rId1"/>
    <p:sldLayoutId id="2147483671" r:id="rId2"/>
    <p:sldLayoutId id="2147483674" r:id="rId3"/>
    <p:sldLayoutId id="2147483675" r:id="rId4"/>
    <p:sldLayoutId id="2147483676" r:id="rId5"/>
    <p:sldLayoutId id="2147483677" r:id="rId6"/>
    <p:sldLayoutId id="2147483678"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70.emf"/><Relationship Id="rId4" Type="http://schemas.openxmlformats.org/officeDocument/2006/relationships/package" Target="../embeddings/Microsoft_Visio___12322222222111112.vsdx"/></Relationships>
</file>

<file path=ppt/slides/_rels/slide10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diagramLayout" Target="../diagrams/layout4.xml"/><Relationship Id="rId7" Type="http://schemas.openxmlformats.org/officeDocument/2006/relationships/image" Target="../media/image19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193.png"/></Relationships>
</file>

<file path=ppt/slides/_rels/slide11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191.png"/></Relationships>
</file>

<file path=ppt/slides/_rels/slide119.xml.rels><?xml version="1.0" encoding="UTF-8" standalone="yes"?>
<Relationships xmlns="http://schemas.openxmlformats.org/package/2006/relationships"><Relationship Id="rId2" Type="http://schemas.openxmlformats.org/officeDocument/2006/relationships/image" Target="../media/image196.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Layout" Target="../diagrams/layout1.xml"/><Relationship Id="rId7" Type="http://schemas.openxmlformats.org/officeDocument/2006/relationships/image" Target="../media/image6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Layout" Target="../diagrams/layout2.xml"/><Relationship Id="rId7" Type="http://schemas.openxmlformats.org/officeDocument/2006/relationships/image" Target="../media/image8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7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8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8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8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png"/></Relationships>
</file>

<file path=ppt/slides/_rels/slide8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8.xml"/><Relationship Id="rId7"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jpeg"/><Relationship Id="rId11" Type="http://schemas.openxmlformats.org/officeDocument/2006/relationships/image" Target="../media/image18.wmf"/><Relationship Id="rId5" Type="http://schemas.openxmlformats.org/officeDocument/2006/relationships/image" Target="../media/image14.jpeg"/><Relationship Id="rId10" Type="http://schemas.openxmlformats.org/officeDocument/2006/relationships/image" Target="../media/image17.wmf"/><Relationship Id="rId4" Type="http://schemas.openxmlformats.org/officeDocument/2006/relationships/image" Target="../media/image13.wmf"/><Relationship Id="rId9" Type="http://schemas.openxmlformats.org/officeDocument/2006/relationships/image" Target="../media/image12.emf"/></Relationships>
</file>

<file path=ppt/slides/_rels/slide90.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18" Type="http://schemas.openxmlformats.org/officeDocument/2006/relationships/image" Target="../media/image141.png"/><Relationship Id="rId3" Type="http://schemas.openxmlformats.org/officeDocument/2006/relationships/image" Target="../media/image126.png"/><Relationship Id="rId21" Type="http://schemas.openxmlformats.org/officeDocument/2006/relationships/image" Target="../media/image144.pn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140.png"/><Relationship Id="rId2" Type="http://schemas.openxmlformats.org/officeDocument/2006/relationships/notesSlide" Target="../notesSlides/notesSlide47.xml"/><Relationship Id="rId16" Type="http://schemas.openxmlformats.org/officeDocument/2006/relationships/image" Target="../media/image139.png"/><Relationship Id="rId20"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png"/><Relationship Id="rId10" Type="http://schemas.openxmlformats.org/officeDocument/2006/relationships/image" Target="../media/image133.png"/><Relationship Id="rId19" Type="http://schemas.openxmlformats.org/officeDocument/2006/relationships/image" Target="../media/image142.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s>
</file>

<file path=ppt/slides/_rels/slide9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22.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150.wmf"/><Relationship Id="rId3" Type="http://schemas.openxmlformats.org/officeDocument/2006/relationships/image" Target="../media/image145.wmf"/><Relationship Id="rId7" Type="http://schemas.openxmlformats.org/officeDocument/2006/relationships/image" Target="../media/image149.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48.wmf"/><Relationship Id="rId11" Type="http://schemas.openxmlformats.org/officeDocument/2006/relationships/image" Target="../media/image153.jpeg"/><Relationship Id="rId5" Type="http://schemas.openxmlformats.org/officeDocument/2006/relationships/image" Target="../media/image147.wmf"/><Relationship Id="rId10" Type="http://schemas.openxmlformats.org/officeDocument/2006/relationships/image" Target="../media/image152.jpeg"/><Relationship Id="rId4" Type="http://schemas.openxmlformats.org/officeDocument/2006/relationships/image" Target="../media/image146.wmf"/><Relationship Id="rId9" Type="http://schemas.openxmlformats.org/officeDocument/2006/relationships/image" Target="../media/image151.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56.jpg"/><Relationship Id="rId5" Type="http://schemas.openxmlformats.org/officeDocument/2006/relationships/image" Target="../media/image155.jpg"/><Relationship Id="rId4" Type="http://schemas.openxmlformats.org/officeDocument/2006/relationships/image" Target="../media/image154.jpg"/></Relationships>
</file>

<file path=ppt/slides/_rels/slide9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98.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10" Type="http://schemas.openxmlformats.org/officeDocument/2006/relationships/image" Target="../media/image168.png"/><Relationship Id="rId4" Type="http://schemas.openxmlformats.org/officeDocument/2006/relationships/image" Target="../media/image162.png"/><Relationship Id="rId9" Type="http://schemas.openxmlformats.org/officeDocument/2006/relationships/image" Target="../media/image167.png"/></Relationships>
</file>

<file path=ppt/slides/_rels/slide9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2557" y="2091532"/>
            <a:ext cx="10920856" cy="1878062"/>
          </a:xfrm>
        </p:spPr>
        <p:txBody>
          <a:bodyPr/>
          <a:lstStyle/>
          <a:p>
            <a:pPr>
              <a:lnSpc>
                <a:spcPct val="150000"/>
              </a:lnSpc>
            </a:pPr>
            <a:r>
              <a:rPr kumimoji="1" lang="zh-CN" altLang="en-US" sz="4499" dirty="0">
                <a:solidFill>
                  <a:schemeClr val="bg1"/>
                </a:solidFill>
                <a:latin typeface="微软雅黑" panose="020B0503020204020204" pitchFamily="34" charset="-122"/>
                <a:ea typeface="微软雅黑" panose="020B0503020204020204" pitchFamily="34" charset="-122"/>
                <a:cs typeface="微软雅黑"/>
              </a:rPr>
              <a:t>泛</a:t>
            </a:r>
            <a:r>
              <a:rPr kumimoji="1" lang="zh-CN" altLang="en-US" sz="4499" dirty="0" smtClean="0">
                <a:solidFill>
                  <a:schemeClr val="bg1"/>
                </a:solidFill>
                <a:latin typeface="微软雅黑" panose="020B0503020204020204" pitchFamily="34" charset="-122"/>
                <a:ea typeface="微软雅黑" panose="020B0503020204020204" pitchFamily="34" charset="-122"/>
                <a:cs typeface="微软雅黑"/>
              </a:rPr>
              <a:t>微</a:t>
            </a:r>
            <a:r>
              <a:rPr kumimoji="1" lang="en-US" altLang="zh-CN" sz="4499" dirty="0" smtClean="0">
                <a:solidFill>
                  <a:schemeClr val="bg1"/>
                </a:solidFill>
                <a:latin typeface="微软雅黑" panose="020B0503020204020204" pitchFamily="34" charset="-122"/>
                <a:ea typeface="微软雅黑" panose="020B0503020204020204" pitchFamily="34" charset="-122"/>
                <a:cs typeface="微软雅黑"/>
              </a:rPr>
              <a:t>E8</a:t>
            </a:r>
            <a:r>
              <a:rPr kumimoji="1" lang="zh-CN" altLang="en-US" sz="4499" dirty="0" smtClean="0">
                <a:solidFill>
                  <a:schemeClr val="bg1"/>
                </a:solidFill>
                <a:latin typeface="微软雅黑" panose="020B0503020204020204" pitchFamily="34" charset="-122"/>
                <a:ea typeface="微软雅黑" panose="020B0503020204020204" pitchFamily="34" charset="-122"/>
                <a:cs typeface="微软雅黑"/>
              </a:rPr>
              <a:t>政府</a:t>
            </a:r>
            <a:r>
              <a:rPr kumimoji="1" lang="zh-CN" altLang="en-US" sz="4499" dirty="0">
                <a:solidFill>
                  <a:schemeClr val="bg1"/>
                </a:solidFill>
                <a:latin typeface="微软雅黑" panose="020B0503020204020204" pitchFamily="34" charset="-122"/>
                <a:ea typeface="微软雅黑" panose="020B0503020204020204" pitchFamily="34" charset="-122"/>
                <a:cs typeface="微软雅黑"/>
              </a:rPr>
              <a:t>行业解决方案</a:t>
            </a:r>
          </a:p>
        </p:txBody>
      </p:sp>
      <p:grpSp>
        <p:nvGrpSpPr>
          <p:cNvPr id="7" name="组 14"/>
          <p:cNvGrpSpPr/>
          <p:nvPr/>
        </p:nvGrpSpPr>
        <p:grpSpPr>
          <a:xfrm>
            <a:off x="10385472" y="5768637"/>
            <a:ext cx="1618930" cy="1019077"/>
            <a:chOff x="5433109" y="4704651"/>
            <a:chExt cx="1619305" cy="1019313"/>
          </a:xfrm>
        </p:grpSpPr>
        <p:grpSp>
          <p:nvGrpSpPr>
            <p:cNvPr id="8" name="组合 7"/>
            <p:cNvGrpSpPr/>
            <p:nvPr/>
          </p:nvGrpSpPr>
          <p:grpSpPr>
            <a:xfrm>
              <a:off x="5944150" y="5243287"/>
              <a:ext cx="1108264" cy="478929"/>
              <a:chOff x="5180882" y="2622431"/>
              <a:chExt cx="3291386" cy="478929"/>
            </a:xfrm>
          </p:grpSpPr>
          <p:sp>
            <p:nvSpPr>
              <p:cNvPr id="10" name="文本框 7"/>
              <p:cNvSpPr txBox="1"/>
              <p:nvPr/>
            </p:nvSpPr>
            <p:spPr>
              <a:xfrm>
                <a:off x="5180882" y="2622431"/>
                <a:ext cx="3291386" cy="369332"/>
              </a:xfrm>
              <a:prstGeom prst="rect">
                <a:avLst/>
              </a:prstGeom>
              <a:noFill/>
            </p:spPr>
            <p:txBody>
              <a:bodyPr wrap="square" rtlCol="0">
                <a:spAutoFit/>
              </a:bodyPr>
              <a:lstStyle/>
              <a:p>
                <a:r>
                  <a:rPr lang="zh-CN" altLang="en-US" dirty="0">
                    <a:solidFill>
                      <a:srgbClr val="FDFDFD"/>
                    </a:solidFill>
                    <a:latin typeface="微软雅黑" panose="020B0503020204020204" pitchFamily="34" charset="-122"/>
                    <a:ea typeface="微软雅黑" panose="020B0503020204020204" pitchFamily="34" charset="-122"/>
                  </a:rPr>
                  <a:t>泛微软件</a:t>
                </a:r>
                <a:endParaRPr lang="zh-CN" altLang="en-US" dirty="0">
                  <a:solidFill>
                    <a:srgbClr val="FDFDFD"/>
                  </a:solidFill>
                  <a:latin typeface="微软雅黑" panose="020B0503020204020204" pitchFamily="34" charset="-122"/>
                  <a:ea typeface="微软雅黑" panose="020B0503020204020204" pitchFamily="34" charset="-122"/>
                </a:endParaRPr>
              </a:p>
            </p:txBody>
          </p:sp>
          <p:sp>
            <p:nvSpPr>
              <p:cNvPr id="11" name="文本框 8"/>
              <p:cNvSpPr txBox="1"/>
              <p:nvPr/>
            </p:nvSpPr>
            <p:spPr>
              <a:xfrm>
                <a:off x="5238887" y="2870528"/>
                <a:ext cx="3233377" cy="230832"/>
              </a:xfrm>
              <a:prstGeom prst="rect">
                <a:avLst/>
              </a:prstGeom>
              <a:noFill/>
            </p:spPr>
            <p:txBody>
              <a:bodyPr wrap="square" rtlCol="0">
                <a:spAutoFit/>
              </a:bodyPr>
              <a:lstStyle/>
              <a:p>
                <a:r>
                  <a:rPr lang="en-US" altLang="zh-CN" sz="900" dirty="0">
                    <a:solidFill>
                      <a:srgbClr val="FDFDFD"/>
                    </a:solidFill>
                    <a:latin typeface="Arial" pitchFamily="34" charset="0"/>
                    <a:ea typeface="Batang" panose="02030600000101010101" pitchFamily="18" charset="-127"/>
                    <a:cs typeface="Arial" pitchFamily="34" charset="0"/>
                  </a:rPr>
                  <a:t>Weaver Software</a:t>
                </a:r>
                <a:endParaRPr lang="zh-CN" altLang="en-US" sz="900" dirty="0">
                  <a:solidFill>
                    <a:srgbClr val="FDFDFD"/>
                  </a:solidFill>
                  <a:latin typeface="Arial" pitchFamily="34" charset="0"/>
                  <a:ea typeface="Batang" panose="02030600000101010101" pitchFamily="18" charset="-127"/>
                  <a:cs typeface="Arial" pitchFamily="34" charset="0"/>
                </a:endParaRPr>
              </a:p>
            </p:txBody>
          </p:sp>
        </p:grpSp>
        <p:pic>
          <p:nvPicPr>
            <p:cNvPr id="9" name="图片 8" descr="图片1.png"/>
            <p:cNvPicPr>
              <a:picLocks noChangeAspect="1"/>
            </p:cNvPicPr>
            <p:nvPr/>
          </p:nvPicPr>
          <p:blipFill>
            <a:blip r:embed="rId3" cstate="print"/>
            <a:stretch>
              <a:fillRect/>
            </a:stretch>
          </p:blipFill>
          <p:spPr>
            <a:xfrm>
              <a:off x="5433109" y="4704651"/>
              <a:ext cx="936104" cy="1019313"/>
            </a:xfrm>
            <a:prstGeom prst="rect">
              <a:avLst/>
            </a:prstGeom>
          </p:spPr>
        </p:pic>
      </p:grpSp>
    </p:spTree>
    <p:extLst>
      <p:ext uri="{BB962C8B-B14F-4D97-AF65-F5344CB8AC3E}">
        <p14:creationId xmlns:p14="http://schemas.microsoft.com/office/powerpoint/2010/main" val="1485362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033356" y="2052556"/>
            <a:ext cx="5570756" cy="523220"/>
          </a:xfrm>
          <a:prstGeom prst="rect">
            <a:avLst/>
          </a:prstGeom>
          <a:noFill/>
        </p:spPr>
        <p:txBody>
          <a:bodyPr wrap="none" rtlCol="0">
            <a:spAutoFit/>
          </a:bodyPr>
          <a:lstStyle/>
          <a:p>
            <a:r>
              <a:rPr lang="zh-CN" altLang="en-US" sz="2800" b="1" dirty="0" smtClean="0">
                <a:solidFill>
                  <a:srgbClr val="2D3656"/>
                </a:solidFill>
                <a:latin typeface="微软雅黑" panose="020B0503020204020204" pitchFamily="34" charset="-122"/>
                <a:ea typeface="微软雅黑" panose="020B0503020204020204" pitchFamily="34" charset="-122"/>
              </a:rPr>
              <a:t>第</a:t>
            </a:r>
            <a:r>
              <a:rPr lang="zh-CN" altLang="en-US" sz="2800" b="1" dirty="0">
                <a:solidFill>
                  <a:srgbClr val="2D3656"/>
                </a:solidFill>
                <a:latin typeface="微软雅黑" panose="020B0503020204020204" pitchFamily="34" charset="-122"/>
                <a:ea typeface="微软雅黑" panose="020B0503020204020204" pitchFamily="34" charset="-122"/>
              </a:rPr>
              <a:t>二</a:t>
            </a:r>
            <a:r>
              <a:rPr lang="zh-CN" altLang="en-US" sz="2800" b="1" dirty="0" smtClean="0">
                <a:solidFill>
                  <a:srgbClr val="2D3656"/>
                </a:solidFill>
                <a:latin typeface="微软雅黑" panose="020B0503020204020204" pitchFamily="34" charset="-122"/>
                <a:ea typeface="微软雅黑" panose="020B0503020204020204" pitchFamily="34" charset="-122"/>
              </a:rPr>
              <a:t>部分</a:t>
            </a:r>
            <a:r>
              <a:rPr lang="zh-CN" altLang="en-US" sz="2800" b="1" dirty="0" smtClean="0">
                <a:solidFill>
                  <a:srgbClr val="2D3656"/>
                </a:solidFill>
                <a:latin typeface="微软雅黑" panose="020B0503020204020204" pitchFamily="34" charset="-122"/>
                <a:ea typeface="微软雅黑" panose="020B0503020204020204" pitchFamily="34" charset="-122"/>
              </a:rPr>
              <a:t>：政府</a:t>
            </a:r>
            <a:r>
              <a:rPr lang="zh-CN" altLang="en-US" sz="2800" b="1" dirty="0">
                <a:solidFill>
                  <a:srgbClr val="2D3656"/>
                </a:solidFill>
                <a:latin typeface="微软雅黑" panose="020B0503020204020204" pitchFamily="34" charset="-122"/>
                <a:ea typeface="微软雅黑" panose="020B0503020204020204" pitchFamily="34" charset="-122"/>
              </a:rPr>
              <a:t>行业应用方案说明</a:t>
            </a:r>
            <a:endParaRPr lang="en-US" altLang="zh-CN" sz="2800" b="1" dirty="0">
              <a:solidFill>
                <a:srgbClr val="2D3656"/>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4033356" y="2554110"/>
            <a:ext cx="3169457" cy="523220"/>
          </a:xfrm>
          <a:prstGeom prst="rect">
            <a:avLst/>
          </a:prstGeom>
          <a:noFill/>
        </p:spPr>
        <p:txBody>
          <a:bodyPr wrap="none" rtlCol="0">
            <a:spAutoFit/>
          </a:bodyPr>
          <a:lstStyle/>
          <a:p>
            <a:r>
              <a:rPr lang="en-US" altLang="zh-CN" sz="2800" dirty="0" smtClean="0">
                <a:solidFill>
                  <a:srgbClr val="2D3656"/>
                </a:solidFill>
                <a:latin typeface="微软雅黑" panose="020B0503020204020204" pitchFamily="34" charset="-122"/>
                <a:ea typeface="微软雅黑" panose="020B0503020204020204" pitchFamily="34" charset="-122"/>
              </a:rPr>
              <a:t>Power By weaver</a:t>
            </a:r>
            <a:endParaRPr lang="zh-CN" altLang="en-US" sz="2800" dirty="0">
              <a:solidFill>
                <a:srgbClr val="2D3656"/>
              </a:solidFill>
              <a:latin typeface="微软雅黑" panose="020B0503020204020204" pitchFamily="34" charset="-122"/>
              <a:ea typeface="微软雅黑" panose="020B0503020204020204" pitchFamily="34" charset="-122"/>
            </a:endParaRPr>
          </a:p>
        </p:txBody>
      </p:sp>
      <p:sp>
        <p:nvSpPr>
          <p:cNvPr id="14" name="矩形 13"/>
          <p:cNvSpPr/>
          <p:nvPr/>
        </p:nvSpPr>
        <p:spPr>
          <a:xfrm>
            <a:off x="4149045" y="3149194"/>
            <a:ext cx="1440103" cy="111341"/>
          </a:xfrm>
          <a:prstGeom prst="rect">
            <a:avLst/>
          </a:prstGeom>
          <a:solidFill>
            <a:srgbClr val="2D3656">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D3656"/>
              </a:solidFill>
            </a:endParaRPr>
          </a:p>
        </p:txBody>
      </p:sp>
      <p:sp>
        <p:nvSpPr>
          <p:cNvPr id="15" name="文本框 14"/>
          <p:cNvSpPr txBox="1"/>
          <p:nvPr/>
        </p:nvSpPr>
        <p:spPr>
          <a:xfrm>
            <a:off x="4033356" y="3294975"/>
            <a:ext cx="4959301" cy="338554"/>
          </a:xfrm>
          <a:prstGeom prst="rect">
            <a:avLst/>
          </a:prstGeom>
          <a:noFill/>
        </p:spPr>
        <p:txBody>
          <a:bodyPr wrap="square" rtlCol="0">
            <a:spAutoFit/>
          </a:bodyPr>
          <a:lstStyle/>
          <a:p>
            <a:pPr algn="just"/>
            <a:r>
              <a:rPr lang="zh-CN" altLang="en-US" sz="1600" b="1" dirty="0" smtClean="0">
                <a:solidFill>
                  <a:srgbClr val="2D3656"/>
                </a:solidFill>
                <a:latin typeface="微软雅黑" panose="020B0503020204020204" pitchFamily="34" charset="-122"/>
                <a:ea typeface="微软雅黑" panose="020B0503020204020204" pitchFamily="34" charset="-122"/>
              </a:rPr>
              <a:t>移动互联 时时企业</a:t>
            </a:r>
            <a:endParaRPr lang="zh-CN" altLang="en-US" sz="1600" b="1" dirty="0">
              <a:solidFill>
                <a:srgbClr val="2D3656"/>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4033356" y="3718124"/>
            <a:ext cx="5128499" cy="1169551"/>
          </a:xfrm>
          <a:prstGeom prst="rect">
            <a:avLst/>
          </a:prstGeom>
          <a:noFill/>
        </p:spPr>
        <p:txBody>
          <a:bodyPr wrap="square" rtlCol="0">
            <a:spAutoFit/>
          </a:bodyPr>
          <a:lstStyle/>
          <a:p>
            <a:pPr algn="just"/>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政府</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单位协同办公的总体规划</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gn="just"/>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 以</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办文为主的综合事务管理</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政府单位全组织一体化管理</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面向政府服务的整体化管理</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泛微协同平台关键技术说明</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0" name="图片 7" descr="fm_dis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5758"/>
            <a:ext cx="369623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descr="logo_w0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101" y="135127"/>
            <a:ext cx="1474787"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descr="tiaowen.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7" y="0"/>
            <a:ext cx="347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5"/>
          <p:cNvSpPr>
            <a:spLocks noChangeArrowheads="1"/>
          </p:cNvSpPr>
          <p:nvPr/>
        </p:nvSpPr>
        <p:spPr bwMode="auto">
          <a:xfrm>
            <a:off x="2995733" y="1849487"/>
            <a:ext cx="113364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500">
                <a:solidFill>
                  <a:schemeClr val="tx1"/>
                </a:solidFill>
                <a:latin typeface="Verdana" panose="020B0604030504040204" pitchFamily="34" charset="0"/>
                <a:ea typeface="宋体" panose="02010600030101010101" pitchFamily="2" charset="-122"/>
              </a:defRPr>
            </a:lvl1pPr>
            <a:lvl2pPr marL="742950" indent="-285750">
              <a:defRPr sz="2500">
                <a:solidFill>
                  <a:schemeClr val="tx1"/>
                </a:solidFill>
                <a:latin typeface="Verdana" panose="020B0604030504040204" pitchFamily="34" charset="0"/>
                <a:ea typeface="宋体" panose="02010600030101010101" pitchFamily="2" charset="-122"/>
              </a:defRPr>
            </a:lvl2pPr>
            <a:lvl3pPr marL="1143000" indent="-228600">
              <a:defRPr sz="2500">
                <a:solidFill>
                  <a:schemeClr val="tx1"/>
                </a:solidFill>
                <a:latin typeface="Verdana" panose="020B0604030504040204" pitchFamily="34" charset="0"/>
                <a:ea typeface="宋体" panose="02010600030101010101" pitchFamily="2" charset="-122"/>
              </a:defRPr>
            </a:lvl3pPr>
            <a:lvl4pPr marL="1600200" indent="-228600">
              <a:defRPr sz="2500">
                <a:solidFill>
                  <a:schemeClr val="tx1"/>
                </a:solidFill>
                <a:latin typeface="Verdana" panose="020B0604030504040204" pitchFamily="34" charset="0"/>
                <a:ea typeface="宋体" panose="02010600030101010101" pitchFamily="2" charset="-122"/>
              </a:defRPr>
            </a:lvl4pPr>
            <a:lvl5pPr marL="2057400" indent="-228600">
              <a:defRPr sz="2500">
                <a:solidFill>
                  <a:schemeClr val="tx1"/>
                </a:solidFill>
                <a:latin typeface="Verdana" panose="020B0604030504040204" pitchFamily="34" charset="0"/>
                <a:ea typeface="宋体" panose="02010600030101010101" pitchFamily="2" charset="-122"/>
              </a:defRPr>
            </a:lvl5pPr>
            <a:lvl6pPr marL="25146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6pPr>
            <a:lvl7pPr marL="29718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7pPr>
            <a:lvl8pPr marL="34290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8pPr>
            <a:lvl9pPr marL="38862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9pPr>
          </a:lstStyle>
          <a:p>
            <a:pPr algn="l" eaLnBrk="1" hangingPunct="1">
              <a:lnSpc>
                <a:spcPct val="100000"/>
              </a:lnSpc>
              <a:spcBef>
                <a:spcPct val="0"/>
              </a:spcBef>
              <a:buClrTx/>
              <a:buSzTx/>
              <a:buFontTx/>
              <a:buNone/>
            </a:pPr>
            <a:r>
              <a:rPr lang="en-US" altLang="zh-CN" sz="12000"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2</a:t>
            </a:r>
            <a:endParaRPr lang="zh-CN" altLang="en-US" sz="1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78488035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033356" y="2052556"/>
            <a:ext cx="4852610" cy="523220"/>
          </a:xfrm>
          <a:prstGeom prst="rect">
            <a:avLst/>
          </a:prstGeom>
          <a:noFill/>
        </p:spPr>
        <p:txBody>
          <a:bodyPr wrap="none" rtlCol="0">
            <a:spAutoFit/>
          </a:bodyPr>
          <a:lstStyle/>
          <a:p>
            <a:r>
              <a:rPr lang="zh-CN" altLang="en-US" sz="2800" b="1" dirty="0" smtClean="0">
                <a:solidFill>
                  <a:srgbClr val="2D3656"/>
                </a:solidFill>
                <a:latin typeface="微软雅黑" panose="020B0503020204020204" pitchFamily="34" charset="-122"/>
                <a:ea typeface="微软雅黑" panose="020B0503020204020204" pitchFamily="34" charset="-122"/>
              </a:rPr>
              <a:t>第三部分：政府行业案例</a:t>
            </a:r>
            <a:r>
              <a:rPr lang="zh-CN" altLang="en-US" sz="2800" b="1" dirty="0">
                <a:solidFill>
                  <a:srgbClr val="2D3656"/>
                </a:solidFill>
                <a:latin typeface="微软雅黑" panose="020B0503020204020204" pitchFamily="34" charset="-122"/>
                <a:ea typeface="微软雅黑" panose="020B0503020204020204" pitchFamily="34" charset="-122"/>
              </a:rPr>
              <a:t>分享</a:t>
            </a:r>
          </a:p>
        </p:txBody>
      </p:sp>
      <p:sp>
        <p:nvSpPr>
          <p:cNvPr id="8" name="文本框 7"/>
          <p:cNvSpPr txBox="1"/>
          <p:nvPr/>
        </p:nvSpPr>
        <p:spPr>
          <a:xfrm>
            <a:off x="4033356" y="2554110"/>
            <a:ext cx="3169457" cy="523220"/>
          </a:xfrm>
          <a:prstGeom prst="rect">
            <a:avLst/>
          </a:prstGeom>
          <a:noFill/>
        </p:spPr>
        <p:txBody>
          <a:bodyPr wrap="none" rtlCol="0">
            <a:spAutoFit/>
          </a:bodyPr>
          <a:lstStyle/>
          <a:p>
            <a:r>
              <a:rPr lang="en-US" altLang="zh-CN" sz="2800" dirty="0" smtClean="0">
                <a:solidFill>
                  <a:srgbClr val="2D3656"/>
                </a:solidFill>
                <a:latin typeface="微软雅黑" panose="020B0503020204020204" pitchFamily="34" charset="-122"/>
                <a:ea typeface="微软雅黑" panose="020B0503020204020204" pitchFamily="34" charset="-122"/>
              </a:rPr>
              <a:t>Power By weaver</a:t>
            </a:r>
            <a:endParaRPr lang="zh-CN" altLang="en-US" sz="2800" dirty="0">
              <a:solidFill>
                <a:srgbClr val="2D3656"/>
              </a:solidFill>
              <a:latin typeface="微软雅黑" panose="020B0503020204020204" pitchFamily="34" charset="-122"/>
              <a:ea typeface="微软雅黑" panose="020B0503020204020204" pitchFamily="34" charset="-122"/>
            </a:endParaRPr>
          </a:p>
        </p:txBody>
      </p:sp>
      <p:sp>
        <p:nvSpPr>
          <p:cNvPr id="14" name="矩形 13"/>
          <p:cNvSpPr/>
          <p:nvPr/>
        </p:nvSpPr>
        <p:spPr>
          <a:xfrm>
            <a:off x="4149045" y="3149194"/>
            <a:ext cx="1440103" cy="111341"/>
          </a:xfrm>
          <a:prstGeom prst="rect">
            <a:avLst/>
          </a:prstGeom>
          <a:solidFill>
            <a:srgbClr val="2D3656">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D3656"/>
              </a:solidFill>
            </a:endParaRPr>
          </a:p>
        </p:txBody>
      </p:sp>
      <p:sp>
        <p:nvSpPr>
          <p:cNvPr id="15" name="文本框 14"/>
          <p:cNvSpPr txBox="1"/>
          <p:nvPr/>
        </p:nvSpPr>
        <p:spPr>
          <a:xfrm>
            <a:off x="4033356" y="3294975"/>
            <a:ext cx="4959301" cy="338554"/>
          </a:xfrm>
          <a:prstGeom prst="rect">
            <a:avLst/>
          </a:prstGeom>
          <a:noFill/>
        </p:spPr>
        <p:txBody>
          <a:bodyPr wrap="square" rtlCol="0">
            <a:spAutoFit/>
          </a:bodyPr>
          <a:lstStyle/>
          <a:p>
            <a:pPr algn="just"/>
            <a:r>
              <a:rPr lang="zh-CN" altLang="en-US" sz="1600" b="1" dirty="0" smtClean="0">
                <a:solidFill>
                  <a:srgbClr val="2D3656"/>
                </a:solidFill>
                <a:latin typeface="微软雅黑" panose="020B0503020204020204" pitchFamily="34" charset="-122"/>
                <a:ea typeface="微软雅黑" panose="020B0503020204020204" pitchFamily="34" charset="-122"/>
              </a:rPr>
              <a:t>移动互联 时时企业</a:t>
            </a:r>
            <a:endParaRPr lang="zh-CN" altLang="en-US" sz="1600" b="1" dirty="0">
              <a:solidFill>
                <a:srgbClr val="2D3656"/>
              </a:solidFill>
              <a:latin typeface="微软雅黑" panose="020B0503020204020204" pitchFamily="34" charset="-122"/>
              <a:ea typeface="微软雅黑" panose="020B0503020204020204" pitchFamily="34" charset="-122"/>
            </a:endParaRPr>
          </a:p>
        </p:txBody>
      </p:sp>
      <p:pic>
        <p:nvPicPr>
          <p:cNvPr id="10" name="图片 7" descr="fm_dis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5758"/>
            <a:ext cx="369623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descr="logo_w0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101" y="135127"/>
            <a:ext cx="1474787"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descr="tiaowen.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7" y="0"/>
            <a:ext cx="347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5"/>
          <p:cNvSpPr>
            <a:spLocks noChangeArrowheads="1"/>
          </p:cNvSpPr>
          <p:nvPr/>
        </p:nvSpPr>
        <p:spPr bwMode="auto">
          <a:xfrm>
            <a:off x="2995733" y="1849487"/>
            <a:ext cx="1133475"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500">
                <a:solidFill>
                  <a:schemeClr val="tx1"/>
                </a:solidFill>
                <a:latin typeface="Verdana" panose="020B0604030504040204" pitchFamily="34" charset="0"/>
                <a:ea typeface="宋体" panose="02010600030101010101" pitchFamily="2" charset="-122"/>
              </a:defRPr>
            </a:lvl1pPr>
            <a:lvl2pPr marL="742950" indent="-285750">
              <a:defRPr sz="2500">
                <a:solidFill>
                  <a:schemeClr val="tx1"/>
                </a:solidFill>
                <a:latin typeface="Verdana" panose="020B0604030504040204" pitchFamily="34" charset="0"/>
                <a:ea typeface="宋体" panose="02010600030101010101" pitchFamily="2" charset="-122"/>
              </a:defRPr>
            </a:lvl2pPr>
            <a:lvl3pPr marL="1143000" indent="-228600">
              <a:defRPr sz="2500">
                <a:solidFill>
                  <a:schemeClr val="tx1"/>
                </a:solidFill>
                <a:latin typeface="Verdana" panose="020B0604030504040204" pitchFamily="34" charset="0"/>
                <a:ea typeface="宋体" panose="02010600030101010101" pitchFamily="2" charset="-122"/>
              </a:defRPr>
            </a:lvl3pPr>
            <a:lvl4pPr marL="1600200" indent="-228600">
              <a:defRPr sz="2500">
                <a:solidFill>
                  <a:schemeClr val="tx1"/>
                </a:solidFill>
                <a:latin typeface="Verdana" panose="020B0604030504040204" pitchFamily="34" charset="0"/>
                <a:ea typeface="宋体" panose="02010600030101010101" pitchFamily="2" charset="-122"/>
              </a:defRPr>
            </a:lvl4pPr>
            <a:lvl5pPr marL="2057400" indent="-228600">
              <a:defRPr sz="2500">
                <a:solidFill>
                  <a:schemeClr val="tx1"/>
                </a:solidFill>
                <a:latin typeface="Verdana" panose="020B0604030504040204" pitchFamily="34" charset="0"/>
                <a:ea typeface="宋体" panose="02010600030101010101" pitchFamily="2" charset="-122"/>
              </a:defRPr>
            </a:lvl5pPr>
            <a:lvl6pPr marL="25146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6pPr>
            <a:lvl7pPr marL="29718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7pPr>
            <a:lvl8pPr marL="34290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8pPr>
            <a:lvl9pPr marL="38862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9pPr>
          </a:lstStyle>
          <a:p>
            <a:pPr algn="l" eaLnBrk="1" hangingPunct="1">
              <a:lnSpc>
                <a:spcPct val="100000"/>
              </a:lnSpc>
              <a:spcBef>
                <a:spcPct val="0"/>
              </a:spcBef>
              <a:buClrTx/>
              <a:buSzTx/>
              <a:buFontTx/>
              <a:buNone/>
            </a:pPr>
            <a:r>
              <a:rPr lang="en-US" altLang="zh-CN" sz="12000"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3</a:t>
            </a:r>
            <a:endParaRPr lang="zh-CN" altLang="en-US" sz="1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03893244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971304"/>
            <a:ext cx="12192000" cy="26244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
          <p:cNvSpPr txBox="1"/>
          <p:nvPr/>
        </p:nvSpPr>
        <p:spPr>
          <a:xfrm>
            <a:off x="1638370" y="2580569"/>
            <a:ext cx="3592158" cy="954107"/>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案例分享：</a:t>
            </a:r>
            <a:endParaRPr lang="en-US" altLang="zh-CN" b="1" dirty="0" smtClean="0">
              <a:solidFill>
                <a:schemeClr val="bg1"/>
              </a:solidFill>
              <a:latin typeface="微软雅黑" pitchFamily="34" charset="-122"/>
              <a:ea typeface="微软雅黑" pitchFamily="34" charset="-122"/>
            </a:endParaRPr>
          </a:p>
          <a:p>
            <a:r>
              <a:rPr lang="zh-CN" altLang="en-US" sz="3600" b="1" dirty="0" smtClean="0">
                <a:solidFill>
                  <a:schemeClr val="bg1"/>
                </a:solidFill>
                <a:latin typeface="微软雅黑" pitchFamily="34" charset="-122"/>
                <a:ea typeface="微软雅黑" pitchFamily="34" charset="-122"/>
              </a:rPr>
              <a:t>山西经信委</a:t>
            </a:r>
            <a:endParaRPr lang="zh-CN" altLang="en-US" sz="3600" b="1" dirty="0">
              <a:solidFill>
                <a:schemeClr val="bg1"/>
              </a:solidFill>
              <a:latin typeface="微软雅黑" pitchFamily="34" charset="-122"/>
              <a:ea typeface="微软雅黑" pitchFamily="34" charset="-122"/>
            </a:endParaRPr>
          </a:p>
        </p:txBody>
      </p:sp>
      <p:sp>
        <p:nvSpPr>
          <p:cNvPr id="12" name="文本框 41"/>
          <p:cNvSpPr txBox="1"/>
          <p:nvPr/>
        </p:nvSpPr>
        <p:spPr>
          <a:xfrm>
            <a:off x="6488588" y="2580569"/>
            <a:ext cx="4397852" cy="1615827"/>
          </a:xfrm>
          <a:prstGeom prst="rect">
            <a:avLst/>
          </a:prstGeom>
          <a:noFill/>
        </p:spPr>
        <p:txBody>
          <a:bodyPr wrap="square" rtlCol="0">
            <a:spAutoFit/>
          </a:bodyPr>
          <a:lstStyle/>
          <a:p>
            <a:pPr marL="171450" indent="-171450">
              <a:lnSpc>
                <a:spcPct val="150000"/>
              </a:lnSpc>
              <a:buFontTx/>
              <a:buChar char="-"/>
            </a:pPr>
            <a:r>
              <a:rPr lang="zh-CN" altLang="en-US" sz="1400" dirty="0" smtClean="0">
                <a:solidFill>
                  <a:schemeClr val="bg1"/>
                </a:solidFill>
                <a:latin typeface="微软雅黑" panose="020B0503020204020204" pitchFamily="34" charset="-122"/>
                <a:ea typeface="微软雅黑" panose="020B0503020204020204" pitchFamily="34" charset="-122"/>
              </a:rPr>
              <a:t>建设统一对外服务平台</a:t>
            </a:r>
            <a:endParaRPr lang="en-US" altLang="zh-CN" sz="1400"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FontTx/>
              <a:buChar char="-"/>
            </a:pPr>
            <a:r>
              <a:rPr lang="zh-CN" altLang="en-US" sz="1400" dirty="0">
                <a:solidFill>
                  <a:schemeClr val="bg1"/>
                </a:solidFill>
                <a:latin typeface="微软雅黑" panose="020B0503020204020204" pitchFamily="34" charset="-122"/>
                <a:ea typeface="微软雅黑" panose="020B0503020204020204" pitchFamily="34" charset="-122"/>
              </a:rPr>
              <a:t>内外</a:t>
            </a:r>
            <a:r>
              <a:rPr lang="zh-CN" altLang="en-US" sz="1400" dirty="0" smtClean="0">
                <a:solidFill>
                  <a:schemeClr val="bg1"/>
                </a:solidFill>
                <a:latin typeface="微软雅黑" panose="020B0503020204020204" pitchFamily="34" charset="-122"/>
                <a:ea typeface="微软雅黑" panose="020B0503020204020204" pitchFamily="34" charset="-122"/>
              </a:rPr>
              <a:t>网一体化</a:t>
            </a:r>
            <a:endParaRPr lang="en-US" altLang="zh-CN" sz="1400"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FontTx/>
              <a:buChar char="-"/>
            </a:pPr>
            <a:r>
              <a:rPr lang="zh-CN" altLang="en-US" sz="1400" dirty="0">
                <a:solidFill>
                  <a:schemeClr val="bg1"/>
                </a:solidFill>
                <a:latin typeface="微软雅黑" panose="020B0503020204020204" pitchFamily="34" charset="-122"/>
                <a:ea typeface="微软雅黑" panose="020B0503020204020204" pitchFamily="34" charset="-122"/>
              </a:rPr>
              <a:t>外</a:t>
            </a:r>
            <a:r>
              <a:rPr lang="zh-CN" altLang="en-US" sz="1400" dirty="0" smtClean="0">
                <a:solidFill>
                  <a:schemeClr val="bg1"/>
                </a:solidFill>
                <a:latin typeface="微软雅黑" panose="020B0503020204020204" pitchFamily="34" charset="-122"/>
                <a:ea typeface="微软雅黑" panose="020B0503020204020204" pitchFamily="34" charset="-122"/>
              </a:rPr>
              <a:t>网数据填报</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FontTx/>
              <a:buChar char="-"/>
            </a:pPr>
            <a:endParaRPr lang="en-US" altLang="zh-CN" sz="1200" dirty="0" smtClean="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46990393"/>
      </p:ext>
    </p:extLst>
  </p:cSld>
  <p:clrMapOvr>
    <a:masterClrMapping/>
  </p:clrMapOvr>
  <p:transition>
    <p:random/>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74562" y="392494"/>
            <a:ext cx="10960100" cy="369888"/>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山西省经信委</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设计框架</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graphicFrame>
        <p:nvGraphicFramePr>
          <p:cNvPr id="6" name="对象 5"/>
          <p:cNvGraphicFramePr>
            <a:graphicFrameLocks noChangeAspect="1"/>
          </p:cNvGraphicFramePr>
          <p:nvPr>
            <p:extLst/>
          </p:nvPr>
        </p:nvGraphicFramePr>
        <p:xfrm>
          <a:off x="2122202" y="917600"/>
          <a:ext cx="7500664" cy="5934720"/>
        </p:xfrm>
        <a:graphic>
          <a:graphicData uri="http://schemas.openxmlformats.org/presentationml/2006/ole">
            <mc:AlternateContent xmlns:mc="http://schemas.openxmlformats.org/markup-compatibility/2006">
              <mc:Choice xmlns:v="urn:schemas-microsoft-com:vml" Requires="v">
                <p:oleObj spid="_x0000_s9218" name="Visio" r:id="rId4" imgW="6400800" imgH="5052060" progId="">
                  <p:embed/>
                </p:oleObj>
              </mc:Choice>
              <mc:Fallback>
                <p:oleObj name="Visio" r:id="rId4" imgW="6400800" imgH="50520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2202" y="917600"/>
                        <a:ext cx="7500664" cy="5934720"/>
                      </a:xfrm>
                      <a:prstGeom prst="rect">
                        <a:avLst/>
                      </a:prstGeom>
                      <a:noFill/>
                    </p:spPr>
                  </p:pic>
                </p:oleObj>
              </mc:Fallback>
            </mc:AlternateContent>
          </a:graphicData>
        </a:graphic>
      </p:graphicFrame>
    </p:spTree>
    <p:extLst>
      <p:ext uri="{BB962C8B-B14F-4D97-AF65-F5344CB8AC3E}">
        <p14:creationId xmlns:p14="http://schemas.microsoft.com/office/powerpoint/2010/main" val="526479543"/>
      </p:ext>
    </p:extLst>
  </p:cSld>
  <p:clrMapOvr>
    <a:masterClrMapping/>
  </p:clrMapOvr>
  <p:transition spd="slow">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505067" y="405194"/>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山西省经信委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对外服务平台，支持在线申报</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4" name="图片 3"/>
          <p:cNvPicPr>
            <a:picLocks noChangeAspect="1"/>
          </p:cNvPicPr>
          <p:nvPr/>
        </p:nvPicPr>
        <p:blipFill>
          <a:blip r:embed="rId2"/>
          <a:stretch>
            <a:fillRect/>
          </a:stretch>
        </p:blipFill>
        <p:spPr>
          <a:xfrm>
            <a:off x="381964" y="1024216"/>
            <a:ext cx="7972357" cy="5399288"/>
          </a:xfrm>
          <a:prstGeom prst="rect">
            <a:avLst/>
          </a:prstGeom>
        </p:spPr>
      </p:pic>
      <p:pic>
        <p:nvPicPr>
          <p:cNvPr id="6" name="图片 5"/>
          <p:cNvPicPr>
            <a:picLocks noChangeAspect="1"/>
          </p:cNvPicPr>
          <p:nvPr/>
        </p:nvPicPr>
        <p:blipFill>
          <a:blip r:embed="rId3" cstate="print"/>
          <a:stretch>
            <a:fillRect/>
          </a:stretch>
        </p:blipFill>
        <p:spPr>
          <a:xfrm>
            <a:off x="3723462" y="2277732"/>
            <a:ext cx="7926900" cy="4396494"/>
          </a:xfrm>
          <a:prstGeom prst="rect">
            <a:avLst/>
          </a:prstGeom>
        </p:spPr>
      </p:pic>
    </p:spTree>
    <p:extLst>
      <p:ext uri="{BB962C8B-B14F-4D97-AF65-F5344CB8AC3E}">
        <p14:creationId xmlns:p14="http://schemas.microsoft.com/office/powerpoint/2010/main" val="2740582350"/>
      </p:ext>
    </p:extLst>
  </p:cSld>
  <p:clrMapOvr>
    <a:masterClrMapping/>
  </p:clrMapOvr>
  <p:transition spd="slow">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62987" y="428343"/>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山西省经信委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与办公平台内外网集成</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6" name="图片 5" descr="C:\Users\Administrator\Desktop\截图\网站集成登录框.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987" y="1041161"/>
            <a:ext cx="9577064" cy="5328592"/>
          </a:xfrm>
          <a:prstGeom prst="rect">
            <a:avLst/>
          </a:prstGeom>
          <a:noFill/>
          <a:ln>
            <a:noFill/>
          </a:ln>
        </p:spPr>
      </p:pic>
    </p:spTree>
    <p:extLst>
      <p:ext uri="{BB962C8B-B14F-4D97-AF65-F5344CB8AC3E}">
        <p14:creationId xmlns:p14="http://schemas.microsoft.com/office/powerpoint/2010/main" val="2019129110"/>
      </p:ext>
    </p:extLst>
  </p:cSld>
  <p:clrMapOvr>
    <a:masterClrMapping/>
  </p:clrMapOvr>
  <p:transition spd="slow">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51413" y="392283"/>
            <a:ext cx="10960100" cy="369887"/>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山西省经信委</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外网数据填报</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2014" y="2034201"/>
            <a:ext cx="8293711" cy="35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2175" y="2993382"/>
            <a:ext cx="6768751" cy="328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1415478" y="1075020"/>
            <a:ext cx="8784977" cy="646331"/>
          </a:xfrm>
          <a:prstGeom prst="rect">
            <a:avLst/>
          </a:prstGeom>
        </p:spPr>
        <p:txBody>
          <a:bodyPr wrap="square">
            <a:spAutoFit/>
          </a:bodyPr>
          <a:lstStyle/>
          <a:p>
            <a:r>
              <a:rPr lang="en-US" altLang="zh-CN" b="1" dirty="0">
                <a:solidFill>
                  <a:srgbClr val="4F81BD">
                    <a:lumMod val="75000"/>
                  </a:srgbClr>
                </a:solidFill>
                <a:latin typeface="Franklin Gothic Medium"/>
                <a:ea typeface="微软雅黑"/>
              </a:rPr>
              <a:t>        </a:t>
            </a:r>
            <a:r>
              <a:rPr lang="zh-CN" altLang="zh-CN" b="1" dirty="0">
                <a:solidFill>
                  <a:srgbClr val="4F81BD">
                    <a:lumMod val="75000"/>
                  </a:srgbClr>
                </a:solidFill>
                <a:latin typeface="Franklin Gothic Medium"/>
                <a:ea typeface="微软雅黑"/>
              </a:rPr>
              <a:t>省经信委下属单位通过经信委外网政务大厅登录数据上报系统，进行月</a:t>
            </a:r>
            <a:r>
              <a:rPr lang="zh-CN" altLang="en-US" b="1" dirty="0">
                <a:solidFill>
                  <a:srgbClr val="4F81BD">
                    <a:lumMod val="75000"/>
                  </a:srgbClr>
                </a:solidFill>
                <a:latin typeface="Franklin Gothic Medium"/>
                <a:ea typeface="微软雅黑"/>
              </a:rPr>
              <a:t>度</a:t>
            </a:r>
            <a:r>
              <a:rPr lang="zh-CN" altLang="zh-CN" b="1" dirty="0">
                <a:solidFill>
                  <a:srgbClr val="4F81BD">
                    <a:lumMod val="75000"/>
                  </a:srgbClr>
                </a:solidFill>
                <a:latin typeface="Franklin Gothic Medium"/>
                <a:ea typeface="微软雅黑"/>
              </a:rPr>
              <a:t>财务数据上报，通过网闸将外网填报的财务数据导入到内网，自动生成各类财务统计报表</a:t>
            </a:r>
            <a:r>
              <a:rPr lang="zh-CN" altLang="zh-CN" dirty="0"/>
              <a:t>。</a:t>
            </a:r>
          </a:p>
        </p:txBody>
      </p:sp>
    </p:spTree>
    <p:extLst>
      <p:ext uri="{BB962C8B-B14F-4D97-AF65-F5344CB8AC3E}">
        <p14:creationId xmlns:p14="http://schemas.microsoft.com/office/powerpoint/2010/main" val="2429967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971304"/>
            <a:ext cx="12192000" cy="26244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
          <p:cNvSpPr txBox="1"/>
          <p:nvPr/>
        </p:nvSpPr>
        <p:spPr>
          <a:xfrm>
            <a:off x="1638370" y="2580569"/>
            <a:ext cx="3592158" cy="954107"/>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案例分享：</a:t>
            </a:r>
            <a:endParaRPr lang="en-US" altLang="zh-CN" b="1" dirty="0" smtClean="0">
              <a:solidFill>
                <a:schemeClr val="bg1"/>
              </a:solidFill>
              <a:latin typeface="微软雅黑" pitchFamily="34" charset="-122"/>
              <a:ea typeface="微软雅黑" pitchFamily="34" charset="-122"/>
            </a:endParaRPr>
          </a:p>
          <a:p>
            <a:r>
              <a:rPr lang="zh-CN" altLang="en-US" sz="3600" b="1" dirty="0" smtClean="0">
                <a:solidFill>
                  <a:schemeClr val="bg1"/>
                </a:solidFill>
                <a:latin typeface="微软雅黑" pitchFamily="34" charset="-122"/>
                <a:ea typeface="微软雅黑" pitchFamily="34" charset="-122"/>
              </a:rPr>
              <a:t>徐州市政府</a:t>
            </a:r>
            <a:endParaRPr lang="zh-CN" altLang="en-US" sz="3600" b="1" dirty="0">
              <a:solidFill>
                <a:schemeClr val="bg1"/>
              </a:solidFill>
              <a:latin typeface="微软雅黑" pitchFamily="34" charset="-122"/>
              <a:ea typeface="微软雅黑" pitchFamily="34" charset="-122"/>
            </a:endParaRPr>
          </a:p>
        </p:txBody>
      </p:sp>
      <p:sp>
        <p:nvSpPr>
          <p:cNvPr id="12" name="文本框 41"/>
          <p:cNvSpPr txBox="1"/>
          <p:nvPr/>
        </p:nvSpPr>
        <p:spPr>
          <a:xfrm>
            <a:off x="6678594" y="2637196"/>
            <a:ext cx="4397852" cy="1292662"/>
          </a:xfrm>
          <a:prstGeom prst="rect">
            <a:avLst/>
          </a:prstGeom>
          <a:noFill/>
        </p:spPr>
        <p:txBody>
          <a:bodyPr wrap="square" rtlCol="0">
            <a:spAutoFit/>
          </a:bodyPr>
          <a:lstStyle/>
          <a:p>
            <a:pPr marL="171450" indent="-171450">
              <a:lnSpc>
                <a:spcPct val="150000"/>
              </a:lnSpc>
              <a:buFontTx/>
              <a:buChar char="-"/>
            </a:pPr>
            <a:r>
              <a:rPr lang="zh-CN" altLang="en-US" sz="1400" dirty="0" smtClean="0">
                <a:solidFill>
                  <a:schemeClr val="bg1"/>
                </a:solidFill>
                <a:latin typeface="微软雅黑" panose="020B0503020204020204" pitchFamily="34" charset="-122"/>
                <a:ea typeface="微软雅黑" panose="020B0503020204020204" pitchFamily="34" charset="-122"/>
              </a:rPr>
              <a:t>以</a:t>
            </a:r>
            <a:r>
              <a:rPr lang="zh-CN" altLang="en-US" sz="1400" dirty="0">
                <a:solidFill>
                  <a:schemeClr val="bg1"/>
                </a:solidFill>
                <a:latin typeface="微软雅黑" panose="020B0503020204020204" pitchFamily="34" charset="-122"/>
                <a:ea typeface="微软雅黑" panose="020B0503020204020204" pitchFamily="34" charset="-122"/>
              </a:rPr>
              <a:t>公文管理为核心</a:t>
            </a:r>
            <a:endParaRPr lang="en-US" altLang="zh-CN" sz="1400"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FontTx/>
              <a:buChar char="-"/>
            </a:pPr>
            <a:r>
              <a:rPr lang="zh-CN" altLang="en-US" sz="1400" dirty="0">
                <a:solidFill>
                  <a:schemeClr val="bg1"/>
                </a:solidFill>
                <a:latin typeface="微软雅黑" panose="020B0503020204020204" pitchFamily="34" charset="-122"/>
                <a:ea typeface="微软雅黑" panose="020B0503020204020204" pitchFamily="34" charset="-122"/>
              </a:rPr>
              <a:t>打造个性化办公门户</a:t>
            </a:r>
            <a:endParaRPr lang="en-US" altLang="zh-CN" sz="12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FontTx/>
              <a:buChar char="-"/>
            </a:pPr>
            <a:endParaRPr lang="en-US" altLang="zh-CN" sz="1200" dirty="0" smtClean="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68238613"/>
      </p:ext>
    </p:extLst>
  </p:cSld>
  <p:clrMapOvr>
    <a:masterClrMapping/>
  </p:clrMapOvr>
  <p:transition>
    <p:random/>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51413" y="416769"/>
            <a:ext cx="10960100" cy="368300"/>
          </a:xfrm>
          <a:prstGeom prst="rect">
            <a:avLst/>
          </a:prstGeom>
          <a:noFill/>
        </p:spPr>
        <p:txBody>
          <a:bodyPr wrap="square" rtlCol="0">
            <a:spAutoFit/>
          </a:bodyPr>
          <a:lstStyle/>
          <a:p>
            <a:r>
              <a:rPr lang="zh-CN" altLang="en-US" sz="2000" b="1" dirty="0">
                <a:solidFill>
                  <a:schemeClr val="bg1">
                    <a:lumMod val="50000"/>
                  </a:schemeClr>
                </a:solidFill>
                <a:latin typeface="微软雅黑" panose="020B0503020204020204" pitchFamily="34" charset="-122"/>
                <a:ea typeface="微软雅黑" panose="020B0503020204020204" pitchFamily="34" charset="-122"/>
              </a:rPr>
              <a:t>徐州市政府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为</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rPr>
              <a:t>市长定制的个人门户</a:t>
            </a:r>
          </a:p>
        </p:txBody>
      </p:sp>
      <p:pic>
        <p:nvPicPr>
          <p:cNvPr id="3" name="图片 2"/>
          <p:cNvPicPr>
            <a:picLocks noChangeAspect="1"/>
          </p:cNvPicPr>
          <p:nvPr/>
        </p:nvPicPr>
        <p:blipFill>
          <a:blip r:embed="rId2" cstate="print"/>
          <a:stretch>
            <a:fillRect/>
          </a:stretch>
        </p:blipFill>
        <p:spPr>
          <a:xfrm>
            <a:off x="1199456" y="1052736"/>
            <a:ext cx="9720000" cy="5112736"/>
          </a:xfrm>
          <a:prstGeom prst="rect">
            <a:avLst/>
          </a:prstGeom>
        </p:spPr>
      </p:pic>
    </p:spTree>
    <p:extLst>
      <p:ext uri="{BB962C8B-B14F-4D97-AF65-F5344CB8AC3E}">
        <p14:creationId xmlns:p14="http://schemas.microsoft.com/office/powerpoint/2010/main" val="4125683275"/>
      </p:ext>
    </p:extLst>
  </p:cSld>
  <p:clrMapOvr>
    <a:masterClrMapping/>
  </p:clrMapOvr>
  <p:transition spd="slow">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74562" y="416307"/>
            <a:ext cx="10960100" cy="369887"/>
          </a:xfrm>
          <a:prstGeom prst="rect">
            <a:avLst/>
          </a:prstGeom>
          <a:noFill/>
        </p:spPr>
        <p:txBody>
          <a:bodyPr wrap="square" rtlCol="0">
            <a:spAutoFit/>
          </a:bodyPr>
          <a:lstStyle/>
          <a:p>
            <a:r>
              <a:rPr lang="zh-CN" altLang="en-US" sz="2000" b="1" dirty="0">
                <a:solidFill>
                  <a:schemeClr val="bg1">
                    <a:lumMod val="50000"/>
                  </a:schemeClr>
                </a:solidFill>
                <a:latin typeface="微软雅黑" panose="020B0503020204020204" pitchFamily="34" charset="-122"/>
                <a:ea typeface="微软雅黑" panose="020B0503020204020204" pitchFamily="34" charset="-122"/>
              </a:rPr>
              <a:t>徐州市政府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简约</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rPr>
              <a:t>百度风格</a:t>
            </a:r>
          </a:p>
        </p:txBody>
      </p:sp>
      <p:pic>
        <p:nvPicPr>
          <p:cNvPr id="3" name="图片 2"/>
          <p:cNvPicPr>
            <a:picLocks noChangeAspect="1"/>
          </p:cNvPicPr>
          <p:nvPr/>
        </p:nvPicPr>
        <p:blipFill>
          <a:blip r:embed="rId2" cstate="print"/>
          <a:stretch>
            <a:fillRect/>
          </a:stretch>
        </p:blipFill>
        <p:spPr>
          <a:xfrm>
            <a:off x="1271464" y="1268760"/>
            <a:ext cx="9720000" cy="4603836"/>
          </a:xfrm>
          <a:prstGeom prst="rect">
            <a:avLst/>
          </a:prstGeom>
        </p:spPr>
      </p:pic>
    </p:spTree>
    <p:extLst>
      <p:ext uri="{BB962C8B-B14F-4D97-AF65-F5344CB8AC3E}">
        <p14:creationId xmlns:p14="http://schemas.microsoft.com/office/powerpoint/2010/main" val="642517826"/>
      </p:ext>
    </p:extLst>
  </p:cSld>
  <p:clrMapOvr>
    <a:masterClrMapping/>
  </p:clrMapOvr>
  <p:transition spd="slow">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62987" y="416769"/>
            <a:ext cx="10960100" cy="368300"/>
          </a:xfrm>
          <a:prstGeom prst="rect">
            <a:avLst/>
          </a:prstGeom>
          <a:noFill/>
        </p:spPr>
        <p:txBody>
          <a:bodyPr wrap="square" rtlCol="0">
            <a:spAutoFit/>
          </a:bodyPr>
          <a:lstStyle/>
          <a:p>
            <a:r>
              <a:rPr lang="zh-CN" altLang="en-US" sz="2000" b="1" dirty="0">
                <a:solidFill>
                  <a:schemeClr val="bg1">
                    <a:lumMod val="50000"/>
                  </a:schemeClr>
                </a:solidFill>
                <a:latin typeface="微软雅黑" panose="020B0503020204020204" pitchFamily="34" charset="-122"/>
                <a:ea typeface="微软雅黑" panose="020B0503020204020204" pitchFamily="34" charset="-122"/>
              </a:rPr>
              <a:t>徐州市政府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领导门户  突出</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rPr>
              <a:t>待办事项和常用功能</a:t>
            </a: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rcRect l="1345" r="1809"/>
          <a:stretch>
            <a:fillRect/>
          </a:stretch>
        </p:blipFill>
        <p:spPr>
          <a:xfrm>
            <a:off x="1415480" y="980728"/>
            <a:ext cx="9360000" cy="5433817"/>
          </a:xfrm>
          <a:prstGeom prst="rect">
            <a:avLst/>
          </a:prstGeom>
        </p:spPr>
      </p:pic>
    </p:spTree>
    <p:extLst>
      <p:ext uri="{BB962C8B-B14F-4D97-AF65-F5344CB8AC3E}">
        <p14:creationId xmlns:p14="http://schemas.microsoft.com/office/powerpoint/2010/main" val="4019636928"/>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33513"/>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平台建设的总体规划</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955692" y="4909987"/>
            <a:ext cx="10325866" cy="1531777"/>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8" name="矩形 7"/>
          <p:cNvSpPr/>
          <p:nvPr/>
        </p:nvSpPr>
        <p:spPr bwMode="auto">
          <a:xfrm>
            <a:off x="1218342" y="5465190"/>
            <a:ext cx="1498531" cy="404372"/>
          </a:xfrm>
          <a:prstGeom prst="rect">
            <a:avLst/>
          </a:prstGeom>
          <a:solidFill>
            <a:schemeClr val="accent3"/>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系统防护安全</a:t>
            </a:r>
            <a:endParaRPr lang="zh-CN" altLang="en-US" sz="1300" dirty="0">
              <a:solidFill>
                <a:schemeClr val="bg1"/>
              </a:solidFill>
              <a:latin typeface="微软雅黑" pitchFamily="34" charset="-122"/>
              <a:ea typeface="微软雅黑" pitchFamily="34" charset="-122"/>
            </a:endParaRPr>
          </a:p>
        </p:txBody>
      </p:sp>
      <p:sp>
        <p:nvSpPr>
          <p:cNvPr id="9" name="矩形 8"/>
          <p:cNvSpPr/>
          <p:nvPr/>
        </p:nvSpPr>
        <p:spPr bwMode="auto">
          <a:xfrm>
            <a:off x="2875443" y="5465190"/>
            <a:ext cx="1498531" cy="404372"/>
          </a:xfrm>
          <a:prstGeom prst="rect">
            <a:avLst/>
          </a:prstGeom>
          <a:solidFill>
            <a:schemeClr val="accent3"/>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数据架构安全</a:t>
            </a:r>
            <a:endParaRPr lang="zh-CN" altLang="en-US" sz="1300" dirty="0">
              <a:solidFill>
                <a:schemeClr val="bg1"/>
              </a:solidFill>
              <a:latin typeface="微软雅黑" pitchFamily="34" charset="-122"/>
              <a:ea typeface="微软雅黑" pitchFamily="34" charset="-122"/>
            </a:endParaRPr>
          </a:p>
        </p:txBody>
      </p:sp>
      <p:sp>
        <p:nvSpPr>
          <p:cNvPr id="10" name="矩形 9"/>
          <p:cNvSpPr/>
          <p:nvPr/>
        </p:nvSpPr>
        <p:spPr bwMode="auto">
          <a:xfrm>
            <a:off x="4532546" y="5465190"/>
            <a:ext cx="1498531" cy="404372"/>
          </a:xfrm>
          <a:prstGeom prst="rect">
            <a:avLst/>
          </a:prstGeom>
          <a:solidFill>
            <a:schemeClr val="accent3"/>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建模技术</a:t>
            </a:r>
            <a:endParaRPr lang="zh-CN" altLang="en-US" sz="1300" dirty="0">
              <a:solidFill>
                <a:schemeClr val="bg1"/>
              </a:solidFill>
              <a:latin typeface="微软雅黑" pitchFamily="34" charset="-122"/>
              <a:ea typeface="微软雅黑" pitchFamily="34" charset="-122"/>
            </a:endParaRPr>
          </a:p>
        </p:txBody>
      </p:sp>
      <p:sp>
        <p:nvSpPr>
          <p:cNvPr id="11" name="矩形 10"/>
          <p:cNvSpPr/>
          <p:nvPr/>
        </p:nvSpPr>
        <p:spPr bwMode="auto">
          <a:xfrm>
            <a:off x="6189647" y="5465190"/>
            <a:ext cx="1498531" cy="404372"/>
          </a:xfrm>
          <a:prstGeom prst="rect">
            <a:avLst/>
          </a:prstGeom>
          <a:solidFill>
            <a:schemeClr val="accent3"/>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移动技术</a:t>
            </a:r>
            <a:endParaRPr lang="zh-CN" altLang="en-US" sz="1300" dirty="0">
              <a:solidFill>
                <a:schemeClr val="bg1"/>
              </a:solidFill>
              <a:latin typeface="微软雅黑" pitchFamily="34" charset="-122"/>
              <a:ea typeface="微软雅黑" pitchFamily="34" charset="-122"/>
            </a:endParaRPr>
          </a:p>
        </p:txBody>
      </p:sp>
      <p:sp>
        <p:nvSpPr>
          <p:cNvPr id="12" name="矩形 11"/>
          <p:cNvSpPr/>
          <p:nvPr/>
        </p:nvSpPr>
        <p:spPr bwMode="auto">
          <a:xfrm>
            <a:off x="7846750" y="5458939"/>
            <a:ext cx="1498531" cy="404372"/>
          </a:xfrm>
          <a:prstGeom prst="rect">
            <a:avLst/>
          </a:prstGeom>
          <a:solidFill>
            <a:schemeClr val="accent3"/>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分级分权</a:t>
            </a:r>
            <a:endParaRPr lang="zh-CN" altLang="en-US" sz="1300" dirty="0">
              <a:solidFill>
                <a:schemeClr val="bg1"/>
              </a:solidFill>
              <a:latin typeface="微软雅黑" pitchFamily="34" charset="-122"/>
              <a:ea typeface="微软雅黑" pitchFamily="34" charset="-122"/>
            </a:endParaRPr>
          </a:p>
        </p:txBody>
      </p:sp>
      <p:sp>
        <p:nvSpPr>
          <p:cNvPr id="13" name="矩形 12"/>
          <p:cNvSpPr/>
          <p:nvPr/>
        </p:nvSpPr>
        <p:spPr bwMode="auto">
          <a:xfrm>
            <a:off x="9503852" y="5465190"/>
            <a:ext cx="1498531" cy="404372"/>
          </a:xfrm>
          <a:prstGeom prst="rect">
            <a:avLst/>
          </a:prstGeom>
          <a:solidFill>
            <a:schemeClr val="accent3"/>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功能赋权</a:t>
            </a:r>
            <a:endParaRPr lang="zh-CN" altLang="en-US" sz="1300" dirty="0">
              <a:solidFill>
                <a:schemeClr val="bg1"/>
              </a:solidFill>
              <a:latin typeface="微软雅黑" pitchFamily="34" charset="-122"/>
              <a:ea typeface="微软雅黑" pitchFamily="34" charset="-122"/>
            </a:endParaRPr>
          </a:p>
        </p:txBody>
      </p:sp>
      <p:sp>
        <p:nvSpPr>
          <p:cNvPr id="14" name="矩形 13"/>
          <p:cNvSpPr/>
          <p:nvPr/>
        </p:nvSpPr>
        <p:spPr bwMode="auto">
          <a:xfrm>
            <a:off x="1218342" y="5921023"/>
            <a:ext cx="3155634" cy="404372"/>
          </a:xfrm>
          <a:prstGeom prst="rect">
            <a:avLst/>
          </a:prstGeom>
          <a:solidFill>
            <a:schemeClr val="accent3"/>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安全体系</a:t>
            </a:r>
            <a:endParaRPr lang="zh-CN" altLang="en-US" sz="1300" dirty="0">
              <a:solidFill>
                <a:schemeClr val="bg1"/>
              </a:solidFill>
              <a:latin typeface="微软雅黑" pitchFamily="34" charset="-122"/>
              <a:ea typeface="微软雅黑" pitchFamily="34" charset="-122"/>
            </a:endParaRPr>
          </a:p>
        </p:txBody>
      </p:sp>
      <p:sp>
        <p:nvSpPr>
          <p:cNvPr id="15" name="矩形 14"/>
          <p:cNvSpPr/>
          <p:nvPr/>
        </p:nvSpPr>
        <p:spPr bwMode="auto">
          <a:xfrm>
            <a:off x="4532546" y="5920366"/>
            <a:ext cx="3155634" cy="404372"/>
          </a:xfrm>
          <a:prstGeom prst="rect">
            <a:avLst/>
          </a:prstGeom>
          <a:solidFill>
            <a:schemeClr val="accent3"/>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核心技术</a:t>
            </a:r>
            <a:endParaRPr lang="zh-CN" altLang="en-US" sz="1300" dirty="0">
              <a:solidFill>
                <a:schemeClr val="bg1"/>
              </a:solidFill>
              <a:latin typeface="微软雅黑" pitchFamily="34" charset="-122"/>
              <a:ea typeface="微软雅黑" pitchFamily="34" charset="-122"/>
            </a:endParaRPr>
          </a:p>
        </p:txBody>
      </p:sp>
      <p:sp>
        <p:nvSpPr>
          <p:cNvPr id="16" name="矩形 15"/>
          <p:cNvSpPr/>
          <p:nvPr/>
        </p:nvSpPr>
        <p:spPr bwMode="auto">
          <a:xfrm>
            <a:off x="1218342" y="5019417"/>
            <a:ext cx="1498531" cy="404372"/>
          </a:xfrm>
          <a:prstGeom prst="rect">
            <a:avLst/>
          </a:prstGeom>
          <a:solidFill>
            <a:schemeClr val="accent3"/>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数据传输安全</a:t>
            </a:r>
            <a:endParaRPr lang="zh-CN" altLang="en-US" sz="1300" dirty="0">
              <a:solidFill>
                <a:schemeClr val="bg1"/>
              </a:solidFill>
              <a:latin typeface="微软雅黑" pitchFamily="34" charset="-122"/>
              <a:ea typeface="微软雅黑" pitchFamily="34" charset="-122"/>
            </a:endParaRPr>
          </a:p>
        </p:txBody>
      </p:sp>
      <p:sp>
        <p:nvSpPr>
          <p:cNvPr id="17" name="矩形 16"/>
          <p:cNvSpPr/>
          <p:nvPr/>
        </p:nvSpPr>
        <p:spPr bwMode="auto">
          <a:xfrm>
            <a:off x="7846750" y="5914655"/>
            <a:ext cx="3155634" cy="404372"/>
          </a:xfrm>
          <a:prstGeom prst="rect">
            <a:avLst/>
          </a:prstGeom>
          <a:solidFill>
            <a:schemeClr val="accent3"/>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权限体系</a:t>
            </a:r>
            <a:endParaRPr lang="zh-CN" altLang="en-US" sz="1300" dirty="0">
              <a:solidFill>
                <a:schemeClr val="bg1"/>
              </a:solidFill>
              <a:latin typeface="微软雅黑" pitchFamily="34" charset="-122"/>
              <a:ea typeface="微软雅黑" pitchFamily="34" charset="-122"/>
            </a:endParaRPr>
          </a:p>
        </p:txBody>
      </p:sp>
      <p:sp>
        <p:nvSpPr>
          <p:cNvPr id="18" name="矩形 17"/>
          <p:cNvSpPr/>
          <p:nvPr/>
        </p:nvSpPr>
        <p:spPr bwMode="auto">
          <a:xfrm>
            <a:off x="2875443" y="5017977"/>
            <a:ext cx="1498531" cy="404372"/>
          </a:xfrm>
          <a:prstGeom prst="rect">
            <a:avLst/>
          </a:prstGeom>
          <a:solidFill>
            <a:schemeClr val="accent3"/>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数据存储安全</a:t>
            </a:r>
            <a:endParaRPr lang="zh-CN" altLang="en-US" sz="1300" dirty="0">
              <a:solidFill>
                <a:schemeClr val="bg1"/>
              </a:solidFill>
              <a:latin typeface="微软雅黑" pitchFamily="34" charset="-122"/>
              <a:ea typeface="微软雅黑" pitchFamily="34" charset="-122"/>
            </a:endParaRPr>
          </a:p>
        </p:txBody>
      </p:sp>
      <p:sp>
        <p:nvSpPr>
          <p:cNvPr id="19" name="矩形 18"/>
          <p:cNvSpPr/>
          <p:nvPr/>
        </p:nvSpPr>
        <p:spPr bwMode="auto">
          <a:xfrm>
            <a:off x="4532546" y="5017977"/>
            <a:ext cx="1498531" cy="404372"/>
          </a:xfrm>
          <a:prstGeom prst="rect">
            <a:avLst/>
          </a:prstGeom>
          <a:solidFill>
            <a:schemeClr val="accent3"/>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门户技术</a:t>
            </a:r>
            <a:endParaRPr lang="zh-CN" altLang="en-US" sz="1300" dirty="0">
              <a:solidFill>
                <a:schemeClr val="bg1"/>
              </a:solidFill>
              <a:latin typeface="微软雅黑" pitchFamily="34" charset="-122"/>
              <a:ea typeface="微软雅黑" pitchFamily="34" charset="-122"/>
            </a:endParaRPr>
          </a:p>
        </p:txBody>
      </p:sp>
      <p:sp>
        <p:nvSpPr>
          <p:cNvPr id="20" name="矩形 19"/>
          <p:cNvSpPr/>
          <p:nvPr/>
        </p:nvSpPr>
        <p:spPr bwMode="auto">
          <a:xfrm>
            <a:off x="6189647" y="5017977"/>
            <a:ext cx="1498531" cy="404372"/>
          </a:xfrm>
          <a:prstGeom prst="rect">
            <a:avLst/>
          </a:prstGeom>
          <a:solidFill>
            <a:schemeClr val="accent3"/>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流程技术</a:t>
            </a:r>
            <a:endParaRPr lang="zh-CN" altLang="en-US" sz="1300" dirty="0">
              <a:solidFill>
                <a:schemeClr val="bg1"/>
              </a:solidFill>
              <a:latin typeface="微软雅黑" pitchFamily="34" charset="-122"/>
              <a:ea typeface="微软雅黑" pitchFamily="34" charset="-122"/>
            </a:endParaRPr>
          </a:p>
        </p:txBody>
      </p:sp>
      <p:sp>
        <p:nvSpPr>
          <p:cNvPr id="21" name="矩形 20"/>
          <p:cNvSpPr/>
          <p:nvPr/>
        </p:nvSpPr>
        <p:spPr bwMode="auto">
          <a:xfrm>
            <a:off x="7846750" y="5011726"/>
            <a:ext cx="1498531" cy="404372"/>
          </a:xfrm>
          <a:prstGeom prst="rect">
            <a:avLst/>
          </a:prstGeom>
          <a:solidFill>
            <a:schemeClr val="accent3"/>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应用权限</a:t>
            </a:r>
            <a:endParaRPr lang="zh-CN" altLang="en-US" sz="1300" dirty="0">
              <a:solidFill>
                <a:schemeClr val="bg1"/>
              </a:solidFill>
              <a:latin typeface="微软雅黑" pitchFamily="34" charset="-122"/>
              <a:ea typeface="微软雅黑" pitchFamily="34" charset="-122"/>
            </a:endParaRPr>
          </a:p>
        </p:txBody>
      </p:sp>
      <p:sp>
        <p:nvSpPr>
          <p:cNvPr id="22" name="矩形 21"/>
          <p:cNvSpPr/>
          <p:nvPr/>
        </p:nvSpPr>
        <p:spPr bwMode="auto">
          <a:xfrm>
            <a:off x="9503852" y="5017977"/>
            <a:ext cx="1498531" cy="404372"/>
          </a:xfrm>
          <a:prstGeom prst="rect">
            <a:avLst/>
          </a:prstGeom>
          <a:solidFill>
            <a:schemeClr val="accent3"/>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维护权限</a:t>
            </a:r>
            <a:endParaRPr lang="zh-CN" altLang="en-US" sz="1300" dirty="0">
              <a:solidFill>
                <a:schemeClr val="bg1"/>
              </a:solidFill>
              <a:latin typeface="微软雅黑" pitchFamily="34" charset="-122"/>
              <a:ea typeface="微软雅黑" pitchFamily="34" charset="-122"/>
            </a:endParaRPr>
          </a:p>
        </p:txBody>
      </p:sp>
      <p:sp>
        <p:nvSpPr>
          <p:cNvPr id="4" name="矩形 3"/>
          <p:cNvSpPr/>
          <p:nvPr/>
        </p:nvSpPr>
        <p:spPr>
          <a:xfrm>
            <a:off x="955692" y="1064859"/>
            <a:ext cx="3418282" cy="616032"/>
          </a:xfrm>
          <a:prstGeom prst="rect">
            <a:avLst/>
          </a:prstGeom>
          <a:solidFill>
            <a:schemeClr val="accent6">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以办文为主的综合事务管理</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4" name="矩形 23"/>
          <p:cNvSpPr/>
          <p:nvPr/>
        </p:nvSpPr>
        <p:spPr>
          <a:xfrm>
            <a:off x="4532547" y="1064859"/>
            <a:ext cx="3155632" cy="616032"/>
          </a:xfrm>
          <a:prstGeom prst="rect">
            <a:avLst/>
          </a:prstGeom>
          <a:solidFill>
            <a:schemeClr val="accent1">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政府单位全组织一体化管理</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7846751" y="1064859"/>
            <a:ext cx="3434807" cy="616032"/>
          </a:xfrm>
          <a:prstGeom prst="rect">
            <a:avLst/>
          </a:prstGeom>
          <a:solidFill>
            <a:schemeClr val="accent2">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面向政府服务的整体化管理</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955692" y="1788882"/>
            <a:ext cx="3418282" cy="3004736"/>
          </a:xfrm>
          <a:prstGeom prst="rect">
            <a:avLst/>
          </a:prstGeom>
          <a:solidFill>
            <a:schemeClr val="accent6">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8" name="矩形 27"/>
          <p:cNvSpPr/>
          <p:nvPr/>
        </p:nvSpPr>
        <p:spPr>
          <a:xfrm>
            <a:off x="4532546" y="1793071"/>
            <a:ext cx="3155632" cy="3004736"/>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9" name="矩形 28"/>
          <p:cNvSpPr/>
          <p:nvPr/>
        </p:nvSpPr>
        <p:spPr>
          <a:xfrm>
            <a:off x="7846750" y="1793071"/>
            <a:ext cx="3418282" cy="3004736"/>
          </a:xfrm>
          <a:prstGeom prst="rect">
            <a:avLst/>
          </a:prstGeom>
          <a:solidFill>
            <a:schemeClr val="accent2">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0" name="矩形 29"/>
          <p:cNvSpPr/>
          <p:nvPr/>
        </p:nvSpPr>
        <p:spPr bwMode="auto">
          <a:xfrm>
            <a:off x="1330197" y="2119491"/>
            <a:ext cx="1211122" cy="404372"/>
          </a:xfrm>
          <a:prstGeom prst="rect">
            <a:avLst/>
          </a:prstGeom>
          <a:solidFill>
            <a:schemeClr val="accent6"/>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公文</a:t>
            </a:r>
            <a:r>
              <a:rPr lang="zh-CN" altLang="en-US" sz="1300" dirty="0">
                <a:solidFill>
                  <a:schemeClr val="bg1"/>
                </a:solidFill>
                <a:latin typeface="微软雅黑" pitchFamily="34" charset="-122"/>
                <a:ea typeface="微软雅黑" pitchFamily="34" charset="-122"/>
              </a:rPr>
              <a:t>处理</a:t>
            </a:r>
          </a:p>
        </p:txBody>
      </p:sp>
      <p:sp>
        <p:nvSpPr>
          <p:cNvPr id="31" name="矩形 30"/>
          <p:cNvSpPr/>
          <p:nvPr/>
        </p:nvSpPr>
        <p:spPr bwMode="auto">
          <a:xfrm>
            <a:off x="2813625" y="2119491"/>
            <a:ext cx="1211122" cy="404372"/>
          </a:xfrm>
          <a:prstGeom prst="rect">
            <a:avLst/>
          </a:prstGeom>
          <a:solidFill>
            <a:schemeClr val="accent6"/>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a:solidFill>
                  <a:schemeClr val="bg1"/>
                </a:solidFill>
                <a:latin typeface="微软雅黑" pitchFamily="34" charset="-122"/>
                <a:ea typeface="微软雅黑" pitchFamily="34" charset="-122"/>
              </a:rPr>
              <a:t>督</a:t>
            </a:r>
            <a:r>
              <a:rPr lang="zh-CN" altLang="en-US" sz="1300" dirty="0" smtClean="0">
                <a:solidFill>
                  <a:schemeClr val="bg1"/>
                </a:solidFill>
                <a:latin typeface="微软雅黑" pitchFamily="34" charset="-122"/>
                <a:ea typeface="微软雅黑" pitchFamily="34" charset="-122"/>
              </a:rPr>
              <a:t>查督办</a:t>
            </a:r>
            <a:endParaRPr lang="zh-CN" altLang="en-US" sz="1300" dirty="0">
              <a:solidFill>
                <a:schemeClr val="bg1"/>
              </a:solidFill>
              <a:latin typeface="微软雅黑" pitchFamily="34" charset="-122"/>
              <a:ea typeface="微软雅黑" pitchFamily="34" charset="-122"/>
            </a:endParaRPr>
          </a:p>
        </p:txBody>
      </p:sp>
      <p:sp>
        <p:nvSpPr>
          <p:cNvPr id="34" name="矩形 33"/>
          <p:cNvSpPr/>
          <p:nvPr/>
        </p:nvSpPr>
        <p:spPr bwMode="auto">
          <a:xfrm>
            <a:off x="1330197" y="2709489"/>
            <a:ext cx="1211122" cy="404372"/>
          </a:xfrm>
          <a:prstGeom prst="rect">
            <a:avLst/>
          </a:prstGeom>
          <a:solidFill>
            <a:schemeClr val="accent6"/>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信息发布</a:t>
            </a:r>
            <a:endParaRPr lang="zh-CN" altLang="en-US" sz="1300" dirty="0">
              <a:solidFill>
                <a:schemeClr val="bg1"/>
              </a:solidFill>
              <a:latin typeface="微软雅黑" pitchFamily="34" charset="-122"/>
              <a:ea typeface="微软雅黑" pitchFamily="34" charset="-122"/>
            </a:endParaRPr>
          </a:p>
        </p:txBody>
      </p:sp>
      <p:sp>
        <p:nvSpPr>
          <p:cNvPr id="35" name="矩形 34"/>
          <p:cNvSpPr/>
          <p:nvPr/>
        </p:nvSpPr>
        <p:spPr bwMode="auto">
          <a:xfrm>
            <a:off x="2813625" y="2709489"/>
            <a:ext cx="1211122" cy="404372"/>
          </a:xfrm>
          <a:prstGeom prst="rect">
            <a:avLst/>
          </a:prstGeom>
          <a:solidFill>
            <a:schemeClr val="accent6"/>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日程管理</a:t>
            </a:r>
            <a:endParaRPr lang="zh-CN" altLang="en-US" sz="1300" dirty="0">
              <a:solidFill>
                <a:schemeClr val="bg1"/>
              </a:solidFill>
              <a:latin typeface="微软雅黑" pitchFamily="34" charset="-122"/>
              <a:ea typeface="微软雅黑" pitchFamily="34" charset="-122"/>
            </a:endParaRPr>
          </a:p>
        </p:txBody>
      </p:sp>
      <p:sp>
        <p:nvSpPr>
          <p:cNvPr id="36" name="矩形 35"/>
          <p:cNvSpPr/>
          <p:nvPr/>
        </p:nvSpPr>
        <p:spPr bwMode="auto">
          <a:xfrm>
            <a:off x="1330197" y="3299487"/>
            <a:ext cx="1211122" cy="404372"/>
          </a:xfrm>
          <a:prstGeom prst="rect">
            <a:avLst/>
          </a:prstGeom>
          <a:solidFill>
            <a:schemeClr val="accent6"/>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会议管理</a:t>
            </a:r>
            <a:endParaRPr lang="zh-CN" altLang="en-US" sz="1300" dirty="0">
              <a:solidFill>
                <a:schemeClr val="bg1"/>
              </a:solidFill>
              <a:latin typeface="微软雅黑" pitchFamily="34" charset="-122"/>
              <a:ea typeface="微软雅黑" pitchFamily="34" charset="-122"/>
            </a:endParaRPr>
          </a:p>
        </p:txBody>
      </p:sp>
      <p:sp>
        <p:nvSpPr>
          <p:cNvPr id="37" name="矩形 36"/>
          <p:cNvSpPr/>
          <p:nvPr/>
        </p:nvSpPr>
        <p:spPr bwMode="auto">
          <a:xfrm>
            <a:off x="2813625" y="3299487"/>
            <a:ext cx="1211122" cy="404372"/>
          </a:xfrm>
          <a:prstGeom prst="rect">
            <a:avLst/>
          </a:prstGeom>
          <a:solidFill>
            <a:schemeClr val="accent6"/>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报告管理</a:t>
            </a:r>
            <a:endParaRPr lang="zh-CN" altLang="en-US" sz="1300" dirty="0">
              <a:solidFill>
                <a:schemeClr val="bg1"/>
              </a:solidFill>
              <a:latin typeface="微软雅黑" pitchFamily="34" charset="-122"/>
              <a:ea typeface="微软雅黑" pitchFamily="34" charset="-122"/>
            </a:endParaRPr>
          </a:p>
        </p:txBody>
      </p:sp>
      <p:sp>
        <p:nvSpPr>
          <p:cNvPr id="38" name="矩形 37"/>
          <p:cNvSpPr/>
          <p:nvPr/>
        </p:nvSpPr>
        <p:spPr bwMode="auto">
          <a:xfrm>
            <a:off x="1330197" y="3885550"/>
            <a:ext cx="1211122" cy="404372"/>
          </a:xfrm>
          <a:prstGeom prst="rect">
            <a:avLst/>
          </a:prstGeom>
          <a:solidFill>
            <a:schemeClr val="accent6"/>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内部传阅</a:t>
            </a:r>
            <a:endParaRPr lang="zh-CN" altLang="en-US" sz="1300" dirty="0">
              <a:solidFill>
                <a:schemeClr val="bg1"/>
              </a:solidFill>
              <a:latin typeface="微软雅黑" pitchFamily="34" charset="-122"/>
              <a:ea typeface="微软雅黑" pitchFamily="34" charset="-122"/>
            </a:endParaRPr>
          </a:p>
        </p:txBody>
      </p:sp>
      <p:sp>
        <p:nvSpPr>
          <p:cNvPr id="39" name="矩形 38"/>
          <p:cNvSpPr/>
          <p:nvPr/>
        </p:nvSpPr>
        <p:spPr bwMode="auto">
          <a:xfrm>
            <a:off x="2813625" y="3885550"/>
            <a:ext cx="1211122" cy="404372"/>
          </a:xfrm>
          <a:prstGeom prst="rect">
            <a:avLst/>
          </a:prstGeom>
          <a:solidFill>
            <a:schemeClr val="accent6"/>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a:solidFill>
                  <a:schemeClr val="bg1"/>
                </a:solidFill>
                <a:latin typeface="微软雅黑" pitchFamily="34" charset="-122"/>
                <a:ea typeface="微软雅黑" pitchFamily="34" charset="-122"/>
              </a:rPr>
              <a:t>车辆</a:t>
            </a:r>
            <a:r>
              <a:rPr lang="zh-CN" altLang="en-US" sz="1300" dirty="0" smtClean="0">
                <a:solidFill>
                  <a:schemeClr val="bg1"/>
                </a:solidFill>
                <a:latin typeface="微软雅黑" pitchFamily="34" charset="-122"/>
                <a:ea typeface="微软雅黑" pitchFamily="34" charset="-122"/>
              </a:rPr>
              <a:t>管理</a:t>
            </a:r>
            <a:endParaRPr lang="zh-CN" altLang="en-US" sz="1300" dirty="0">
              <a:solidFill>
                <a:schemeClr val="bg1"/>
              </a:solidFill>
              <a:latin typeface="微软雅黑" pitchFamily="34" charset="-122"/>
              <a:ea typeface="微软雅黑" pitchFamily="34" charset="-122"/>
            </a:endParaRPr>
          </a:p>
        </p:txBody>
      </p:sp>
      <p:sp>
        <p:nvSpPr>
          <p:cNvPr id="40" name="矩形 39"/>
          <p:cNvSpPr/>
          <p:nvPr/>
        </p:nvSpPr>
        <p:spPr bwMode="auto">
          <a:xfrm>
            <a:off x="4748479" y="2119491"/>
            <a:ext cx="1211122" cy="404372"/>
          </a:xfrm>
          <a:prstGeom prst="rect">
            <a:avLst/>
          </a:prstGeom>
          <a:solidFill>
            <a:schemeClr val="accent5"/>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公文</a:t>
            </a:r>
            <a:r>
              <a:rPr lang="zh-CN" altLang="en-US" sz="1300" dirty="0">
                <a:solidFill>
                  <a:schemeClr val="bg1"/>
                </a:solidFill>
                <a:latin typeface="微软雅黑" pitchFamily="34" charset="-122"/>
                <a:ea typeface="微软雅黑" pitchFamily="34" charset="-122"/>
              </a:rPr>
              <a:t>交换</a:t>
            </a:r>
          </a:p>
        </p:txBody>
      </p:sp>
      <p:sp>
        <p:nvSpPr>
          <p:cNvPr id="41" name="矩形 40"/>
          <p:cNvSpPr/>
          <p:nvPr/>
        </p:nvSpPr>
        <p:spPr bwMode="auto">
          <a:xfrm>
            <a:off x="6231907" y="2119491"/>
            <a:ext cx="1211122" cy="404372"/>
          </a:xfrm>
          <a:prstGeom prst="rect">
            <a:avLst/>
          </a:prstGeom>
          <a:solidFill>
            <a:schemeClr val="accent5"/>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公文</a:t>
            </a:r>
            <a:r>
              <a:rPr lang="zh-CN" altLang="en-US" sz="1300" dirty="0">
                <a:solidFill>
                  <a:schemeClr val="bg1"/>
                </a:solidFill>
                <a:latin typeface="微软雅黑" pitchFamily="34" charset="-122"/>
                <a:ea typeface="微软雅黑" pitchFamily="34" charset="-122"/>
              </a:rPr>
              <a:t>绩效</a:t>
            </a:r>
          </a:p>
        </p:txBody>
      </p:sp>
      <p:sp>
        <p:nvSpPr>
          <p:cNvPr id="42" name="矩形 41"/>
          <p:cNvSpPr/>
          <p:nvPr/>
        </p:nvSpPr>
        <p:spPr bwMode="auto">
          <a:xfrm>
            <a:off x="4748479" y="2709489"/>
            <a:ext cx="1211122" cy="404372"/>
          </a:xfrm>
          <a:prstGeom prst="rect">
            <a:avLst/>
          </a:prstGeom>
          <a:solidFill>
            <a:schemeClr val="accent5"/>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任务协同</a:t>
            </a:r>
            <a:endParaRPr lang="zh-CN" altLang="en-US" sz="1300" dirty="0">
              <a:solidFill>
                <a:schemeClr val="bg1"/>
              </a:solidFill>
              <a:latin typeface="微软雅黑" pitchFamily="34" charset="-122"/>
              <a:ea typeface="微软雅黑" pitchFamily="34" charset="-122"/>
            </a:endParaRPr>
          </a:p>
        </p:txBody>
      </p:sp>
      <p:sp>
        <p:nvSpPr>
          <p:cNvPr id="43" name="矩形 42"/>
          <p:cNvSpPr/>
          <p:nvPr/>
        </p:nvSpPr>
        <p:spPr bwMode="auto">
          <a:xfrm>
            <a:off x="6231907" y="2709489"/>
            <a:ext cx="1211122" cy="404372"/>
          </a:xfrm>
          <a:prstGeom prst="rect">
            <a:avLst/>
          </a:prstGeom>
          <a:solidFill>
            <a:schemeClr val="accent5"/>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虚拟团队</a:t>
            </a:r>
            <a:endParaRPr lang="zh-CN" altLang="en-US" sz="1300" dirty="0">
              <a:solidFill>
                <a:schemeClr val="bg1"/>
              </a:solidFill>
              <a:latin typeface="微软雅黑" pitchFamily="34" charset="-122"/>
              <a:ea typeface="微软雅黑" pitchFamily="34" charset="-122"/>
            </a:endParaRPr>
          </a:p>
        </p:txBody>
      </p:sp>
      <p:sp>
        <p:nvSpPr>
          <p:cNvPr id="44" name="矩形 43"/>
          <p:cNvSpPr/>
          <p:nvPr/>
        </p:nvSpPr>
        <p:spPr bwMode="auto">
          <a:xfrm>
            <a:off x="4748479" y="3299487"/>
            <a:ext cx="1211122" cy="404372"/>
          </a:xfrm>
          <a:prstGeom prst="rect">
            <a:avLst/>
          </a:prstGeom>
          <a:solidFill>
            <a:schemeClr val="accent5"/>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干部管理</a:t>
            </a:r>
            <a:endParaRPr lang="zh-CN" altLang="en-US" sz="1300" dirty="0">
              <a:solidFill>
                <a:schemeClr val="bg1"/>
              </a:solidFill>
              <a:latin typeface="微软雅黑" pitchFamily="34" charset="-122"/>
              <a:ea typeface="微软雅黑" pitchFamily="34" charset="-122"/>
            </a:endParaRPr>
          </a:p>
        </p:txBody>
      </p:sp>
      <p:sp>
        <p:nvSpPr>
          <p:cNvPr id="45" name="矩形 44"/>
          <p:cNvSpPr/>
          <p:nvPr/>
        </p:nvSpPr>
        <p:spPr bwMode="auto">
          <a:xfrm>
            <a:off x="6231907" y="3299487"/>
            <a:ext cx="1211122" cy="404372"/>
          </a:xfrm>
          <a:prstGeom prst="rect">
            <a:avLst/>
          </a:prstGeom>
          <a:solidFill>
            <a:schemeClr val="accent5"/>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a:solidFill>
                  <a:schemeClr val="bg1"/>
                </a:solidFill>
                <a:latin typeface="微软雅黑" pitchFamily="34" charset="-122"/>
                <a:ea typeface="微软雅黑" pitchFamily="34" charset="-122"/>
              </a:rPr>
              <a:t>党员</a:t>
            </a:r>
            <a:r>
              <a:rPr lang="zh-CN" altLang="en-US" sz="1300" dirty="0" smtClean="0">
                <a:solidFill>
                  <a:schemeClr val="bg1"/>
                </a:solidFill>
                <a:latin typeface="微软雅黑" pitchFamily="34" charset="-122"/>
                <a:ea typeface="微软雅黑" pitchFamily="34" charset="-122"/>
              </a:rPr>
              <a:t>管理</a:t>
            </a:r>
            <a:endParaRPr lang="zh-CN" altLang="en-US" sz="1300" dirty="0">
              <a:solidFill>
                <a:schemeClr val="bg1"/>
              </a:solidFill>
              <a:latin typeface="微软雅黑" pitchFamily="34" charset="-122"/>
              <a:ea typeface="微软雅黑" pitchFamily="34" charset="-122"/>
            </a:endParaRPr>
          </a:p>
        </p:txBody>
      </p:sp>
      <p:sp>
        <p:nvSpPr>
          <p:cNvPr id="46" name="矩形 45"/>
          <p:cNvSpPr/>
          <p:nvPr/>
        </p:nvSpPr>
        <p:spPr bwMode="auto">
          <a:xfrm>
            <a:off x="4748479" y="3885550"/>
            <a:ext cx="1211122" cy="404372"/>
          </a:xfrm>
          <a:prstGeom prst="rect">
            <a:avLst/>
          </a:prstGeom>
          <a:solidFill>
            <a:schemeClr val="accent5"/>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学习讨论</a:t>
            </a:r>
            <a:endParaRPr lang="zh-CN" altLang="en-US" sz="1300" dirty="0">
              <a:solidFill>
                <a:schemeClr val="bg1"/>
              </a:solidFill>
              <a:latin typeface="微软雅黑" pitchFamily="34" charset="-122"/>
              <a:ea typeface="微软雅黑" pitchFamily="34" charset="-122"/>
            </a:endParaRPr>
          </a:p>
        </p:txBody>
      </p:sp>
      <p:sp>
        <p:nvSpPr>
          <p:cNvPr id="47" name="矩形 46"/>
          <p:cNvSpPr/>
          <p:nvPr/>
        </p:nvSpPr>
        <p:spPr bwMode="auto">
          <a:xfrm>
            <a:off x="6231907" y="3885550"/>
            <a:ext cx="1211122" cy="404372"/>
          </a:xfrm>
          <a:prstGeom prst="rect">
            <a:avLst/>
          </a:prstGeom>
          <a:solidFill>
            <a:schemeClr val="accent5"/>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思想库</a:t>
            </a:r>
            <a:endParaRPr lang="zh-CN" altLang="en-US" sz="1300" dirty="0">
              <a:solidFill>
                <a:schemeClr val="bg1"/>
              </a:solidFill>
              <a:latin typeface="微软雅黑" pitchFamily="34" charset="-122"/>
              <a:ea typeface="微软雅黑" pitchFamily="34" charset="-122"/>
            </a:endParaRPr>
          </a:p>
        </p:txBody>
      </p:sp>
      <p:sp>
        <p:nvSpPr>
          <p:cNvPr id="48" name="矩形 47"/>
          <p:cNvSpPr/>
          <p:nvPr/>
        </p:nvSpPr>
        <p:spPr bwMode="auto">
          <a:xfrm>
            <a:off x="8233355" y="2119491"/>
            <a:ext cx="1211122" cy="404372"/>
          </a:xfrm>
          <a:prstGeom prst="rect">
            <a:avLst/>
          </a:prstGeom>
          <a:solidFill>
            <a:schemeClr val="accent2"/>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项目申报</a:t>
            </a:r>
            <a:endParaRPr lang="zh-CN" altLang="en-US" sz="1300" dirty="0">
              <a:solidFill>
                <a:schemeClr val="bg1"/>
              </a:solidFill>
              <a:latin typeface="微软雅黑" pitchFamily="34" charset="-122"/>
              <a:ea typeface="微软雅黑" pitchFamily="34" charset="-122"/>
            </a:endParaRPr>
          </a:p>
        </p:txBody>
      </p:sp>
      <p:sp>
        <p:nvSpPr>
          <p:cNvPr id="49" name="矩形 48"/>
          <p:cNvSpPr/>
          <p:nvPr/>
        </p:nvSpPr>
        <p:spPr bwMode="auto">
          <a:xfrm>
            <a:off x="9716783" y="2119491"/>
            <a:ext cx="1211122" cy="404372"/>
          </a:xfrm>
          <a:prstGeom prst="rect">
            <a:avLst/>
          </a:prstGeom>
          <a:solidFill>
            <a:schemeClr val="accent2"/>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投资项目</a:t>
            </a:r>
            <a:endParaRPr lang="zh-CN" altLang="en-US" sz="1300" dirty="0">
              <a:solidFill>
                <a:schemeClr val="bg1"/>
              </a:solidFill>
              <a:latin typeface="微软雅黑" pitchFamily="34" charset="-122"/>
              <a:ea typeface="微软雅黑" pitchFamily="34" charset="-122"/>
            </a:endParaRPr>
          </a:p>
        </p:txBody>
      </p:sp>
      <p:sp>
        <p:nvSpPr>
          <p:cNvPr id="50" name="矩形 49"/>
          <p:cNvSpPr/>
          <p:nvPr/>
        </p:nvSpPr>
        <p:spPr bwMode="auto">
          <a:xfrm>
            <a:off x="8233355" y="2709489"/>
            <a:ext cx="1211122" cy="404372"/>
          </a:xfrm>
          <a:prstGeom prst="rect">
            <a:avLst/>
          </a:prstGeom>
          <a:solidFill>
            <a:schemeClr val="accent2"/>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政务大厅</a:t>
            </a:r>
            <a:endParaRPr lang="zh-CN" altLang="en-US" sz="1300" dirty="0">
              <a:solidFill>
                <a:schemeClr val="bg1"/>
              </a:solidFill>
              <a:latin typeface="微软雅黑" pitchFamily="34" charset="-122"/>
              <a:ea typeface="微软雅黑" pitchFamily="34" charset="-122"/>
            </a:endParaRPr>
          </a:p>
        </p:txBody>
      </p:sp>
      <p:sp>
        <p:nvSpPr>
          <p:cNvPr id="51" name="矩形 50"/>
          <p:cNvSpPr/>
          <p:nvPr/>
        </p:nvSpPr>
        <p:spPr bwMode="auto">
          <a:xfrm>
            <a:off x="9716783" y="2709489"/>
            <a:ext cx="1211122" cy="404372"/>
          </a:xfrm>
          <a:prstGeom prst="rect">
            <a:avLst/>
          </a:prstGeom>
          <a:solidFill>
            <a:schemeClr val="accent2"/>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服务大厅</a:t>
            </a:r>
            <a:endParaRPr lang="zh-CN" altLang="en-US" sz="1300" dirty="0">
              <a:solidFill>
                <a:schemeClr val="bg1"/>
              </a:solidFill>
              <a:latin typeface="微软雅黑" pitchFamily="34" charset="-122"/>
              <a:ea typeface="微软雅黑" pitchFamily="34" charset="-122"/>
            </a:endParaRPr>
          </a:p>
        </p:txBody>
      </p:sp>
      <p:sp>
        <p:nvSpPr>
          <p:cNvPr id="52" name="矩形 51"/>
          <p:cNvSpPr/>
          <p:nvPr/>
        </p:nvSpPr>
        <p:spPr bwMode="auto">
          <a:xfrm>
            <a:off x="8233355" y="3299487"/>
            <a:ext cx="1211122" cy="404372"/>
          </a:xfrm>
          <a:prstGeom prst="rect">
            <a:avLst/>
          </a:prstGeom>
          <a:solidFill>
            <a:schemeClr val="accent2"/>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数据填报</a:t>
            </a:r>
            <a:endParaRPr lang="zh-CN" altLang="en-US" sz="1300" dirty="0">
              <a:solidFill>
                <a:schemeClr val="bg1"/>
              </a:solidFill>
              <a:latin typeface="微软雅黑" pitchFamily="34" charset="-122"/>
              <a:ea typeface="微软雅黑" pitchFamily="34" charset="-122"/>
            </a:endParaRPr>
          </a:p>
        </p:txBody>
      </p:sp>
      <p:sp>
        <p:nvSpPr>
          <p:cNvPr id="53" name="矩形 52"/>
          <p:cNvSpPr/>
          <p:nvPr/>
        </p:nvSpPr>
        <p:spPr bwMode="auto">
          <a:xfrm>
            <a:off x="9716783" y="3299487"/>
            <a:ext cx="1211122" cy="404372"/>
          </a:xfrm>
          <a:prstGeom prst="rect">
            <a:avLst/>
          </a:prstGeom>
          <a:solidFill>
            <a:schemeClr val="accent2"/>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统计分析</a:t>
            </a:r>
            <a:endParaRPr lang="zh-CN" altLang="en-US" sz="1300" dirty="0">
              <a:solidFill>
                <a:schemeClr val="bg1"/>
              </a:solidFill>
              <a:latin typeface="微软雅黑" pitchFamily="34" charset="-122"/>
              <a:ea typeface="微软雅黑" pitchFamily="34" charset="-122"/>
            </a:endParaRPr>
          </a:p>
        </p:txBody>
      </p:sp>
      <p:sp>
        <p:nvSpPr>
          <p:cNvPr id="54" name="矩形 53"/>
          <p:cNvSpPr/>
          <p:nvPr/>
        </p:nvSpPr>
        <p:spPr bwMode="auto">
          <a:xfrm>
            <a:off x="8233355" y="3885550"/>
            <a:ext cx="1211122" cy="404372"/>
          </a:xfrm>
          <a:prstGeom prst="rect">
            <a:avLst/>
          </a:prstGeom>
          <a:solidFill>
            <a:schemeClr val="accent2"/>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专项应用</a:t>
            </a:r>
            <a:endParaRPr lang="zh-CN" altLang="en-US" sz="1300" dirty="0">
              <a:solidFill>
                <a:schemeClr val="bg1"/>
              </a:solidFill>
              <a:latin typeface="微软雅黑" pitchFamily="34" charset="-122"/>
              <a:ea typeface="微软雅黑" pitchFamily="34" charset="-122"/>
            </a:endParaRPr>
          </a:p>
        </p:txBody>
      </p:sp>
      <p:sp>
        <p:nvSpPr>
          <p:cNvPr id="55" name="矩形 54"/>
          <p:cNvSpPr/>
          <p:nvPr/>
        </p:nvSpPr>
        <p:spPr bwMode="auto">
          <a:xfrm>
            <a:off x="9716783" y="3885550"/>
            <a:ext cx="1211122" cy="404372"/>
          </a:xfrm>
          <a:prstGeom prst="rect">
            <a:avLst/>
          </a:prstGeom>
          <a:solidFill>
            <a:schemeClr val="accent2"/>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人才服务</a:t>
            </a:r>
            <a:endParaRPr lang="zh-CN" altLang="en-US" sz="13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582839979"/>
      </p:ext>
    </p:extLst>
  </p:cSld>
  <p:clrMapOvr>
    <a:masterClrMapping/>
  </p:clrMapOvr>
  <p:transition spd="slow">
    <p:wipe dir="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a:spLocks/>
          </p:cNvSpPr>
          <p:nvPr/>
        </p:nvSpPr>
        <p:spPr>
          <a:xfrm>
            <a:off x="358633" y="392700"/>
            <a:ext cx="10960100" cy="3693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chemeClr val="bg1">
                    <a:lumMod val="50000"/>
                  </a:schemeClr>
                </a:solidFill>
                <a:latin typeface="微软雅黑" panose="020B0503020204020204" pitchFamily="34" charset="-122"/>
                <a:ea typeface="微软雅黑" panose="020B0503020204020204" pitchFamily="34" charset="-122"/>
              </a:rPr>
              <a:t>徐州</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市政府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公文应用</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6" name="图片 38"/>
          <p:cNvPicPr>
            <a:picLocks noChangeAspect="1" noChangeArrowheads="1"/>
          </p:cNvPicPr>
          <p:nvPr/>
        </p:nvPicPr>
        <p:blipFill>
          <a:blip r:embed="rId2" cstate="print">
            <a:extLst>
              <a:ext uri="{28A0092B-C50C-407E-A947-70E740481C1C}">
                <a14:useLocalDpi xmlns:a14="http://schemas.microsoft.com/office/drawing/2010/main" val="0"/>
              </a:ext>
            </a:extLst>
          </a:blip>
          <a:srcRect t="2542" r="5633" b="8492"/>
          <a:stretch>
            <a:fillRect/>
          </a:stretch>
        </p:blipFill>
        <p:spPr bwMode="auto">
          <a:xfrm>
            <a:off x="459317" y="965545"/>
            <a:ext cx="7441504" cy="388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noChangeArrowheads="1"/>
          </p:cNvPicPr>
          <p:nvPr/>
        </p:nvPicPr>
        <p:blipFill>
          <a:blip r:embed="rId3" cstate="print">
            <a:extLst>
              <a:ext uri="{28A0092B-C50C-407E-A947-70E740481C1C}">
                <a14:useLocalDpi xmlns:a14="http://schemas.microsoft.com/office/drawing/2010/main" val="0"/>
              </a:ext>
            </a:extLst>
          </a:blip>
          <a:srcRect l="60" t="2222" r="16174"/>
          <a:stretch>
            <a:fillRect/>
          </a:stretch>
        </p:blipFill>
        <p:spPr bwMode="auto">
          <a:xfrm>
            <a:off x="477947" y="3384287"/>
            <a:ext cx="7854921" cy="3232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2"/>
          <p:cNvCxnSpPr/>
          <p:nvPr/>
        </p:nvCxnSpPr>
        <p:spPr>
          <a:xfrm flipV="1">
            <a:off x="4522849" y="3693402"/>
            <a:ext cx="4644000" cy="1"/>
          </a:xfrm>
          <a:prstGeom prst="line">
            <a:avLst/>
          </a:prstGeom>
          <a:solidFill>
            <a:srgbClr val="F9F9F9"/>
          </a:solidFill>
          <a:ln w="2222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3" name="Oval 110"/>
          <p:cNvSpPr/>
          <p:nvPr/>
        </p:nvSpPr>
        <p:spPr>
          <a:xfrm>
            <a:off x="9119179" y="3642356"/>
            <a:ext cx="95339" cy="95339"/>
          </a:xfrm>
          <a:prstGeom prst="ellipse">
            <a:avLst/>
          </a:prstGeom>
          <a:solidFill>
            <a:srgbClr val="F9F9F9"/>
          </a:solidFill>
          <a:ln w="22225">
            <a:solidFill>
              <a:srgbClr val="C050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D8605E"/>
              </a:solidFill>
              <a:latin typeface="+mn-ea"/>
            </a:endParaRPr>
          </a:p>
        </p:txBody>
      </p:sp>
      <p:sp>
        <p:nvSpPr>
          <p:cNvPr id="14" name="Oval 110"/>
          <p:cNvSpPr/>
          <p:nvPr/>
        </p:nvSpPr>
        <p:spPr>
          <a:xfrm>
            <a:off x="9173574" y="5108442"/>
            <a:ext cx="95339" cy="95339"/>
          </a:xfrm>
          <a:prstGeom prst="ellipse">
            <a:avLst/>
          </a:prstGeom>
          <a:solidFill>
            <a:srgbClr val="F9F9F9"/>
          </a:solidFill>
          <a:ln w="22225">
            <a:solidFill>
              <a:srgbClr val="C050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D8605E"/>
              </a:solidFill>
              <a:latin typeface="+mn-ea"/>
            </a:endParaRPr>
          </a:p>
        </p:txBody>
      </p:sp>
      <p:cxnSp>
        <p:nvCxnSpPr>
          <p:cNvPr id="15" name="Straight Connector 112"/>
          <p:cNvCxnSpPr/>
          <p:nvPr/>
        </p:nvCxnSpPr>
        <p:spPr>
          <a:xfrm flipV="1">
            <a:off x="6647437" y="5154895"/>
            <a:ext cx="2556000" cy="1"/>
          </a:xfrm>
          <a:prstGeom prst="line">
            <a:avLst/>
          </a:prstGeom>
          <a:solidFill>
            <a:srgbClr val="F9F9F9"/>
          </a:solidFill>
          <a:ln w="2222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9309846" y="3538782"/>
            <a:ext cx="2635877" cy="1569660"/>
          </a:xfrm>
          <a:prstGeom prst="rect">
            <a:avLst/>
          </a:prstGeom>
          <a:noFill/>
        </p:spPr>
        <p:txBody>
          <a:bodyPr wrap="square" rtlCol="0">
            <a:spAutoFit/>
          </a:bodyPr>
          <a:lstStyle/>
          <a:p>
            <a:pPr fontAlgn="base">
              <a:spcBef>
                <a:spcPct val="50000"/>
              </a:spcBef>
              <a:spcAft>
                <a:spcPct val="0"/>
              </a:spcAft>
              <a:buClr>
                <a:schemeClr val="bg1"/>
              </a:buClr>
              <a:buSzPct val="80000"/>
            </a:pPr>
            <a:r>
              <a:rPr lang="zh-CN" altLang="en-US" sz="2400" b="1" kern="0" dirty="0" smtClean="0">
                <a:solidFill>
                  <a:srgbClr val="358FCB"/>
                </a:solidFill>
                <a:latin typeface="微软雅黑" panose="020B0503020204020204" pitchFamily="34" charset="-122"/>
                <a:ea typeface="微软雅黑" panose="020B0503020204020204" pitchFamily="34" charset="-122"/>
                <a:cs typeface="Arial Unicode MS" pitchFamily="34" charset="-128"/>
              </a:rPr>
              <a:t>自动触发相关流程</a:t>
            </a:r>
            <a:endParaRPr lang="en-US" altLang="zh-CN" sz="2400" b="1" kern="0" dirty="0" smtClean="0">
              <a:solidFill>
                <a:srgbClr val="358FCB"/>
              </a:solidFill>
              <a:latin typeface="微软雅黑" panose="020B0503020204020204" pitchFamily="34" charset="-122"/>
              <a:ea typeface="微软雅黑" panose="020B0503020204020204" pitchFamily="34" charset="-122"/>
              <a:cs typeface="Arial Unicode MS" pitchFamily="34" charset="-128"/>
            </a:endParaRPr>
          </a:p>
          <a:p>
            <a:pPr fontAlgn="base">
              <a:spcBef>
                <a:spcPct val="50000"/>
              </a:spcBef>
              <a:spcAft>
                <a:spcPct val="0"/>
              </a:spcAft>
              <a:buClr>
                <a:schemeClr val="bg1"/>
              </a:buClr>
              <a:buSzPct val="80000"/>
            </a:pPr>
            <a:r>
              <a:rPr lang="en-US" altLang="zh-CN" sz="16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 </a:t>
            </a:r>
            <a:r>
              <a:rPr lang="zh-CN" altLang="en-US" sz="16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触发请示流程</a:t>
            </a:r>
            <a:endParaRPr lang="en-US" altLang="zh-CN" sz="16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endParaRPr>
          </a:p>
          <a:p>
            <a:pPr fontAlgn="base">
              <a:spcBef>
                <a:spcPct val="50000"/>
              </a:spcBef>
              <a:spcAft>
                <a:spcPct val="0"/>
              </a:spcAft>
              <a:buClr>
                <a:schemeClr val="bg1"/>
              </a:buClr>
              <a:buSzPct val="80000"/>
            </a:pPr>
            <a:r>
              <a:rPr lang="en-US" altLang="zh-CN" sz="16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 </a:t>
            </a:r>
            <a:r>
              <a:rPr lang="zh-CN" altLang="en-US" sz="16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触发</a:t>
            </a:r>
            <a:r>
              <a:rPr lang="zh-CN" altLang="en-US" sz="16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政务信息处阅文单</a:t>
            </a:r>
            <a:endParaRPr lang="en-US" altLang="zh-CN" sz="16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endParaRPr>
          </a:p>
          <a:p>
            <a:pPr fontAlgn="base">
              <a:spcBef>
                <a:spcPct val="50000"/>
              </a:spcBef>
              <a:spcAft>
                <a:spcPct val="0"/>
              </a:spcAft>
              <a:buClr>
                <a:schemeClr val="bg1"/>
              </a:buClr>
              <a:buSzPct val="80000"/>
            </a:pPr>
            <a:r>
              <a:rPr lang="en-US" altLang="zh-CN" sz="16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 </a:t>
            </a:r>
            <a:r>
              <a:rPr lang="zh-CN" altLang="en-US" sz="16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触发</a:t>
            </a:r>
            <a:r>
              <a:rPr lang="zh-CN" altLang="en-US" sz="16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收文</a:t>
            </a:r>
            <a:r>
              <a:rPr lang="zh-CN" altLang="en-US" sz="16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流程</a:t>
            </a:r>
            <a:endParaRPr lang="en-US" altLang="zh-CN" sz="16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endParaRPr>
          </a:p>
        </p:txBody>
      </p:sp>
    </p:spTree>
    <p:extLst>
      <p:ext uri="{BB962C8B-B14F-4D97-AF65-F5344CB8AC3E}">
        <p14:creationId xmlns:p14="http://schemas.microsoft.com/office/powerpoint/2010/main" val="2553484153"/>
      </p:ext>
    </p:extLst>
  </p:cSld>
  <p:clrMapOvr>
    <a:masterClrMapping/>
  </p:clrMapOvr>
  <p:transition spd="slow">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a:spLocks/>
          </p:cNvSpPr>
          <p:nvPr/>
        </p:nvSpPr>
        <p:spPr>
          <a:xfrm>
            <a:off x="358633" y="392700"/>
            <a:ext cx="10960100" cy="3693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chemeClr val="bg1">
                    <a:lumMod val="50000"/>
                  </a:schemeClr>
                </a:solidFill>
                <a:latin typeface="微软雅黑" panose="020B0503020204020204" pitchFamily="34" charset="-122"/>
                <a:ea typeface="微软雅黑" panose="020B0503020204020204" pitchFamily="34" charset="-122"/>
              </a:rPr>
              <a:t>徐州</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市政府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公文应用</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sp>
        <p:nvSpPr>
          <p:cNvPr id="16" name="文本框 15"/>
          <p:cNvSpPr txBox="1"/>
          <p:nvPr/>
        </p:nvSpPr>
        <p:spPr>
          <a:xfrm>
            <a:off x="9309846" y="3190600"/>
            <a:ext cx="2635877" cy="2800767"/>
          </a:xfrm>
          <a:prstGeom prst="rect">
            <a:avLst/>
          </a:prstGeom>
          <a:noFill/>
        </p:spPr>
        <p:txBody>
          <a:bodyPr wrap="square" rtlCol="0">
            <a:spAutoFit/>
          </a:bodyPr>
          <a:lstStyle/>
          <a:p>
            <a:pPr fontAlgn="base">
              <a:spcBef>
                <a:spcPct val="50000"/>
              </a:spcBef>
              <a:spcAft>
                <a:spcPct val="0"/>
              </a:spcAft>
              <a:buClr>
                <a:schemeClr val="bg1"/>
              </a:buClr>
              <a:buSzPct val="80000"/>
            </a:pPr>
            <a:r>
              <a:rPr lang="zh-CN" altLang="en-US" sz="2400" b="1" kern="0" dirty="0" smtClean="0">
                <a:solidFill>
                  <a:srgbClr val="358FCB"/>
                </a:solidFill>
                <a:latin typeface="微软雅黑" panose="020B0503020204020204" pitchFamily="34" charset="-122"/>
                <a:ea typeface="微软雅黑" panose="020B0503020204020204" pitchFamily="34" charset="-122"/>
                <a:cs typeface="Arial Unicode MS" pitchFamily="34" charset="-128"/>
              </a:rPr>
              <a:t>合并签批文件</a:t>
            </a:r>
            <a:endParaRPr lang="en-US" altLang="zh-CN" sz="2400" b="1" kern="0" dirty="0" smtClean="0">
              <a:solidFill>
                <a:srgbClr val="358FCB"/>
              </a:solidFill>
              <a:latin typeface="微软雅黑" panose="020B0503020204020204" pitchFamily="34" charset="-122"/>
              <a:ea typeface="微软雅黑" panose="020B0503020204020204" pitchFamily="34" charset="-122"/>
              <a:cs typeface="Arial Unicode MS" pitchFamily="34" charset="-128"/>
            </a:endParaRPr>
          </a:p>
          <a:p>
            <a:pPr fontAlgn="base">
              <a:spcBef>
                <a:spcPct val="50000"/>
              </a:spcBef>
              <a:spcAft>
                <a:spcPct val="0"/>
              </a:spcAft>
              <a:buClr>
                <a:schemeClr val="bg1"/>
              </a:buClr>
              <a:buSzPct val="80000"/>
            </a:pPr>
            <a:r>
              <a:rPr lang="en-US" altLang="zh-CN" sz="16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 </a:t>
            </a:r>
            <a:r>
              <a:rPr lang="zh-CN" altLang="zh-CN" sz="16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可以</a:t>
            </a:r>
            <a:r>
              <a:rPr lang="zh-CN" altLang="zh-CN" sz="16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把发文单、原稿、附件合并成一个签批文件供领导</a:t>
            </a:r>
            <a:r>
              <a:rPr lang="zh-CN" altLang="en-US" sz="16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查阅、审核</a:t>
            </a:r>
            <a:endParaRPr lang="en-US" altLang="zh-CN" sz="16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endParaRPr>
          </a:p>
          <a:p>
            <a:pPr fontAlgn="base">
              <a:spcBef>
                <a:spcPct val="50000"/>
              </a:spcBef>
              <a:spcAft>
                <a:spcPct val="0"/>
              </a:spcAft>
              <a:buClr>
                <a:schemeClr val="bg1"/>
              </a:buClr>
              <a:buSzPct val="80000"/>
            </a:pPr>
            <a:r>
              <a:rPr lang="en-US" altLang="zh-CN" sz="16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 </a:t>
            </a:r>
            <a:r>
              <a:rPr lang="zh-CN" altLang="zh-CN" sz="16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合并</a:t>
            </a:r>
            <a:r>
              <a:rPr lang="zh-CN" altLang="zh-CN" sz="16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后的签批文件是带附件的，领导可以一目了然整个过程，不需要多次点击正文、发文单及附件</a:t>
            </a:r>
            <a:endParaRPr lang="en-US" altLang="zh-CN" sz="16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endParaRPr>
          </a:p>
          <a:p>
            <a:pPr fontAlgn="base">
              <a:spcBef>
                <a:spcPct val="50000"/>
              </a:spcBef>
              <a:spcAft>
                <a:spcPct val="0"/>
              </a:spcAft>
              <a:buClr>
                <a:schemeClr val="bg1"/>
              </a:buClr>
              <a:buSzPct val="80000"/>
            </a:pPr>
            <a:endParaRPr lang="en-US" altLang="zh-CN" sz="16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endParaRPr>
          </a:p>
        </p:txBody>
      </p:sp>
      <p:pic>
        <p:nvPicPr>
          <p:cNvPr id="11" name="图片 10" descr="图片1_conew1.jpg"/>
          <p:cNvPicPr>
            <a:picLocks noChangeAspect="1"/>
          </p:cNvPicPr>
          <p:nvPr/>
        </p:nvPicPr>
        <p:blipFill>
          <a:blip r:embed="rId2" cstate="print"/>
          <a:stretch>
            <a:fillRect/>
          </a:stretch>
        </p:blipFill>
        <p:spPr>
          <a:xfrm>
            <a:off x="358633" y="1342881"/>
            <a:ext cx="8763910" cy="4648486"/>
          </a:xfrm>
          <a:prstGeom prst="rect">
            <a:avLst/>
          </a:prstGeom>
        </p:spPr>
      </p:pic>
      <p:sp>
        <p:nvSpPr>
          <p:cNvPr id="17" name="Oval 110"/>
          <p:cNvSpPr/>
          <p:nvPr/>
        </p:nvSpPr>
        <p:spPr>
          <a:xfrm>
            <a:off x="9168525" y="3347880"/>
            <a:ext cx="95339" cy="95339"/>
          </a:xfrm>
          <a:prstGeom prst="ellipse">
            <a:avLst/>
          </a:prstGeom>
          <a:solidFill>
            <a:srgbClr val="F9F9F9"/>
          </a:solidFill>
          <a:ln w="22225">
            <a:solidFill>
              <a:srgbClr val="C050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D8605E"/>
              </a:solidFill>
              <a:latin typeface="+mn-ea"/>
            </a:endParaRPr>
          </a:p>
        </p:txBody>
      </p:sp>
      <p:cxnSp>
        <p:nvCxnSpPr>
          <p:cNvPr id="18" name="Straight Connector 112"/>
          <p:cNvCxnSpPr/>
          <p:nvPr/>
        </p:nvCxnSpPr>
        <p:spPr>
          <a:xfrm flipV="1">
            <a:off x="5706607" y="5468793"/>
            <a:ext cx="2556000" cy="1"/>
          </a:xfrm>
          <a:prstGeom prst="line">
            <a:avLst/>
          </a:prstGeom>
          <a:solidFill>
            <a:srgbClr val="F9F9F9"/>
          </a:solidFill>
          <a:ln w="2222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12"/>
          <p:cNvCxnSpPr/>
          <p:nvPr/>
        </p:nvCxnSpPr>
        <p:spPr>
          <a:xfrm flipV="1">
            <a:off x="8287571" y="3391323"/>
            <a:ext cx="864000" cy="1"/>
          </a:xfrm>
          <a:prstGeom prst="line">
            <a:avLst/>
          </a:prstGeom>
          <a:solidFill>
            <a:srgbClr val="F9F9F9"/>
          </a:solidFill>
          <a:ln w="2222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12"/>
          <p:cNvCxnSpPr/>
          <p:nvPr/>
        </p:nvCxnSpPr>
        <p:spPr>
          <a:xfrm rot="5400000" flipV="1">
            <a:off x="7227083" y="4435323"/>
            <a:ext cx="2088000" cy="1"/>
          </a:xfrm>
          <a:prstGeom prst="line">
            <a:avLst/>
          </a:prstGeom>
          <a:solidFill>
            <a:srgbClr val="F9F9F9"/>
          </a:solidFill>
          <a:ln w="2222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678093"/>
      </p:ext>
    </p:extLst>
  </p:cSld>
  <p:clrMapOvr>
    <a:masterClrMapping/>
  </p:clrMapOvr>
  <p:transition spd="slow">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3_conew1.png"/>
          <p:cNvPicPr>
            <a:picLocks noChangeAspect="1"/>
          </p:cNvPicPr>
          <p:nvPr/>
        </p:nvPicPr>
        <p:blipFill>
          <a:blip r:embed="rId2" cstate="print"/>
          <a:stretch>
            <a:fillRect/>
          </a:stretch>
        </p:blipFill>
        <p:spPr>
          <a:xfrm>
            <a:off x="358633" y="1124744"/>
            <a:ext cx="3962940" cy="5400600"/>
          </a:xfrm>
          <a:prstGeom prst="rect">
            <a:avLst/>
          </a:prstGeom>
        </p:spPr>
      </p:pic>
      <p:pic>
        <p:nvPicPr>
          <p:cNvPr id="8" name="图片 4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9936" y="1124744"/>
            <a:ext cx="6120680" cy="353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9856" y="3467939"/>
            <a:ext cx="4032448"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1"/>
          <p:cNvSpPr txBox="1">
            <a:spLocks/>
          </p:cNvSpPr>
          <p:nvPr/>
        </p:nvSpPr>
        <p:spPr>
          <a:xfrm>
            <a:off x="358633" y="392700"/>
            <a:ext cx="10960100" cy="3693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a:solidFill>
                  <a:schemeClr val="bg1">
                    <a:lumMod val="50000"/>
                  </a:schemeClr>
                </a:solidFill>
                <a:latin typeface="微软雅黑" panose="020B0503020204020204" pitchFamily="34" charset="-122"/>
                <a:ea typeface="微软雅黑" panose="020B0503020204020204" pitchFamily="34" charset="-122"/>
              </a:rPr>
              <a:t>徐州</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市政府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公文应用</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993515097"/>
      </p:ext>
    </p:extLst>
  </p:cSld>
  <p:clrMapOvr>
    <a:masterClrMapping/>
  </p:clrMapOvr>
  <p:transition spd="slow">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971304"/>
            <a:ext cx="12192000" cy="26244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
          <p:cNvSpPr txBox="1"/>
          <p:nvPr/>
        </p:nvSpPr>
        <p:spPr>
          <a:xfrm>
            <a:off x="1638370" y="2580569"/>
            <a:ext cx="4156788" cy="923330"/>
          </a:xfrm>
          <a:prstGeom prst="rect">
            <a:avLst/>
          </a:prstGeom>
          <a:noFill/>
        </p:spPr>
        <p:txBody>
          <a:bodyPr wrap="square" rtlCol="0">
            <a:spAutoFit/>
          </a:bodyPr>
          <a:lstStyle/>
          <a:p>
            <a:r>
              <a:rPr lang="zh-CN" altLang="en-US" b="1" dirty="0" smtClean="0">
                <a:solidFill>
                  <a:schemeClr val="bg1"/>
                </a:solidFill>
                <a:latin typeface="微软雅黑" pitchFamily="34" charset="-122"/>
                <a:ea typeface="微软雅黑" pitchFamily="34" charset="-122"/>
              </a:rPr>
              <a:t>案例分享：</a:t>
            </a:r>
            <a:endParaRPr lang="en-US" altLang="zh-CN" b="1" dirty="0" smtClean="0">
              <a:solidFill>
                <a:schemeClr val="bg1"/>
              </a:solidFill>
              <a:latin typeface="微软雅黑" pitchFamily="34" charset="-122"/>
              <a:ea typeface="微软雅黑" pitchFamily="34" charset="-122"/>
            </a:endParaRPr>
          </a:p>
          <a:p>
            <a:r>
              <a:rPr lang="zh-CN" altLang="en-US" sz="3600" b="1" dirty="0">
                <a:solidFill>
                  <a:schemeClr val="bg1"/>
                </a:solidFill>
                <a:latin typeface="微软雅黑" pitchFamily="34" charset="-122"/>
                <a:ea typeface="微软雅黑" pitchFamily="34" charset="-122"/>
              </a:rPr>
              <a:t>黑龙江省委组织部</a:t>
            </a:r>
          </a:p>
        </p:txBody>
      </p:sp>
      <p:sp>
        <p:nvSpPr>
          <p:cNvPr id="12" name="文本框 41"/>
          <p:cNvSpPr txBox="1"/>
          <p:nvPr/>
        </p:nvSpPr>
        <p:spPr>
          <a:xfrm>
            <a:off x="6678594" y="2637196"/>
            <a:ext cx="4397852" cy="1615827"/>
          </a:xfrm>
          <a:prstGeom prst="rect">
            <a:avLst/>
          </a:prstGeom>
          <a:noFill/>
        </p:spPr>
        <p:txBody>
          <a:bodyPr wrap="square" rtlCol="0">
            <a:spAutoFit/>
          </a:bodyPr>
          <a:lstStyle/>
          <a:p>
            <a:pPr marL="171450" indent="-171450">
              <a:lnSpc>
                <a:spcPct val="150000"/>
              </a:lnSpc>
              <a:buFontTx/>
              <a:buChar char="-"/>
            </a:pPr>
            <a:r>
              <a:rPr lang="zh-CN" altLang="en-US" sz="1400" dirty="0">
                <a:solidFill>
                  <a:schemeClr val="bg1"/>
                </a:solidFill>
                <a:latin typeface="微软雅黑" panose="020B0503020204020204" pitchFamily="34" charset="-122"/>
                <a:ea typeface="微软雅黑" panose="020B0503020204020204" pitchFamily="34" charset="-122"/>
              </a:rPr>
              <a:t>门户网站信息互通</a:t>
            </a:r>
            <a:endParaRPr lang="en-US" altLang="zh-CN" sz="1400"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FontTx/>
              <a:buChar char="-"/>
            </a:pPr>
            <a:r>
              <a:rPr lang="zh-CN" altLang="en-US" sz="1400" dirty="0">
                <a:solidFill>
                  <a:schemeClr val="bg1"/>
                </a:solidFill>
                <a:latin typeface="微软雅黑" panose="020B0503020204020204" pitchFamily="34" charset="-122"/>
                <a:ea typeface="微软雅黑" panose="020B0503020204020204" pitchFamily="34" charset="-122"/>
              </a:rPr>
              <a:t>覆盖全省的公文收发</a:t>
            </a:r>
            <a:endParaRPr lang="en-US" altLang="zh-CN" sz="1400" dirty="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FontTx/>
              <a:buChar char="-"/>
            </a:pPr>
            <a:r>
              <a:rPr lang="zh-CN" altLang="en-US" sz="1400" dirty="0">
                <a:solidFill>
                  <a:schemeClr val="bg1"/>
                </a:solidFill>
                <a:latin typeface="微软雅黑" panose="020B0503020204020204" pitchFamily="34" charset="-122"/>
                <a:ea typeface="微软雅黑" panose="020B0503020204020204" pitchFamily="34" charset="-122"/>
              </a:rPr>
              <a:t>建立干部档案信息库</a:t>
            </a:r>
            <a:endParaRPr lang="en-US" altLang="zh-CN" sz="12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200" dirty="0" smtClean="0">
              <a:solidFill>
                <a:schemeClr val="bg1"/>
              </a:solidFill>
              <a:latin typeface="微软雅黑" panose="020B0503020204020204" pitchFamily="34" charset="-122"/>
              <a:ea typeface="微软雅黑" panose="020B0503020204020204" pitchFamily="34" charset="-122"/>
            </a:endParaRPr>
          </a:p>
          <a:p>
            <a:pPr marL="171450" indent="-171450">
              <a:lnSpc>
                <a:spcPct val="150000"/>
              </a:lnSpc>
              <a:buFontTx/>
              <a:buChar char="-"/>
            </a:pPr>
            <a:endParaRPr lang="en-US" altLang="zh-CN" sz="1200" dirty="0" smtClean="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21721566"/>
      </p:ext>
    </p:extLst>
  </p:cSld>
  <p:clrMapOvr>
    <a:masterClrMapping/>
  </p:clrMapOvr>
  <p:transition>
    <p:random/>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2" cstate="print"/>
          <a:srcRect t="906" b="16531"/>
          <a:stretch>
            <a:fillRect/>
          </a:stretch>
        </p:blipFill>
        <p:spPr bwMode="auto">
          <a:xfrm>
            <a:off x="407368" y="980728"/>
            <a:ext cx="3567835" cy="5677420"/>
          </a:xfrm>
          <a:prstGeom prst="rect">
            <a:avLst/>
          </a:prstGeom>
          <a:noFill/>
          <a:ln w="9525">
            <a:noFill/>
            <a:miter lim="800000"/>
            <a:headEnd/>
            <a:tailEnd/>
          </a:ln>
        </p:spPr>
      </p:pic>
      <p:sp>
        <p:nvSpPr>
          <p:cNvPr id="3" name="矩形 2"/>
          <p:cNvSpPr/>
          <p:nvPr/>
        </p:nvSpPr>
        <p:spPr>
          <a:xfrm>
            <a:off x="4773066" y="1211439"/>
            <a:ext cx="5929354" cy="1200329"/>
          </a:xfrm>
          <a:prstGeom prst="rect">
            <a:avLst/>
          </a:prstGeom>
        </p:spPr>
        <p:txBody>
          <a:bodyPr wrap="square">
            <a:spAutoFit/>
          </a:bodyPr>
          <a:lstStyle/>
          <a:p>
            <a:pPr marL="182563" indent="-182563">
              <a:spcBef>
                <a:spcPct val="50000"/>
              </a:spcBef>
              <a:buSzPct val="100000"/>
              <a:buFont typeface="Wingdings" pitchFamily="2" charset="2"/>
              <a:buChar char="l"/>
              <a:defRPr/>
            </a:pPr>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rPr>
              <a:t>网站内容的发布，由日常办公平台</a:t>
            </a:r>
            <a:r>
              <a:rPr lang="en-US" altLang="zh-CN" sz="1600" b="1"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rPr>
              <a:t>信息发布</a:t>
            </a:r>
            <a:r>
              <a:rPr lang="en-US" altLang="zh-CN" sz="1600" b="1"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rPr>
              <a:t>模块统一管理，避免信息重复管理</a:t>
            </a:r>
            <a:endParaRPr lang="en-US" altLang="zh-CN" sz="16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marL="182563" indent="-182563">
              <a:spcBef>
                <a:spcPct val="50000"/>
              </a:spcBef>
              <a:buSzPct val="100000"/>
              <a:buFont typeface="Wingdings" pitchFamily="2" charset="2"/>
              <a:buChar char="l"/>
              <a:defRPr/>
            </a:pPr>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rPr>
              <a:t>网站</a:t>
            </a:r>
            <a:r>
              <a:rPr lang="en-US" altLang="zh-CN" sz="1600" b="1"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rPr>
              <a:t>建言献策</a:t>
            </a:r>
            <a:r>
              <a:rPr lang="en-US" altLang="zh-CN" sz="1600" b="1"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rPr>
              <a:t>栏目的信息，可直接推送到日常办公平台</a:t>
            </a:r>
            <a:r>
              <a:rPr lang="en-US" altLang="zh-CN" sz="1600" b="1"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rPr>
              <a:t>查看留言</a:t>
            </a:r>
            <a:r>
              <a:rPr lang="en-US" altLang="zh-CN" sz="1600" b="1"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rPr>
              <a:t>，供领导参考</a:t>
            </a:r>
            <a:endParaRPr lang="en-US" altLang="zh-CN" sz="16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4" name="图片 3" descr="2014-08-05_整体截图"/>
          <p:cNvPicPr/>
          <p:nvPr/>
        </p:nvPicPr>
        <p:blipFill>
          <a:blip r:embed="rId3"/>
          <a:srcRect/>
          <a:stretch>
            <a:fillRect/>
          </a:stretch>
        </p:blipFill>
        <p:spPr bwMode="auto">
          <a:xfrm>
            <a:off x="5015880" y="2554644"/>
            <a:ext cx="7013130" cy="3716222"/>
          </a:xfrm>
          <a:prstGeom prst="rect">
            <a:avLst/>
          </a:prstGeom>
          <a:noFill/>
          <a:ln w="9525">
            <a:noFill/>
            <a:miter lim="800000"/>
            <a:headEnd/>
            <a:tailEnd/>
          </a:ln>
        </p:spPr>
      </p:pic>
      <p:cxnSp>
        <p:nvCxnSpPr>
          <p:cNvPr id="5" name="直接箭头连接符 4"/>
          <p:cNvCxnSpPr/>
          <p:nvPr/>
        </p:nvCxnSpPr>
        <p:spPr bwMode="auto">
          <a:xfrm>
            <a:off x="4151784" y="3554776"/>
            <a:ext cx="714380" cy="1588"/>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直接箭头连接符 5"/>
          <p:cNvCxnSpPr/>
          <p:nvPr/>
        </p:nvCxnSpPr>
        <p:spPr bwMode="auto">
          <a:xfrm flipH="1">
            <a:off x="4151784" y="4124692"/>
            <a:ext cx="714380" cy="1588"/>
          </a:xfrm>
          <a:prstGeom prst="straightConnector1">
            <a:avLst/>
          </a:prstGeom>
          <a:solidFill>
            <a:schemeClr val="accent1"/>
          </a:solidFill>
          <a:ln w="38100" cap="flat" cmpd="sng" algn="ctr">
            <a:solidFill>
              <a:schemeClr val="tx1">
                <a:lumMod val="65000"/>
                <a:lumOff val="3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标题 1"/>
          <p:cNvSpPr txBox="1">
            <a:spLocks/>
          </p:cNvSpPr>
          <p:nvPr/>
        </p:nvSpPr>
        <p:spPr>
          <a:xfrm>
            <a:off x="407368" y="412400"/>
            <a:ext cx="10960100" cy="3693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黑龙江省委组织部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cs typeface="+mn-cs"/>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门户</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rPr>
              <a:t>网站与日常办公的协同互动</a:t>
            </a:r>
          </a:p>
        </p:txBody>
      </p:sp>
    </p:spTree>
    <p:extLst>
      <p:ext uri="{BB962C8B-B14F-4D97-AF65-F5344CB8AC3E}">
        <p14:creationId xmlns:p14="http://schemas.microsoft.com/office/powerpoint/2010/main" val="3031915683"/>
      </p:ext>
    </p:extLst>
  </p:cSld>
  <p:clrMapOvr>
    <a:masterClrMapping/>
  </p:clrMapOvr>
  <p:transition spd="slow">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a:spLocks/>
          </p:cNvSpPr>
          <p:nvPr/>
        </p:nvSpPr>
        <p:spPr>
          <a:xfrm>
            <a:off x="415485" y="403978"/>
            <a:ext cx="10960100" cy="3693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黑龙江省委组织部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cs typeface="+mn-cs"/>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发文</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rPr>
              <a:t>覆盖全省，通达区县，直接传达到指定单位</a:t>
            </a:r>
          </a:p>
        </p:txBody>
      </p:sp>
      <p:pic>
        <p:nvPicPr>
          <p:cNvPr id="8" name="图片 7"/>
          <p:cNvPicPr/>
          <p:nvPr/>
        </p:nvPicPr>
        <p:blipFill>
          <a:blip r:embed="rId2"/>
          <a:srcRect l="12903" r="13825"/>
          <a:stretch>
            <a:fillRect/>
          </a:stretch>
        </p:blipFill>
        <p:spPr bwMode="auto">
          <a:xfrm>
            <a:off x="1127448" y="908720"/>
            <a:ext cx="4071966" cy="5429288"/>
          </a:xfrm>
          <a:prstGeom prst="rect">
            <a:avLst/>
          </a:prstGeom>
          <a:noFill/>
          <a:ln w="9525">
            <a:noFill/>
            <a:miter lim="800000"/>
            <a:headEnd/>
            <a:tailEnd/>
          </a:ln>
        </p:spPr>
      </p:pic>
      <p:graphicFrame>
        <p:nvGraphicFramePr>
          <p:cNvPr id="9" name="图示 8"/>
          <p:cNvGraphicFramePr/>
          <p:nvPr>
            <p:extLst/>
          </p:nvPr>
        </p:nvGraphicFramePr>
        <p:xfrm>
          <a:off x="5556604" y="1051596"/>
          <a:ext cx="5167314" cy="29289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图片 9"/>
          <p:cNvPicPr/>
          <p:nvPr/>
        </p:nvPicPr>
        <p:blipFill>
          <a:blip r:embed="rId8"/>
          <a:srcRect/>
          <a:stretch>
            <a:fillRect/>
          </a:stretch>
        </p:blipFill>
        <p:spPr bwMode="auto">
          <a:xfrm>
            <a:off x="5628042" y="4123430"/>
            <a:ext cx="5000660" cy="2214578"/>
          </a:xfrm>
          <a:prstGeom prst="rect">
            <a:avLst/>
          </a:prstGeom>
          <a:noFill/>
          <a:ln w="9525">
            <a:noFill/>
            <a:miter lim="800000"/>
            <a:headEnd/>
            <a:tailEnd/>
          </a:ln>
        </p:spPr>
      </p:pic>
    </p:spTree>
    <p:extLst>
      <p:ext uri="{BB962C8B-B14F-4D97-AF65-F5344CB8AC3E}">
        <p14:creationId xmlns:p14="http://schemas.microsoft.com/office/powerpoint/2010/main" val="3565517468"/>
      </p:ext>
    </p:extLst>
  </p:cSld>
  <p:clrMapOvr>
    <a:masterClrMapping/>
  </p:clrMapOvr>
  <p:transition spd="slow">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479376" y="386244"/>
            <a:ext cx="10960100" cy="3693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黑龙江省委组织部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cs typeface="+mn-cs"/>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建立</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rPr>
              <a:t>干部档案信息，从宏观、微观两个方面了解干部</a:t>
            </a:r>
          </a:p>
        </p:txBody>
      </p:sp>
      <p:pic>
        <p:nvPicPr>
          <p:cNvPr id="3" name="图片 2"/>
          <p:cNvPicPr/>
          <p:nvPr/>
        </p:nvPicPr>
        <p:blipFill rotWithShape="1">
          <a:blip r:embed="rId2"/>
          <a:srcRect b="38735"/>
          <a:stretch/>
        </p:blipFill>
        <p:spPr bwMode="auto">
          <a:xfrm>
            <a:off x="7824192" y="1340768"/>
            <a:ext cx="3659033" cy="5380052"/>
          </a:xfrm>
          <a:prstGeom prst="rect">
            <a:avLst/>
          </a:prstGeom>
          <a:noFill/>
          <a:ln w="9525">
            <a:noFill/>
            <a:miter lim="800000"/>
            <a:headEnd/>
            <a:tailEnd/>
          </a:ln>
        </p:spPr>
      </p:pic>
      <p:sp>
        <p:nvSpPr>
          <p:cNvPr id="4" name="TextBox 5"/>
          <p:cNvSpPr txBox="1"/>
          <p:nvPr/>
        </p:nvSpPr>
        <p:spPr>
          <a:xfrm>
            <a:off x="8563082" y="930206"/>
            <a:ext cx="2357454" cy="338554"/>
          </a:xfrm>
          <a:prstGeom prst="rect">
            <a:avLst/>
          </a:prstGeom>
          <a:noFill/>
        </p:spPr>
        <p:txBody>
          <a:bodyPr wrap="square" rtlCol="0">
            <a:spAutoFit/>
          </a:bodyPr>
          <a:lstStyle/>
          <a:p>
            <a:pPr algn="ctr"/>
            <a:r>
              <a:rPr lang="zh-CN" altLang="en-US" sz="1600" b="1" dirty="0" smtClean="0">
                <a:latin typeface="微软雅黑" panose="020B0503020204020204" pitchFamily="34" charset="-122"/>
                <a:ea typeface="微软雅黑" panose="020B0503020204020204" pitchFamily="34" charset="-122"/>
              </a:rPr>
              <a:t>干部信息登记表</a:t>
            </a:r>
            <a:endParaRPr lang="zh-CN" altLang="en-US" sz="1600" b="1" dirty="0">
              <a:latin typeface="微软雅黑" panose="020B0503020204020204" pitchFamily="34" charset="-122"/>
              <a:ea typeface="微软雅黑" panose="020B0503020204020204" pitchFamily="34" charset="-122"/>
            </a:endParaRPr>
          </a:p>
        </p:txBody>
      </p:sp>
      <p:sp>
        <p:nvSpPr>
          <p:cNvPr id="5" name="矩形 4"/>
          <p:cNvSpPr/>
          <p:nvPr/>
        </p:nvSpPr>
        <p:spPr>
          <a:xfrm>
            <a:off x="479376" y="4418093"/>
            <a:ext cx="5286412" cy="1815882"/>
          </a:xfrm>
          <a:prstGeom prst="rect">
            <a:avLst/>
          </a:prstGeom>
        </p:spPr>
        <p:txBody>
          <a:bodyPr wrap="square">
            <a:spAutoFit/>
          </a:bodyPr>
          <a:lstStyle/>
          <a:p>
            <a:pPr marL="266700" indent="-266700">
              <a:spcBef>
                <a:spcPct val="50000"/>
              </a:spcBef>
              <a:buSzPct val="100000"/>
              <a:buFont typeface="Wingdings" pitchFamily="2" charset="2"/>
              <a:buChar char="l"/>
              <a:defRPr/>
            </a:pPr>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rPr>
              <a:t>作为组织部的重要工作，建立覆盖全省的干部档案信息库</a:t>
            </a:r>
            <a:endParaRPr lang="en-US" altLang="zh-CN" sz="16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marL="266700" indent="-266700">
              <a:spcBef>
                <a:spcPct val="50000"/>
              </a:spcBef>
              <a:buSzPct val="100000"/>
              <a:buFont typeface="Wingdings" pitchFamily="2" charset="2"/>
              <a:buChar char="l"/>
              <a:defRPr/>
            </a:pPr>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rPr>
              <a:t>从宏观的角度，可以从年龄、性别、职级等不同角度了解干部的整体构成情况</a:t>
            </a:r>
            <a:endParaRPr lang="en-US" altLang="zh-CN" sz="16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marL="266700" indent="-266700">
              <a:spcBef>
                <a:spcPct val="50000"/>
              </a:spcBef>
              <a:buSzPct val="100000"/>
              <a:buFont typeface="Wingdings" pitchFamily="2" charset="2"/>
              <a:buChar char="l"/>
              <a:defRPr/>
            </a:pPr>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rPr>
              <a:t>从微观的角度，可以帮助组织部及时、清晰的了解每一位干部的经历、能力</a:t>
            </a:r>
            <a:endParaRPr lang="en-US" altLang="zh-CN" sz="16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6" name="图片 5" descr="干部管理-1.png"/>
          <p:cNvPicPr>
            <a:picLocks noChangeAspect="1"/>
          </p:cNvPicPr>
          <p:nvPr/>
        </p:nvPicPr>
        <p:blipFill>
          <a:blip r:embed="rId3"/>
          <a:stretch>
            <a:fillRect/>
          </a:stretch>
        </p:blipFill>
        <p:spPr>
          <a:xfrm>
            <a:off x="273341" y="1071546"/>
            <a:ext cx="6614748" cy="3030577"/>
          </a:xfrm>
          <a:prstGeom prst="rect">
            <a:avLst/>
          </a:prstGeom>
        </p:spPr>
      </p:pic>
    </p:spTree>
    <p:extLst>
      <p:ext uri="{BB962C8B-B14F-4D97-AF65-F5344CB8AC3E}">
        <p14:creationId xmlns:p14="http://schemas.microsoft.com/office/powerpoint/2010/main" val="744679082"/>
      </p:ext>
    </p:extLst>
  </p:cSld>
  <p:clrMapOvr>
    <a:masterClrMapping/>
  </p:clrMapOvr>
  <p:transition spd="slow">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426762" y="369403"/>
            <a:ext cx="10960100" cy="3693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黑龙江省委组织部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cs typeface="+mn-cs"/>
              </a:rPr>
              <a:t>---- </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rPr>
              <a:t>“</a:t>
            </a: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mn-cs"/>
              </a:rPr>
              <a:t>11+N</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rPr>
              <a:t>”的统计分析</a:t>
            </a:r>
          </a:p>
        </p:txBody>
      </p:sp>
      <p:graphicFrame>
        <p:nvGraphicFramePr>
          <p:cNvPr id="3" name="图示 2"/>
          <p:cNvGraphicFramePr/>
          <p:nvPr>
            <p:extLst/>
          </p:nvPr>
        </p:nvGraphicFramePr>
        <p:xfrm>
          <a:off x="1534008" y="2297684"/>
          <a:ext cx="4595810" cy="4143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矩形 3"/>
          <p:cNvSpPr/>
          <p:nvPr/>
        </p:nvSpPr>
        <p:spPr>
          <a:xfrm>
            <a:off x="1343472" y="1124744"/>
            <a:ext cx="4929222" cy="1200329"/>
          </a:xfrm>
          <a:prstGeom prst="rect">
            <a:avLst/>
          </a:prstGeom>
        </p:spPr>
        <p:txBody>
          <a:bodyPr wrap="square">
            <a:spAutoFit/>
          </a:bodyPr>
          <a:lstStyle/>
          <a:p>
            <a:pPr marL="266700" indent="-266700">
              <a:spcBef>
                <a:spcPct val="50000"/>
              </a:spcBef>
              <a:buSzPct val="100000"/>
              <a:buFont typeface="Wingdings" pitchFamily="2" charset="2"/>
              <a:buChar char="l"/>
              <a:defRPr/>
            </a:pPr>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rPr>
              <a:t>从年龄、性别、民族、职级等</a:t>
            </a:r>
            <a:r>
              <a:rPr lang="en-US" altLang="zh-CN" sz="1600" b="1" dirty="0" smtClean="0">
                <a:solidFill>
                  <a:schemeClr val="tx1">
                    <a:lumMod val="65000"/>
                    <a:lumOff val="35000"/>
                  </a:schemeClr>
                </a:solidFill>
                <a:latin typeface="微软雅黑" panose="020B0503020204020204" pitchFamily="34" charset="-122"/>
                <a:ea typeface="微软雅黑" panose="020B0503020204020204" pitchFamily="34" charset="-122"/>
              </a:rPr>
              <a:t>11</a:t>
            </a:r>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rPr>
              <a:t>个常用维度，组织部建立了全省干部信息统计分析表</a:t>
            </a:r>
            <a:endParaRPr lang="en-US" altLang="zh-CN" sz="16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marL="266700" indent="-266700">
              <a:spcBef>
                <a:spcPct val="50000"/>
              </a:spcBef>
              <a:buSzPct val="100000"/>
              <a:buFont typeface="Wingdings" pitchFamily="2" charset="2"/>
              <a:buChar char="l"/>
              <a:defRPr/>
            </a:pPr>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rPr>
              <a:t>此外，自定义的组合查询可以帮助组织部从更多的维度全面了解全省干部情况</a:t>
            </a:r>
            <a:endParaRPr lang="en-US" altLang="zh-CN" sz="16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5" name="图片 4" descr="干部管理-2.png"/>
          <p:cNvPicPr>
            <a:picLocks noChangeAspect="1"/>
          </p:cNvPicPr>
          <p:nvPr/>
        </p:nvPicPr>
        <p:blipFill>
          <a:blip r:embed="rId7"/>
          <a:stretch>
            <a:fillRect/>
          </a:stretch>
        </p:blipFill>
        <p:spPr>
          <a:xfrm>
            <a:off x="7058512" y="1124744"/>
            <a:ext cx="3600000" cy="1744235"/>
          </a:xfrm>
          <a:prstGeom prst="rect">
            <a:avLst/>
          </a:prstGeom>
        </p:spPr>
      </p:pic>
      <p:pic>
        <p:nvPicPr>
          <p:cNvPr id="6" name="图片 5" descr="干部管理-3.png"/>
          <p:cNvPicPr>
            <a:picLocks noChangeAspect="1"/>
          </p:cNvPicPr>
          <p:nvPr/>
        </p:nvPicPr>
        <p:blipFill>
          <a:blip r:embed="rId8"/>
          <a:stretch>
            <a:fillRect/>
          </a:stretch>
        </p:blipFill>
        <p:spPr>
          <a:xfrm>
            <a:off x="7058512" y="3012064"/>
            <a:ext cx="3600000" cy="1749294"/>
          </a:xfrm>
          <a:prstGeom prst="rect">
            <a:avLst/>
          </a:prstGeom>
        </p:spPr>
      </p:pic>
      <p:pic>
        <p:nvPicPr>
          <p:cNvPr id="7" name="图片 6"/>
          <p:cNvPicPr/>
          <p:nvPr/>
        </p:nvPicPr>
        <p:blipFill>
          <a:blip r:embed="rId9"/>
          <a:srcRect/>
          <a:stretch>
            <a:fillRect/>
          </a:stretch>
        </p:blipFill>
        <p:spPr bwMode="auto">
          <a:xfrm>
            <a:off x="7058512" y="4940890"/>
            <a:ext cx="3600000" cy="1473928"/>
          </a:xfrm>
          <a:prstGeom prst="rect">
            <a:avLst/>
          </a:prstGeom>
          <a:noFill/>
          <a:ln w="9525">
            <a:noFill/>
            <a:miter lim="800000"/>
            <a:headEnd/>
            <a:tailEnd/>
          </a:ln>
        </p:spPr>
      </p:pic>
    </p:spTree>
    <p:extLst>
      <p:ext uri="{BB962C8B-B14F-4D97-AF65-F5344CB8AC3E}">
        <p14:creationId xmlns:p14="http://schemas.microsoft.com/office/powerpoint/2010/main" val="3778306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438634" y="381143"/>
            <a:ext cx="10960100" cy="369332"/>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黑龙江省委组织部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cs typeface="+mn-cs"/>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根据</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rPr>
              <a:t>授权，进行多种维度的查询</a:t>
            </a:r>
          </a:p>
        </p:txBody>
      </p:sp>
      <p:pic>
        <p:nvPicPr>
          <p:cNvPr id="3" name="图片 2" descr="干部管理-4.png"/>
          <p:cNvPicPr>
            <a:picLocks noChangeAspect="1"/>
          </p:cNvPicPr>
          <p:nvPr/>
        </p:nvPicPr>
        <p:blipFill>
          <a:blip r:embed="rId2"/>
          <a:stretch>
            <a:fillRect/>
          </a:stretch>
        </p:blipFill>
        <p:spPr>
          <a:xfrm>
            <a:off x="3647728" y="1124744"/>
            <a:ext cx="6480000" cy="4116624"/>
          </a:xfrm>
          <a:prstGeom prst="rect">
            <a:avLst/>
          </a:prstGeom>
        </p:spPr>
      </p:pic>
      <p:pic>
        <p:nvPicPr>
          <p:cNvPr id="4" name="图片 3"/>
          <p:cNvPicPr/>
          <p:nvPr/>
        </p:nvPicPr>
        <p:blipFill>
          <a:blip r:embed="rId3"/>
          <a:srcRect/>
          <a:stretch>
            <a:fillRect/>
          </a:stretch>
        </p:blipFill>
        <p:spPr bwMode="auto">
          <a:xfrm>
            <a:off x="1328995" y="1124744"/>
            <a:ext cx="2030395" cy="4500594"/>
          </a:xfrm>
          <a:prstGeom prst="rect">
            <a:avLst/>
          </a:prstGeom>
          <a:noFill/>
          <a:ln w="9525">
            <a:noFill/>
            <a:miter lim="800000"/>
            <a:headEnd/>
            <a:tailEnd/>
          </a:ln>
        </p:spPr>
      </p:pic>
      <p:pic>
        <p:nvPicPr>
          <p:cNvPr id="5" name="图片 4" descr="干部管理-2.png"/>
          <p:cNvPicPr>
            <a:picLocks noChangeAspect="1"/>
          </p:cNvPicPr>
          <p:nvPr/>
        </p:nvPicPr>
        <p:blipFill>
          <a:blip r:embed="rId4"/>
          <a:stretch>
            <a:fillRect/>
          </a:stretch>
        </p:blipFill>
        <p:spPr>
          <a:xfrm>
            <a:off x="3993059" y="2196314"/>
            <a:ext cx="6480000" cy="3139605"/>
          </a:xfrm>
          <a:prstGeom prst="rect">
            <a:avLst/>
          </a:prstGeom>
        </p:spPr>
      </p:pic>
      <p:pic>
        <p:nvPicPr>
          <p:cNvPr id="6" name="图片 5" descr="干部管理-3.png"/>
          <p:cNvPicPr>
            <a:picLocks noChangeAspect="1"/>
          </p:cNvPicPr>
          <p:nvPr/>
        </p:nvPicPr>
        <p:blipFill>
          <a:blip r:embed="rId5"/>
          <a:stretch>
            <a:fillRect/>
          </a:stretch>
        </p:blipFill>
        <p:spPr>
          <a:xfrm>
            <a:off x="4278811" y="3267884"/>
            <a:ext cx="6480000" cy="3148733"/>
          </a:xfrm>
          <a:prstGeom prst="rect">
            <a:avLst/>
          </a:prstGeom>
        </p:spPr>
      </p:pic>
    </p:spTree>
    <p:extLst>
      <p:ext uri="{BB962C8B-B14F-4D97-AF65-F5344CB8AC3E}">
        <p14:creationId xmlns:p14="http://schemas.microsoft.com/office/powerpoint/2010/main" val="37443358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8243" y="3917130"/>
            <a:ext cx="4831507" cy="685188"/>
          </a:xfrm>
          <a:prstGeom prst="rect">
            <a:avLst/>
          </a:prstGeom>
        </p:spPr>
        <p:txBody>
          <a:bodyPr wrap="square">
            <a:spAutoFit/>
          </a:bodyPr>
          <a:lstStyle/>
          <a:p>
            <a:pPr algn="ctr">
              <a:lnSpc>
                <a:spcPct val="107000"/>
              </a:lnSpc>
              <a:spcAft>
                <a:spcPts val="800"/>
              </a:spcAft>
            </a:pPr>
            <a:r>
              <a:rPr lang="zh-CN" altLang="en-US" sz="1200" dirty="0" smtClean="0">
                <a:solidFill>
                  <a:schemeClr val="bg1">
                    <a:lumMod val="65000"/>
                  </a:schemeClr>
                </a:solidFill>
                <a:effectLst/>
                <a:latin typeface="黑体" panose="02010609060101010101" pitchFamily="49" charset="-122"/>
                <a:ea typeface="黑体" panose="02010609060101010101" pitchFamily="49" charset="-122"/>
                <a:cs typeface="Times New Roman" panose="02020603050405020304" pitchFamily="18" charset="0"/>
              </a:rPr>
              <a:t>本次交流是目的是希望可以阐述清楚企业为什么要选择移动化平台，移动平台对企业可以产生的价值以及泛微是如何解决企业在移动化过程中面临的挑战与需求，期望本次交流对各位都有帮助。</a:t>
            </a:r>
            <a:endParaRPr lang="en-US" sz="1200" dirty="0">
              <a:solidFill>
                <a:schemeClr val="bg1">
                  <a:lumMod val="65000"/>
                </a:schemeClr>
              </a:solidFill>
              <a:effectLst/>
              <a:latin typeface="黑体" panose="02010609060101010101" pitchFamily="49" charset="-122"/>
              <a:ea typeface="黑体" panose="02010609060101010101" pitchFamily="49" charset="-122"/>
              <a:cs typeface="Times New Roman" panose="02020603050405020304" pitchFamily="18" charset="0"/>
            </a:endParaRPr>
          </a:p>
        </p:txBody>
      </p:sp>
      <p:sp>
        <p:nvSpPr>
          <p:cNvPr id="3" name="TextBox 2"/>
          <p:cNvSpPr txBox="1"/>
          <p:nvPr/>
        </p:nvSpPr>
        <p:spPr>
          <a:xfrm>
            <a:off x="4575042" y="2844207"/>
            <a:ext cx="3095720" cy="400110"/>
          </a:xfrm>
          <a:prstGeom prst="rect">
            <a:avLst/>
          </a:prstGeom>
          <a:noFill/>
        </p:spPr>
        <p:txBody>
          <a:bodyPr wrap="none" rtlCol="0">
            <a:spAutoFit/>
          </a:bodyPr>
          <a:lstStyle/>
          <a:p>
            <a:pPr algn="ctr"/>
            <a:r>
              <a:rPr lang="en-US" sz="2000" dirty="0" smtClean="0">
                <a:solidFill>
                  <a:schemeClr val="tx1">
                    <a:lumMod val="65000"/>
                    <a:lumOff val="35000"/>
                  </a:schemeClr>
                </a:solidFill>
                <a:latin typeface="Roboto" panose="02000000000000000000" pitchFamily="2" charset="0"/>
                <a:ea typeface="Roboto" panose="02000000000000000000" pitchFamily="2" charset="0"/>
              </a:rPr>
              <a:t>Welcome to </a:t>
            </a:r>
            <a:r>
              <a:rPr lang="en-US" altLang="zh-CN" sz="2000" dirty="0" smtClean="0">
                <a:solidFill>
                  <a:schemeClr val="tx1">
                    <a:lumMod val="65000"/>
                    <a:lumOff val="35000"/>
                  </a:schemeClr>
                </a:solidFill>
                <a:latin typeface="Roboto" panose="02000000000000000000" pitchFamily="2" charset="0"/>
                <a:ea typeface="Roboto" panose="02000000000000000000" pitchFamily="2" charset="0"/>
              </a:rPr>
              <a:t>Presentation</a:t>
            </a:r>
            <a:endParaRPr lang="en-US" sz="2000" dirty="0">
              <a:solidFill>
                <a:schemeClr val="tx1">
                  <a:lumMod val="65000"/>
                  <a:lumOff val="35000"/>
                </a:schemeClr>
              </a:solidFill>
              <a:latin typeface="Roboto" panose="02000000000000000000" pitchFamily="2" charset="0"/>
              <a:ea typeface="Roboto" panose="02000000000000000000" pitchFamily="2" charset="0"/>
            </a:endParaRPr>
          </a:p>
        </p:txBody>
      </p:sp>
      <p:sp>
        <p:nvSpPr>
          <p:cNvPr id="4" name="TextBox 3"/>
          <p:cNvSpPr txBox="1"/>
          <p:nvPr/>
        </p:nvSpPr>
        <p:spPr>
          <a:xfrm>
            <a:off x="4792599" y="2528478"/>
            <a:ext cx="2606803" cy="230832"/>
          </a:xfrm>
          <a:prstGeom prst="rect">
            <a:avLst/>
          </a:prstGeom>
          <a:noFill/>
        </p:spPr>
        <p:txBody>
          <a:bodyPr wrap="none" rtlCol="0">
            <a:spAutoFit/>
          </a:bodyPr>
          <a:lstStyle/>
          <a:p>
            <a:pPr algn="ctr"/>
            <a:r>
              <a:rPr lang="en-US" sz="9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 Pioneer of Collaborative Commerce System</a:t>
            </a:r>
          </a:p>
        </p:txBody>
      </p:sp>
      <p:sp>
        <p:nvSpPr>
          <p:cNvPr id="5" name="TextBox 4"/>
          <p:cNvSpPr txBox="1"/>
          <p:nvPr/>
        </p:nvSpPr>
        <p:spPr>
          <a:xfrm>
            <a:off x="5453604" y="3329214"/>
            <a:ext cx="1338580" cy="289441"/>
          </a:xfrm>
          <a:prstGeom prst="roundRect">
            <a:avLst/>
          </a:prstGeom>
          <a:solidFill>
            <a:schemeClr val="accent4"/>
          </a:solidFill>
        </p:spPr>
        <p:txBody>
          <a:bodyPr wrap="none" rtlCol="0">
            <a:spAutoFit/>
          </a:bodyPr>
          <a:lstStyle/>
          <a:p>
            <a:pPr algn="ctr"/>
            <a:r>
              <a:rPr lang="zh-CN" altLang="en-US" sz="1100" dirty="0" smtClean="0">
                <a:solidFill>
                  <a:schemeClr val="bg1"/>
                </a:solidFill>
                <a:latin typeface="黑体" panose="02010609060101010101" pitchFamily="49" charset="-122"/>
                <a:ea typeface="黑体" panose="02010609060101010101" pitchFamily="49" charset="-122"/>
                <a:cs typeface="Open Sans" panose="020B0606030504020204" pitchFamily="34" charset="0"/>
              </a:rPr>
              <a:t>感谢各位的参与！</a:t>
            </a:r>
            <a:endParaRPr lang="en-US" sz="1100" dirty="0">
              <a:solidFill>
                <a:schemeClr val="bg1"/>
              </a:solidFill>
              <a:latin typeface="黑体" panose="02010609060101010101" pitchFamily="49" charset="-122"/>
              <a:ea typeface="黑体" panose="02010609060101010101" pitchFamily="49" charset="-122"/>
              <a:cs typeface="Open Sans" panose="020B0606030504020204" pitchFamily="34" charset="0"/>
            </a:endParaRPr>
          </a:p>
        </p:txBody>
      </p:sp>
      <p:pic>
        <p:nvPicPr>
          <p:cNvPr id="6" name="图片占位符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139" b="21139"/>
          <a:stretch>
            <a:fillRect/>
          </a:stretch>
        </p:blipFill>
        <p:spPr/>
      </p:pic>
    </p:spTree>
    <p:extLst>
      <p:ext uri="{BB962C8B-B14F-4D97-AF65-F5344CB8AC3E}">
        <p14:creationId xmlns:p14="http://schemas.microsoft.com/office/powerpoint/2010/main" val="609124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33513"/>
            <a:ext cx="11760629" cy="499624"/>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平台设计蓝图</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806050" y="1057815"/>
            <a:ext cx="10713015" cy="5395953"/>
            <a:chOff x="319162" y="939062"/>
            <a:chExt cx="11477481" cy="5781001"/>
          </a:xfrm>
        </p:grpSpPr>
        <p:grpSp>
          <p:nvGrpSpPr>
            <p:cNvPr id="4" name="组合 3"/>
            <p:cNvGrpSpPr/>
            <p:nvPr/>
          </p:nvGrpSpPr>
          <p:grpSpPr>
            <a:xfrm>
              <a:off x="319162" y="939062"/>
              <a:ext cx="1345402" cy="5781001"/>
              <a:chOff x="319162" y="1519487"/>
              <a:chExt cx="1345402" cy="4941454"/>
            </a:xfrm>
            <a:solidFill>
              <a:schemeClr val="accent1">
                <a:lumMod val="50000"/>
              </a:schemeClr>
            </a:solidFill>
          </p:grpSpPr>
          <p:sp>
            <p:nvSpPr>
              <p:cNvPr id="5" name="矩形 4"/>
              <p:cNvSpPr/>
              <p:nvPr/>
            </p:nvSpPr>
            <p:spPr>
              <a:xfrm>
                <a:off x="319162" y="1519487"/>
                <a:ext cx="1345402" cy="4941454"/>
              </a:xfrm>
              <a:prstGeom prst="rect">
                <a:avLst/>
              </a:prstGeom>
              <a:grp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 name="矩形 5"/>
              <p:cNvSpPr/>
              <p:nvPr/>
            </p:nvSpPr>
            <p:spPr>
              <a:xfrm>
                <a:off x="380317" y="1731685"/>
                <a:ext cx="1223093" cy="468050"/>
              </a:xfrm>
              <a:prstGeom prst="rect">
                <a:avLst/>
              </a:prstGeom>
              <a:grp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200" b="1" dirty="0" smtClean="0">
                    <a:solidFill>
                      <a:schemeClr val="bg1"/>
                    </a:solidFill>
                    <a:latin typeface="微软雅黑" panose="020B0503020204020204" pitchFamily="34" charset="-122"/>
                    <a:ea typeface="微软雅黑" panose="020B0503020204020204" pitchFamily="34" charset="-122"/>
                  </a:rPr>
                  <a:t>安全体系</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457186" y="2249682"/>
                <a:ext cx="1069353" cy="627052"/>
              </a:xfrm>
              <a:prstGeom prst="rect">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defTabSz="1219170">
                  <a:defRPr/>
                </a:pPr>
                <a:r>
                  <a:rPr lang="zh-CN" altLang="en-US" sz="1100" kern="0" dirty="0" smtClean="0">
                    <a:solidFill>
                      <a:schemeClr val="bg1"/>
                    </a:solidFill>
                    <a:latin typeface="微软雅黑" panose="020B0503020204020204" pitchFamily="34" charset="-122"/>
                    <a:ea typeface="微软雅黑" panose="020B0503020204020204" pitchFamily="34" charset="-122"/>
                  </a:rPr>
                  <a:t>安全认证体系</a:t>
                </a:r>
                <a:endParaRPr lang="zh-CN" altLang="en-US" sz="1100" kern="0" dirty="0">
                  <a:solidFill>
                    <a:schemeClr val="bg1"/>
                  </a:solidFill>
                  <a:latin typeface="微软雅黑" panose="020B0503020204020204" pitchFamily="34" charset="-122"/>
                  <a:ea typeface="微软雅黑" panose="020B0503020204020204" pitchFamily="34" charset="-122"/>
                </a:endParaRPr>
              </a:p>
            </p:txBody>
          </p:sp>
          <p:sp>
            <p:nvSpPr>
              <p:cNvPr id="8" name="矩形 7"/>
              <p:cNvSpPr/>
              <p:nvPr/>
            </p:nvSpPr>
            <p:spPr>
              <a:xfrm>
                <a:off x="457185" y="3054944"/>
                <a:ext cx="1069353" cy="627052"/>
              </a:xfrm>
              <a:prstGeom prst="rect">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defTabSz="1219170">
                  <a:defRPr/>
                </a:pPr>
                <a:r>
                  <a:rPr lang="zh-CN" altLang="en-US" sz="1100" kern="0" dirty="0" smtClean="0">
                    <a:solidFill>
                      <a:schemeClr val="bg1"/>
                    </a:solidFill>
                    <a:latin typeface="微软雅黑" panose="020B0503020204020204" pitchFamily="34" charset="-122"/>
                    <a:ea typeface="微软雅黑" panose="020B0503020204020204" pitchFamily="34" charset="-122"/>
                  </a:rPr>
                  <a:t>网络安全体系</a:t>
                </a:r>
                <a:endParaRPr lang="zh-CN" altLang="en-US" sz="1100" kern="0"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447229" y="3860206"/>
                <a:ext cx="1069353" cy="627052"/>
              </a:xfrm>
              <a:prstGeom prst="rect">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defTabSz="1219170">
                  <a:defRPr/>
                </a:pPr>
                <a:r>
                  <a:rPr lang="zh-CN" altLang="en-US" sz="1100" kern="0" dirty="0" smtClean="0">
                    <a:solidFill>
                      <a:schemeClr val="bg1"/>
                    </a:solidFill>
                    <a:latin typeface="微软雅黑" panose="020B0503020204020204" pitchFamily="34" charset="-122"/>
                    <a:ea typeface="微软雅黑" panose="020B0503020204020204" pitchFamily="34" charset="-122"/>
                  </a:rPr>
                  <a:t>物理安全体系</a:t>
                </a:r>
                <a:endParaRPr lang="zh-CN" altLang="en-US" sz="1100" kern="0" dirty="0">
                  <a:solidFill>
                    <a:schemeClr val="bg1"/>
                  </a:solidFill>
                  <a:latin typeface="微软雅黑" panose="020B0503020204020204" pitchFamily="34" charset="-122"/>
                  <a:ea typeface="微软雅黑" panose="020B0503020204020204" pitchFamily="34" charset="-122"/>
                </a:endParaRPr>
              </a:p>
            </p:txBody>
          </p:sp>
          <p:sp>
            <p:nvSpPr>
              <p:cNvPr id="10" name="矩形 9"/>
              <p:cNvSpPr/>
              <p:nvPr/>
            </p:nvSpPr>
            <p:spPr>
              <a:xfrm>
                <a:off x="447229" y="4665468"/>
                <a:ext cx="1069353" cy="627052"/>
              </a:xfrm>
              <a:prstGeom prst="rect">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defTabSz="1219170">
                  <a:defRPr/>
                </a:pPr>
                <a:r>
                  <a:rPr lang="zh-CN" altLang="en-US" sz="1100" kern="0" dirty="0" smtClean="0">
                    <a:solidFill>
                      <a:schemeClr val="bg1"/>
                    </a:solidFill>
                    <a:latin typeface="微软雅黑" panose="020B0503020204020204" pitchFamily="34" charset="-122"/>
                    <a:ea typeface="微软雅黑" panose="020B0503020204020204" pitchFamily="34" charset="-122"/>
                  </a:rPr>
                  <a:t>系统权限体系</a:t>
                </a:r>
                <a:endParaRPr lang="zh-CN" altLang="en-US" sz="1100" kern="0" dirty="0">
                  <a:solidFill>
                    <a:schemeClr val="bg1"/>
                  </a:solidFill>
                  <a:latin typeface="微软雅黑" panose="020B0503020204020204" pitchFamily="34" charset="-122"/>
                  <a:ea typeface="微软雅黑" panose="020B0503020204020204" pitchFamily="34" charset="-122"/>
                </a:endParaRPr>
              </a:p>
            </p:txBody>
          </p:sp>
          <p:sp>
            <p:nvSpPr>
              <p:cNvPr id="11" name="矩形 10"/>
              <p:cNvSpPr/>
              <p:nvPr/>
            </p:nvSpPr>
            <p:spPr>
              <a:xfrm>
                <a:off x="447229" y="5470730"/>
                <a:ext cx="1069353" cy="627052"/>
              </a:xfrm>
              <a:prstGeom prst="rect">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defTabSz="1219170">
                  <a:defRPr/>
                </a:pPr>
                <a:r>
                  <a:rPr lang="zh-CN" altLang="en-US" sz="1100" kern="0" dirty="0" smtClean="0">
                    <a:solidFill>
                      <a:schemeClr val="bg1"/>
                    </a:solidFill>
                    <a:latin typeface="微软雅黑" panose="020B0503020204020204" pitchFamily="34" charset="-122"/>
                    <a:ea typeface="微软雅黑" panose="020B0503020204020204" pitchFamily="34" charset="-122"/>
                  </a:rPr>
                  <a:t>数据安全体系</a:t>
                </a:r>
                <a:endParaRPr lang="zh-CN" altLang="en-US" sz="1100" kern="0" dirty="0">
                  <a:solidFill>
                    <a:schemeClr val="bg1"/>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10451241" y="939062"/>
              <a:ext cx="1345402" cy="5781001"/>
              <a:chOff x="10451241" y="1519487"/>
              <a:chExt cx="1345402" cy="4941454"/>
            </a:xfrm>
            <a:solidFill>
              <a:schemeClr val="accent1">
                <a:lumMod val="50000"/>
              </a:schemeClr>
            </a:solidFill>
          </p:grpSpPr>
          <p:sp>
            <p:nvSpPr>
              <p:cNvPr id="13" name="矩形 12"/>
              <p:cNvSpPr/>
              <p:nvPr/>
            </p:nvSpPr>
            <p:spPr>
              <a:xfrm>
                <a:off x="10451241" y="1519487"/>
                <a:ext cx="1345402" cy="4941454"/>
              </a:xfrm>
              <a:prstGeom prst="rect">
                <a:avLst/>
              </a:prstGeom>
              <a:grp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矩形 13"/>
              <p:cNvSpPr/>
              <p:nvPr/>
            </p:nvSpPr>
            <p:spPr>
              <a:xfrm>
                <a:off x="10512396" y="1731685"/>
                <a:ext cx="1223093" cy="468050"/>
              </a:xfrm>
              <a:prstGeom prst="rect">
                <a:avLst/>
              </a:prstGeom>
              <a:grp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200" b="1" dirty="0">
                    <a:solidFill>
                      <a:schemeClr val="bg1"/>
                    </a:solidFill>
                    <a:latin typeface="微软雅黑" panose="020B0503020204020204" pitchFamily="34" charset="-122"/>
                    <a:ea typeface="微软雅黑" panose="020B0503020204020204" pitchFamily="34" charset="-122"/>
                  </a:rPr>
                  <a:t>保障</a:t>
                </a:r>
                <a:r>
                  <a:rPr lang="zh-CN" altLang="en-US" sz="1200" b="1" dirty="0" smtClean="0">
                    <a:solidFill>
                      <a:schemeClr val="bg1"/>
                    </a:solidFill>
                    <a:latin typeface="微软雅黑" panose="020B0503020204020204" pitchFamily="34" charset="-122"/>
                    <a:ea typeface="微软雅黑" panose="020B0503020204020204" pitchFamily="34" charset="-122"/>
                  </a:rPr>
                  <a:t>体系</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15" name="矩形 14"/>
              <p:cNvSpPr/>
              <p:nvPr/>
            </p:nvSpPr>
            <p:spPr>
              <a:xfrm>
                <a:off x="10589265" y="2249682"/>
                <a:ext cx="1069353" cy="627052"/>
              </a:xfrm>
              <a:prstGeom prst="rect">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defTabSz="1219170">
                  <a:defRPr/>
                </a:pPr>
                <a:r>
                  <a:rPr lang="zh-CN" altLang="en-US" sz="1100" kern="0" dirty="0" smtClean="0">
                    <a:solidFill>
                      <a:schemeClr val="bg1"/>
                    </a:solidFill>
                    <a:latin typeface="微软雅黑" panose="020B0503020204020204" pitchFamily="34" charset="-122"/>
                    <a:ea typeface="微软雅黑" panose="020B0503020204020204" pitchFamily="34" charset="-122"/>
                  </a:rPr>
                  <a:t>管理机制保障</a:t>
                </a:r>
                <a:endParaRPr lang="zh-CN" altLang="en-US" sz="1100" kern="0"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10589264" y="3054944"/>
                <a:ext cx="1069353" cy="627052"/>
              </a:xfrm>
              <a:prstGeom prst="rect">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defTabSz="1219170">
                  <a:defRPr/>
                </a:pPr>
                <a:r>
                  <a:rPr lang="zh-CN" altLang="en-US" sz="1100" kern="0" dirty="0" smtClean="0">
                    <a:solidFill>
                      <a:schemeClr val="bg1"/>
                    </a:solidFill>
                    <a:latin typeface="微软雅黑" panose="020B0503020204020204" pitchFamily="34" charset="-122"/>
                    <a:ea typeface="微软雅黑" panose="020B0503020204020204" pitchFamily="34" charset="-122"/>
                  </a:rPr>
                  <a:t>政策法规保障</a:t>
                </a:r>
                <a:endParaRPr lang="zh-CN" altLang="en-US" sz="1100" kern="0"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10579308" y="3860206"/>
                <a:ext cx="1069353" cy="627052"/>
              </a:xfrm>
              <a:prstGeom prst="rect">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defTabSz="1219170">
                  <a:defRPr/>
                </a:pPr>
                <a:r>
                  <a:rPr lang="zh-CN" altLang="en-US" sz="1100" kern="0" dirty="0">
                    <a:solidFill>
                      <a:schemeClr val="bg1"/>
                    </a:solidFill>
                    <a:latin typeface="微软雅黑" panose="020B0503020204020204" pitchFamily="34" charset="-122"/>
                    <a:ea typeface="微软雅黑" panose="020B0503020204020204" pitchFamily="34" charset="-122"/>
                  </a:rPr>
                  <a:t>标准</a:t>
                </a:r>
                <a:r>
                  <a:rPr lang="zh-CN" altLang="en-US" sz="1100" kern="0" dirty="0" smtClean="0">
                    <a:solidFill>
                      <a:schemeClr val="bg1"/>
                    </a:solidFill>
                    <a:latin typeface="微软雅黑" panose="020B0503020204020204" pitchFamily="34" charset="-122"/>
                    <a:ea typeface="微软雅黑" panose="020B0503020204020204" pitchFamily="34" charset="-122"/>
                  </a:rPr>
                  <a:t>化保障</a:t>
                </a:r>
                <a:endParaRPr lang="zh-CN" altLang="en-US" sz="1100" kern="0" dirty="0">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a:xfrm>
                <a:off x="10579308" y="4665468"/>
                <a:ext cx="1069353" cy="627052"/>
              </a:xfrm>
              <a:prstGeom prst="rect">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defTabSz="1219170">
                  <a:defRPr/>
                </a:pPr>
                <a:r>
                  <a:rPr lang="zh-CN" altLang="en-US" sz="1100" kern="0" dirty="0" smtClean="0">
                    <a:solidFill>
                      <a:schemeClr val="bg1"/>
                    </a:solidFill>
                    <a:latin typeface="微软雅黑" panose="020B0503020204020204" pitchFamily="34" charset="-122"/>
                    <a:ea typeface="微软雅黑" panose="020B0503020204020204" pitchFamily="34" charset="-122"/>
                  </a:rPr>
                  <a:t>服务体系保障</a:t>
                </a:r>
                <a:endParaRPr lang="zh-CN" altLang="en-US" sz="1100" kern="0"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10579308" y="5470730"/>
                <a:ext cx="1069353" cy="627052"/>
              </a:xfrm>
              <a:prstGeom prst="rect">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defTabSz="1219170">
                  <a:defRPr/>
                </a:pPr>
                <a:r>
                  <a:rPr lang="zh-CN" altLang="en-US" sz="1100" kern="0" dirty="0" smtClean="0">
                    <a:solidFill>
                      <a:schemeClr val="bg1"/>
                    </a:solidFill>
                    <a:latin typeface="微软雅黑" panose="020B0503020204020204" pitchFamily="34" charset="-122"/>
                    <a:ea typeface="微软雅黑" panose="020B0503020204020204" pitchFamily="34" charset="-122"/>
                  </a:rPr>
                  <a:t>运作机制保障</a:t>
                </a:r>
                <a:endParaRPr lang="zh-CN" altLang="en-US" sz="1100" kern="0" dirty="0">
                  <a:solidFill>
                    <a:schemeClr val="bg1"/>
                  </a:solidFill>
                  <a:latin typeface="微软雅黑" panose="020B0503020204020204" pitchFamily="34" charset="-122"/>
                  <a:ea typeface="微软雅黑" panose="020B0503020204020204" pitchFamily="34" charset="-122"/>
                </a:endParaRPr>
              </a:p>
            </p:txBody>
          </p:sp>
        </p:grpSp>
        <p:sp>
          <p:nvSpPr>
            <p:cNvPr id="20" name="矩形 19"/>
            <p:cNvSpPr/>
            <p:nvPr/>
          </p:nvSpPr>
          <p:spPr>
            <a:xfrm>
              <a:off x="1739464" y="4244967"/>
              <a:ext cx="8647743" cy="1531777"/>
            </a:xfrm>
            <a:prstGeom prst="rect">
              <a:avLst/>
            </a:prstGeom>
            <a:solidFill>
              <a:schemeClr val="accent2">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 name="矩形 20"/>
            <p:cNvSpPr/>
            <p:nvPr/>
          </p:nvSpPr>
          <p:spPr>
            <a:xfrm>
              <a:off x="1739464" y="5879769"/>
              <a:ext cx="8647743" cy="834501"/>
            </a:xfrm>
            <a:prstGeom prst="rect">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 name="矩形 21"/>
            <p:cNvSpPr/>
            <p:nvPr/>
          </p:nvSpPr>
          <p:spPr>
            <a:xfrm>
              <a:off x="1835967" y="5990510"/>
              <a:ext cx="940249" cy="541097"/>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zh-CN" altLang="en-US" sz="1200" b="1" dirty="0" smtClean="0">
                  <a:solidFill>
                    <a:schemeClr val="bg1"/>
                  </a:solidFill>
                  <a:latin typeface="微软雅黑" panose="020B0503020204020204" pitchFamily="34" charset="-122"/>
                  <a:ea typeface="微软雅黑" panose="020B0503020204020204" pitchFamily="34" charset="-122"/>
                </a:rPr>
                <a:t>基础</a:t>
              </a:r>
              <a:endParaRPr lang="en-US" altLang="zh-CN" sz="12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1200" b="1" dirty="0" smtClean="0">
                  <a:solidFill>
                    <a:schemeClr val="bg1"/>
                  </a:solidFill>
                  <a:latin typeface="微软雅黑" panose="020B0503020204020204" pitchFamily="34" charset="-122"/>
                  <a:ea typeface="微软雅黑" panose="020B0503020204020204" pitchFamily="34" charset="-122"/>
                </a:rPr>
                <a:t>网络</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3" name="矩形 22"/>
            <p:cNvSpPr/>
            <p:nvPr/>
          </p:nvSpPr>
          <p:spPr>
            <a:xfrm>
              <a:off x="2818648" y="6072345"/>
              <a:ext cx="1561120" cy="377425"/>
            </a:xfrm>
            <a:prstGeom prst="rect">
              <a:avLst/>
            </a:prstGeom>
            <a:solidFill>
              <a:schemeClr val="bg1">
                <a:lumMod val="50000"/>
              </a:schemeClr>
            </a:solidFill>
            <a:ln>
              <a:solidFill>
                <a:schemeClr val="bg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zh-CN" altLang="en-US" sz="1050" dirty="0">
                  <a:latin typeface="微软雅黑" panose="020B0503020204020204" pitchFamily="34" charset="-122"/>
                  <a:ea typeface="微软雅黑" panose="020B0503020204020204" pitchFamily="34" charset="-122"/>
                </a:rPr>
                <a:t>互联网</a:t>
              </a:r>
            </a:p>
          </p:txBody>
        </p:sp>
        <p:sp>
          <p:nvSpPr>
            <p:cNvPr id="24" name="矩形 23"/>
            <p:cNvSpPr/>
            <p:nvPr/>
          </p:nvSpPr>
          <p:spPr>
            <a:xfrm>
              <a:off x="5545517" y="6072345"/>
              <a:ext cx="1561120" cy="377425"/>
            </a:xfrm>
            <a:prstGeom prst="rect">
              <a:avLst/>
            </a:prstGeom>
            <a:solidFill>
              <a:schemeClr val="bg1">
                <a:lumMod val="50000"/>
              </a:schemeClr>
            </a:solidFill>
            <a:ln>
              <a:solidFill>
                <a:schemeClr val="bg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zh-CN" altLang="en-US" sz="1050" dirty="0" smtClean="0">
                  <a:latin typeface="微软雅黑" panose="020B0503020204020204" pitchFamily="34" charset="-122"/>
                  <a:ea typeface="微软雅黑" panose="020B0503020204020204" pitchFamily="34" charset="-122"/>
                </a:rPr>
                <a:t>政府内网</a:t>
              </a:r>
              <a:endParaRPr lang="zh-CN" altLang="en-US" sz="1050" dirty="0">
                <a:latin typeface="微软雅黑" panose="020B0503020204020204" pitchFamily="34" charset="-122"/>
                <a:ea typeface="微软雅黑" panose="020B0503020204020204" pitchFamily="34" charset="-122"/>
              </a:endParaRPr>
            </a:p>
          </p:txBody>
        </p:sp>
        <p:sp>
          <p:nvSpPr>
            <p:cNvPr id="25" name="矩形 24"/>
            <p:cNvSpPr/>
            <p:nvPr/>
          </p:nvSpPr>
          <p:spPr>
            <a:xfrm>
              <a:off x="8272386" y="6072345"/>
              <a:ext cx="1561120" cy="377425"/>
            </a:xfrm>
            <a:prstGeom prst="rect">
              <a:avLst/>
            </a:prstGeom>
            <a:solidFill>
              <a:schemeClr val="bg1">
                <a:lumMod val="50000"/>
              </a:schemeClr>
            </a:solidFill>
            <a:ln>
              <a:solidFill>
                <a:schemeClr val="bg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zh-CN" altLang="en-US" sz="1050" dirty="0" smtClean="0">
                  <a:latin typeface="微软雅黑" panose="020B0503020204020204" pitchFamily="34" charset="-122"/>
                  <a:ea typeface="微软雅黑" panose="020B0503020204020204" pitchFamily="34" charset="-122"/>
                </a:rPr>
                <a:t>政府外网</a:t>
              </a:r>
              <a:endParaRPr lang="zh-CN" altLang="en-US" sz="1050" dirty="0">
                <a:latin typeface="微软雅黑" panose="020B0503020204020204" pitchFamily="34" charset="-122"/>
                <a:ea typeface="微软雅黑" panose="020B0503020204020204" pitchFamily="34" charset="-122"/>
              </a:endParaRPr>
            </a:p>
          </p:txBody>
        </p:sp>
        <p:sp>
          <p:nvSpPr>
            <p:cNvPr id="26" name="矩形 25"/>
            <p:cNvSpPr/>
            <p:nvPr/>
          </p:nvSpPr>
          <p:spPr>
            <a:xfrm>
              <a:off x="4379768" y="5990508"/>
              <a:ext cx="1049966" cy="541097"/>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zh-CN" altLang="en-US" sz="1200" dirty="0" smtClean="0">
                  <a:solidFill>
                    <a:srgbClr val="C00000"/>
                  </a:solidFill>
                  <a:latin typeface="微软雅黑" panose="020B0503020204020204" pitchFamily="34" charset="-122"/>
                  <a:ea typeface="微软雅黑" panose="020B0503020204020204" pitchFamily="34" charset="-122"/>
                </a:rPr>
                <a:t>逻辑隔离</a:t>
              </a:r>
              <a:endParaRPr lang="zh-CN" altLang="en-US" sz="1200" dirty="0">
                <a:solidFill>
                  <a:srgbClr val="C00000"/>
                </a:solidFill>
                <a:latin typeface="微软雅黑" panose="020B0503020204020204" pitchFamily="34" charset="-122"/>
                <a:ea typeface="微软雅黑" panose="020B0503020204020204" pitchFamily="34" charset="-122"/>
              </a:endParaRPr>
            </a:p>
          </p:txBody>
        </p:sp>
        <p:sp>
          <p:nvSpPr>
            <p:cNvPr id="27" name="矩形 26"/>
            <p:cNvSpPr/>
            <p:nvPr/>
          </p:nvSpPr>
          <p:spPr>
            <a:xfrm>
              <a:off x="7136791" y="5990508"/>
              <a:ext cx="1049966" cy="541097"/>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zh-CN" altLang="en-US" sz="1200" dirty="0">
                  <a:solidFill>
                    <a:srgbClr val="C00000"/>
                  </a:solidFill>
                  <a:latin typeface="微软雅黑" panose="020B0503020204020204" pitchFamily="34" charset="-122"/>
                  <a:ea typeface="微软雅黑" panose="020B0503020204020204" pitchFamily="34" charset="-122"/>
                </a:rPr>
                <a:t>物理</a:t>
              </a:r>
              <a:r>
                <a:rPr lang="zh-CN" altLang="en-US" sz="1200" dirty="0" smtClean="0">
                  <a:solidFill>
                    <a:srgbClr val="C00000"/>
                  </a:solidFill>
                  <a:latin typeface="微软雅黑" panose="020B0503020204020204" pitchFamily="34" charset="-122"/>
                  <a:ea typeface="微软雅黑" panose="020B0503020204020204" pitchFamily="34" charset="-122"/>
                </a:rPr>
                <a:t>隔离</a:t>
              </a:r>
              <a:endParaRPr lang="zh-CN" altLang="en-US" sz="1200" dirty="0">
                <a:solidFill>
                  <a:srgbClr val="C00000"/>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2776216" y="4346706"/>
              <a:ext cx="7057290" cy="1313669"/>
              <a:chOff x="2494842" y="3900016"/>
              <a:chExt cx="5859917" cy="1313669"/>
            </a:xfrm>
            <a:solidFill>
              <a:schemeClr val="accent2"/>
            </a:solidFill>
          </p:grpSpPr>
          <p:sp>
            <p:nvSpPr>
              <p:cNvPr id="29" name="矩形 28"/>
              <p:cNvSpPr/>
              <p:nvPr/>
            </p:nvSpPr>
            <p:spPr bwMode="auto">
              <a:xfrm>
                <a:off x="2494842" y="4353480"/>
                <a:ext cx="897509" cy="404372"/>
              </a:xfrm>
              <a:prstGeom prst="rect">
                <a:avLst/>
              </a:prstGeom>
              <a:grp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权限中心</a:t>
                </a:r>
                <a:endParaRPr lang="zh-CN" altLang="en-US" sz="1300" dirty="0">
                  <a:solidFill>
                    <a:schemeClr val="bg1"/>
                  </a:solidFill>
                  <a:latin typeface="微软雅黑" pitchFamily="34" charset="-122"/>
                  <a:ea typeface="微软雅黑" pitchFamily="34" charset="-122"/>
                </a:endParaRPr>
              </a:p>
            </p:txBody>
          </p:sp>
          <p:sp>
            <p:nvSpPr>
              <p:cNvPr id="30" name="矩形 29"/>
              <p:cNvSpPr/>
              <p:nvPr/>
            </p:nvSpPr>
            <p:spPr bwMode="auto">
              <a:xfrm>
                <a:off x="3487323" y="4353480"/>
                <a:ext cx="897509" cy="404372"/>
              </a:xfrm>
              <a:prstGeom prst="rect">
                <a:avLst/>
              </a:prstGeom>
              <a:grp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smtClean="0">
                    <a:solidFill>
                      <a:schemeClr val="bg1"/>
                    </a:solidFill>
                    <a:latin typeface="微软雅黑" pitchFamily="34" charset="-122"/>
                    <a:ea typeface="微软雅黑" pitchFamily="34" charset="-122"/>
                  </a:rPr>
                  <a:t>门户引擎</a:t>
                </a:r>
                <a:endParaRPr lang="zh-CN" altLang="en-US" sz="1300">
                  <a:solidFill>
                    <a:schemeClr val="bg1"/>
                  </a:solidFill>
                  <a:latin typeface="微软雅黑" pitchFamily="34" charset="-122"/>
                  <a:ea typeface="微软雅黑" pitchFamily="34" charset="-122"/>
                </a:endParaRPr>
              </a:p>
            </p:txBody>
          </p:sp>
          <p:sp>
            <p:nvSpPr>
              <p:cNvPr id="31" name="矩形 30"/>
              <p:cNvSpPr/>
              <p:nvPr/>
            </p:nvSpPr>
            <p:spPr bwMode="auto">
              <a:xfrm>
                <a:off x="4479805" y="4353480"/>
                <a:ext cx="897509" cy="404372"/>
              </a:xfrm>
              <a:prstGeom prst="rect">
                <a:avLst/>
              </a:prstGeom>
              <a:grp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smtClean="0">
                    <a:solidFill>
                      <a:schemeClr val="bg1"/>
                    </a:solidFill>
                    <a:latin typeface="微软雅黑" pitchFamily="34" charset="-122"/>
                    <a:ea typeface="微软雅黑" pitchFamily="34" charset="-122"/>
                  </a:rPr>
                  <a:t>流程引擎</a:t>
                </a:r>
                <a:endParaRPr lang="zh-CN" altLang="en-US" sz="1300">
                  <a:solidFill>
                    <a:schemeClr val="bg1"/>
                  </a:solidFill>
                  <a:latin typeface="微软雅黑" pitchFamily="34" charset="-122"/>
                  <a:ea typeface="微软雅黑" pitchFamily="34" charset="-122"/>
                </a:endParaRPr>
              </a:p>
            </p:txBody>
          </p:sp>
          <p:sp>
            <p:nvSpPr>
              <p:cNvPr id="32" name="矩形 31"/>
              <p:cNvSpPr/>
              <p:nvPr/>
            </p:nvSpPr>
            <p:spPr bwMode="auto">
              <a:xfrm>
                <a:off x="5472286" y="4353480"/>
                <a:ext cx="897509" cy="404372"/>
              </a:xfrm>
              <a:prstGeom prst="rect">
                <a:avLst/>
              </a:prstGeom>
              <a:grp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smtClean="0">
                    <a:solidFill>
                      <a:schemeClr val="bg1"/>
                    </a:solidFill>
                    <a:latin typeface="微软雅黑" pitchFamily="34" charset="-122"/>
                    <a:ea typeface="微软雅黑" pitchFamily="34" charset="-122"/>
                  </a:rPr>
                  <a:t>内容引擎</a:t>
                </a:r>
                <a:endParaRPr lang="zh-CN" altLang="en-US" sz="1300">
                  <a:solidFill>
                    <a:schemeClr val="bg1"/>
                  </a:solidFill>
                  <a:latin typeface="微软雅黑" pitchFamily="34" charset="-122"/>
                  <a:ea typeface="微软雅黑" pitchFamily="34" charset="-122"/>
                </a:endParaRPr>
              </a:p>
            </p:txBody>
          </p:sp>
          <p:sp>
            <p:nvSpPr>
              <p:cNvPr id="33" name="矩形 32"/>
              <p:cNvSpPr/>
              <p:nvPr/>
            </p:nvSpPr>
            <p:spPr bwMode="auto">
              <a:xfrm>
                <a:off x="6464768" y="4347229"/>
                <a:ext cx="897509" cy="404372"/>
              </a:xfrm>
              <a:prstGeom prst="rect">
                <a:avLst/>
              </a:prstGeom>
              <a:grp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smtClean="0">
                    <a:solidFill>
                      <a:schemeClr val="bg1"/>
                    </a:solidFill>
                    <a:latin typeface="微软雅黑" pitchFamily="34" charset="-122"/>
                    <a:ea typeface="微软雅黑" pitchFamily="34" charset="-122"/>
                  </a:rPr>
                  <a:t>建模引擎</a:t>
                </a:r>
                <a:endParaRPr lang="zh-CN" altLang="en-US" sz="1300">
                  <a:solidFill>
                    <a:schemeClr val="bg1"/>
                  </a:solidFill>
                  <a:latin typeface="微软雅黑" pitchFamily="34" charset="-122"/>
                  <a:ea typeface="微软雅黑" pitchFamily="34" charset="-122"/>
                </a:endParaRPr>
              </a:p>
            </p:txBody>
          </p:sp>
          <p:sp>
            <p:nvSpPr>
              <p:cNvPr id="34" name="矩形 33"/>
              <p:cNvSpPr/>
              <p:nvPr/>
            </p:nvSpPr>
            <p:spPr bwMode="auto">
              <a:xfrm>
                <a:off x="7457249" y="4353480"/>
                <a:ext cx="897509" cy="404372"/>
              </a:xfrm>
              <a:prstGeom prst="rect">
                <a:avLst/>
              </a:prstGeom>
              <a:grp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smtClean="0">
                    <a:solidFill>
                      <a:schemeClr val="bg1"/>
                    </a:solidFill>
                    <a:latin typeface="微软雅黑" pitchFamily="34" charset="-122"/>
                    <a:ea typeface="微软雅黑" pitchFamily="34" charset="-122"/>
                  </a:rPr>
                  <a:t>移动引擎</a:t>
                </a:r>
                <a:endParaRPr lang="zh-CN" altLang="en-US" sz="1300">
                  <a:solidFill>
                    <a:schemeClr val="bg1"/>
                  </a:solidFill>
                  <a:latin typeface="微软雅黑" pitchFamily="34" charset="-122"/>
                  <a:ea typeface="微软雅黑" pitchFamily="34" charset="-122"/>
                </a:endParaRPr>
              </a:p>
            </p:txBody>
          </p:sp>
          <p:sp>
            <p:nvSpPr>
              <p:cNvPr id="35" name="矩形 34"/>
              <p:cNvSpPr/>
              <p:nvPr/>
            </p:nvSpPr>
            <p:spPr bwMode="auto">
              <a:xfrm>
                <a:off x="2494842" y="4809313"/>
                <a:ext cx="1889991" cy="404372"/>
              </a:xfrm>
              <a:prstGeom prst="rect">
                <a:avLst/>
              </a:prstGeom>
              <a:grp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集成中心</a:t>
                </a:r>
                <a:endParaRPr lang="zh-CN" altLang="en-US" sz="1300" dirty="0">
                  <a:solidFill>
                    <a:schemeClr val="bg1"/>
                  </a:solidFill>
                  <a:latin typeface="微软雅黑" pitchFamily="34" charset="-122"/>
                  <a:ea typeface="微软雅黑" pitchFamily="34" charset="-122"/>
                </a:endParaRPr>
              </a:p>
            </p:txBody>
          </p:sp>
          <p:sp>
            <p:nvSpPr>
              <p:cNvPr id="36" name="矩形 35"/>
              <p:cNvSpPr/>
              <p:nvPr/>
            </p:nvSpPr>
            <p:spPr bwMode="auto">
              <a:xfrm>
                <a:off x="4479805" y="4808656"/>
                <a:ext cx="1889991" cy="404372"/>
              </a:xfrm>
              <a:prstGeom prst="rect">
                <a:avLst/>
              </a:prstGeom>
              <a:grp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a:solidFill>
                      <a:schemeClr val="bg1"/>
                    </a:solidFill>
                    <a:latin typeface="微软雅黑" pitchFamily="34" charset="-122"/>
                    <a:ea typeface="微软雅黑" pitchFamily="34" charset="-122"/>
                  </a:rPr>
                  <a:t>运</a:t>
                </a:r>
                <a:r>
                  <a:rPr lang="zh-CN" altLang="en-US" sz="1300" smtClean="0">
                    <a:solidFill>
                      <a:schemeClr val="bg1"/>
                    </a:solidFill>
                    <a:latin typeface="微软雅黑" pitchFamily="34" charset="-122"/>
                    <a:ea typeface="微软雅黑" pitchFamily="34" charset="-122"/>
                  </a:rPr>
                  <a:t>维中心</a:t>
                </a:r>
                <a:endParaRPr lang="zh-CN" altLang="en-US" sz="1300">
                  <a:solidFill>
                    <a:schemeClr val="bg1"/>
                  </a:solidFill>
                  <a:latin typeface="微软雅黑" pitchFamily="34" charset="-122"/>
                  <a:ea typeface="微软雅黑" pitchFamily="34" charset="-122"/>
                </a:endParaRPr>
              </a:p>
            </p:txBody>
          </p:sp>
          <p:sp>
            <p:nvSpPr>
              <p:cNvPr id="37" name="矩形 36"/>
              <p:cNvSpPr/>
              <p:nvPr/>
            </p:nvSpPr>
            <p:spPr bwMode="auto">
              <a:xfrm>
                <a:off x="2494842" y="3907707"/>
                <a:ext cx="897509" cy="404372"/>
              </a:xfrm>
              <a:prstGeom prst="rect">
                <a:avLst/>
              </a:prstGeom>
              <a:grp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altLang="zh-CN" sz="1300" dirty="0" smtClean="0">
                    <a:solidFill>
                      <a:schemeClr val="bg1"/>
                    </a:solidFill>
                    <a:latin typeface="微软雅黑" pitchFamily="34" charset="-122"/>
                    <a:ea typeface="微软雅黑" pitchFamily="34" charset="-122"/>
                  </a:rPr>
                  <a:t>API</a:t>
                </a:r>
                <a:r>
                  <a:rPr lang="zh-CN" altLang="en-US" sz="1300" dirty="0" smtClean="0">
                    <a:solidFill>
                      <a:schemeClr val="bg1"/>
                    </a:solidFill>
                    <a:latin typeface="微软雅黑" pitchFamily="34" charset="-122"/>
                    <a:ea typeface="微软雅黑" pitchFamily="34" charset="-122"/>
                  </a:rPr>
                  <a:t>接口库</a:t>
                </a:r>
                <a:endParaRPr lang="zh-CN" altLang="en-US" sz="1300" dirty="0">
                  <a:solidFill>
                    <a:schemeClr val="bg1"/>
                  </a:solidFill>
                  <a:latin typeface="微软雅黑" pitchFamily="34" charset="-122"/>
                  <a:ea typeface="微软雅黑" pitchFamily="34" charset="-122"/>
                </a:endParaRPr>
              </a:p>
            </p:txBody>
          </p:sp>
          <p:sp>
            <p:nvSpPr>
              <p:cNvPr id="38" name="矩形 37"/>
              <p:cNvSpPr/>
              <p:nvPr/>
            </p:nvSpPr>
            <p:spPr bwMode="auto">
              <a:xfrm>
                <a:off x="6464768" y="4802945"/>
                <a:ext cx="1889991" cy="404372"/>
              </a:xfrm>
              <a:prstGeom prst="rect">
                <a:avLst/>
              </a:prstGeom>
              <a:grp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a:solidFill>
                      <a:schemeClr val="bg1"/>
                    </a:solidFill>
                    <a:latin typeface="微软雅黑" pitchFamily="34" charset="-122"/>
                    <a:ea typeface="微软雅黑" pitchFamily="34" charset="-122"/>
                  </a:rPr>
                  <a:t>日志</a:t>
                </a:r>
                <a:r>
                  <a:rPr lang="zh-CN" altLang="en-US" sz="1300" smtClean="0">
                    <a:solidFill>
                      <a:schemeClr val="bg1"/>
                    </a:solidFill>
                    <a:latin typeface="微软雅黑" pitchFamily="34" charset="-122"/>
                    <a:ea typeface="微软雅黑" pitchFamily="34" charset="-122"/>
                  </a:rPr>
                  <a:t>中心</a:t>
                </a:r>
                <a:endParaRPr lang="zh-CN" altLang="en-US" sz="1300">
                  <a:solidFill>
                    <a:schemeClr val="bg1"/>
                  </a:solidFill>
                  <a:latin typeface="微软雅黑" pitchFamily="34" charset="-122"/>
                  <a:ea typeface="微软雅黑" pitchFamily="34" charset="-122"/>
                </a:endParaRPr>
              </a:p>
            </p:txBody>
          </p:sp>
          <p:sp>
            <p:nvSpPr>
              <p:cNvPr id="39" name="矩形 38"/>
              <p:cNvSpPr/>
              <p:nvPr/>
            </p:nvSpPr>
            <p:spPr bwMode="auto">
              <a:xfrm>
                <a:off x="3487323" y="3906267"/>
                <a:ext cx="897509" cy="404372"/>
              </a:xfrm>
              <a:prstGeom prst="rect">
                <a:avLst/>
              </a:prstGeom>
              <a:grp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smtClean="0">
                    <a:solidFill>
                      <a:schemeClr val="bg1"/>
                    </a:solidFill>
                    <a:latin typeface="微软雅黑" pitchFamily="34" charset="-122"/>
                    <a:ea typeface="微软雅黑" pitchFamily="34" charset="-122"/>
                  </a:rPr>
                  <a:t>元素库</a:t>
                </a:r>
                <a:endParaRPr lang="zh-CN" altLang="en-US" sz="1300">
                  <a:solidFill>
                    <a:schemeClr val="bg1"/>
                  </a:solidFill>
                  <a:latin typeface="微软雅黑" pitchFamily="34" charset="-122"/>
                  <a:ea typeface="微软雅黑" pitchFamily="34" charset="-122"/>
                </a:endParaRPr>
              </a:p>
            </p:txBody>
          </p:sp>
          <p:sp>
            <p:nvSpPr>
              <p:cNvPr id="40" name="矩形 39"/>
              <p:cNvSpPr/>
              <p:nvPr/>
            </p:nvSpPr>
            <p:spPr bwMode="auto">
              <a:xfrm>
                <a:off x="4479805" y="3906267"/>
                <a:ext cx="897509" cy="404372"/>
              </a:xfrm>
              <a:prstGeom prst="rect">
                <a:avLst/>
              </a:prstGeom>
              <a:grp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smtClean="0">
                    <a:solidFill>
                      <a:schemeClr val="bg1"/>
                    </a:solidFill>
                    <a:latin typeface="微软雅黑" pitchFamily="34" charset="-122"/>
                    <a:ea typeface="微软雅黑" pitchFamily="34" charset="-122"/>
                  </a:rPr>
                  <a:t>模板库</a:t>
                </a:r>
                <a:endParaRPr lang="zh-CN" altLang="en-US" sz="1300">
                  <a:solidFill>
                    <a:schemeClr val="bg1"/>
                  </a:solidFill>
                  <a:latin typeface="微软雅黑" pitchFamily="34" charset="-122"/>
                  <a:ea typeface="微软雅黑" pitchFamily="34" charset="-122"/>
                </a:endParaRPr>
              </a:p>
            </p:txBody>
          </p:sp>
          <p:sp>
            <p:nvSpPr>
              <p:cNvPr id="41" name="矩形 40"/>
              <p:cNvSpPr/>
              <p:nvPr/>
            </p:nvSpPr>
            <p:spPr bwMode="auto">
              <a:xfrm>
                <a:off x="5472286" y="3906267"/>
                <a:ext cx="897509" cy="404372"/>
              </a:xfrm>
              <a:prstGeom prst="rect">
                <a:avLst/>
              </a:prstGeom>
              <a:grp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smtClean="0">
                    <a:solidFill>
                      <a:schemeClr val="bg1"/>
                    </a:solidFill>
                    <a:latin typeface="微软雅黑" pitchFamily="34" charset="-122"/>
                    <a:ea typeface="微软雅黑" pitchFamily="34" charset="-122"/>
                  </a:rPr>
                  <a:t>素材库</a:t>
                </a:r>
                <a:endParaRPr lang="zh-CN" altLang="en-US" sz="1300">
                  <a:solidFill>
                    <a:schemeClr val="bg1"/>
                  </a:solidFill>
                  <a:latin typeface="微软雅黑" pitchFamily="34" charset="-122"/>
                  <a:ea typeface="微软雅黑" pitchFamily="34" charset="-122"/>
                </a:endParaRPr>
              </a:p>
            </p:txBody>
          </p:sp>
          <p:sp>
            <p:nvSpPr>
              <p:cNvPr id="42" name="矩形 41"/>
              <p:cNvSpPr/>
              <p:nvPr/>
            </p:nvSpPr>
            <p:spPr bwMode="auto">
              <a:xfrm>
                <a:off x="6464768" y="3900016"/>
                <a:ext cx="897509" cy="404372"/>
              </a:xfrm>
              <a:prstGeom prst="rect">
                <a:avLst/>
              </a:prstGeom>
              <a:grp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smtClean="0">
                    <a:solidFill>
                      <a:schemeClr val="bg1"/>
                    </a:solidFill>
                    <a:latin typeface="微软雅黑" pitchFamily="34" charset="-122"/>
                    <a:ea typeface="微软雅黑" pitchFamily="34" charset="-122"/>
                  </a:rPr>
                  <a:t>组件库</a:t>
                </a:r>
                <a:endParaRPr lang="zh-CN" altLang="en-US" sz="1300">
                  <a:solidFill>
                    <a:schemeClr val="bg1"/>
                  </a:solidFill>
                  <a:latin typeface="微软雅黑" pitchFamily="34" charset="-122"/>
                  <a:ea typeface="微软雅黑" pitchFamily="34" charset="-122"/>
                </a:endParaRPr>
              </a:p>
            </p:txBody>
          </p:sp>
          <p:sp>
            <p:nvSpPr>
              <p:cNvPr id="43" name="矩形 42"/>
              <p:cNvSpPr/>
              <p:nvPr/>
            </p:nvSpPr>
            <p:spPr bwMode="auto">
              <a:xfrm>
                <a:off x="7457249" y="3906267"/>
                <a:ext cx="897509" cy="404372"/>
              </a:xfrm>
              <a:prstGeom prst="rect">
                <a:avLst/>
              </a:prstGeom>
              <a:grp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a:solidFill>
                      <a:schemeClr val="bg1"/>
                    </a:solidFill>
                    <a:latin typeface="微软雅黑" pitchFamily="34" charset="-122"/>
                    <a:ea typeface="微软雅黑" pitchFamily="34" charset="-122"/>
                  </a:rPr>
                  <a:t>原</a:t>
                </a:r>
                <a:r>
                  <a:rPr lang="zh-CN" altLang="en-US" sz="1300" dirty="0" smtClean="0">
                    <a:solidFill>
                      <a:schemeClr val="bg1"/>
                    </a:solidFill>
                    <a:latin typeface="微软雅黑" pitchFamily="34" charset="-122"/>
                    <a:ea typeface="微软雅黑" pitchFamily="34" charset="-122"/>
                  </a:rPr>
                  <a:t>生控件库</a:t>
                </a:r>
                <a:endParaRPr lang="zh-CN" altLang="en-US" sz="1300" dirty="0">
                  <a:solidFill>
                    <a:schemeClr val="bg1"/>
                  </a:solidFill>
                  <a:latin typeface="微软雅黑" pitchFamily="34" charset="-122"/>
                  <a:ea typeface="微软雅黑" pitchFamily="34" charset="-122"/>
                </a:endParaRPr>
              </a:p>
            </p:txBody>
          </p:sp>
        </p:grpSp>
        <p:sp>
          <p:nvSpPr>
            <p:cNvPr id="44" name="矩形 43"/>
            <p:cNvSpPr/>
            <p:nvPr/>
          </p:nvSpPr>
          <p:spPr>
            <a:xfrm>
              <a:off x="1835967" y="4773639"/>
              <a:ext cx="940249" cy="541097"/>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zh-CN" altLang="en-US" sz="1200" b="1" dirty="0" smtClean="0">
                  <a:solidFill>
                    <a:schemeClr val="bg1"/>
                  </a:solidFill>
                  <a:latin typeface="微软雅黑" panose="020B0503020204020204" pitchFamily="34" charset="-122"/>
                  <a:ea typeface="微软雅黑" panose="020B0503020204020204" pitchFamily="34" charset="-122"/>
                </a:rPr>
                <a:t>应用</a:t>
              </a:r>
              <a:endParaRPr lang="en-US" altLang="zh-CN" sz="12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1200" b="1" dirty="0">
                  <a:solidFill>
                    <a:schemeClr val="bg1"/>
                  </a:solidFill>
                  <a:latin typeface="微软雅黑" panose="020B0503020204020204" pitchFamily="34" charset="-122"/>
                  <a:ea typeface="微软雅黑" panose="020B0503020204020204" pitchFamily="34" charset="-122"/>
                </a:rPr>
                <a:t>支撑</a:t>
              </a:r>
              <a:endParaRPr lang="en-US" altLang="zh-CN" sz="1200" b="1" dirty="0" smtClean="0">
                <a:solidFill>
                  <a:schemeClr val="bg1"/>
                </a:solidFill>
                <a:latin typeface="微软雅黑" panose="020B0503020204020204" pitchFamily="34" charset="-122"/>
                <a:ea typeface="微软雅黑" panose="020B0503020204020204" pitchFamily="34" charset="-122"/>
              </a:endParaRPr>
            </a:p>
          </p:txBody>
        </p:sp>
        <p:sp>
          <p:nvSpPr>
            <p:cNvPr id="45" name="矩形 44"/>
            <p:cNvSpPr/>
            <p:nvPr/>
          </p:nvSpPr>
          <p:spPr>
            <a:xfrm>
              <a:off x="1739464" y="2134814"/>
              <a:ext cx="8647743" cy="2013865"/>
            </a:xfrm>
            <a:prstGeom prst="rect">
              <a:avLst/>
            </a:prstGeom>
            <a:solidFill>
              <a:schemeClr val="accent1">
                <a:lumMod val="60000"/>
                <a:lumOff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6" name="矩形 45"/>
            <p:cNvSpPr/>
            <p:nvPr/>
          </p:nvSpPr>
          <p:spPr>
            <a:xfrm>
              <a:off x="1835967" y="2901578"/>
              <a:ext cx="940249" cy="541097"/>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zh-CN" altLang="en-US" sz="1200" b="1" dirty="0" smtClean="0">
                  <a:solidFill>
                    <a:schemeClr val="bg1"/>
                  </a:solidFill>
                  <a:latin typeface="微软雅黑" panose="020B0503020204020204" pitchFamily="34" charset="-122"/>
                  <a:ea typeface="微软雅黑" panose="020B0503020204020204" pitchFamily="34" charset="-122"/>
                </a:rPr>
                <a:t>应用</a:t>
              </a:r>
              <a:endParaRPr lang="en-US" altLang="zh-CN" sz="12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1200" b="1" dirty="0">
                  <a:solidFill>
                    <a:schemeClr val="bg1"/>
                  </a:solidFill>
                  <a:latin typeface="微软雅黑" panose="020B0503020204020204" pitchFamily="34" charset="-122"/>
                  <a:ea typeface="微软雅黑" panose="020B0503020204020204" pitchFamily="34" charset="-122"/>
                </a:rPr>
                <a:t>服务</a:t>
              </a:r>
              <a:endParaRPr lang="en-US" altLang="zh-CN" sz="1200" b="1" dirty="0" smtClean="0">
                <a:solidFill>
                  <a:schemeClr val="bg1"/>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2776216" y="2293787"/>
              <a:ext cx="7057287" cy="1715991"/>
              <a:chOff x="3154515" y="1015692"/>
              <a:chExt cx="5875810" cy="1715991"/>
            </a:xfrm>
          </p:grpSpPr>
          <p:sp>
            <p:nvSpPr>
              <p:cNvPr id="48" name="矩形 47"/>
              <p:cNvSpPr/>
              <p:nvPr/>
            </p:nvSpPr>
            <p:spPr bwMode="auto">
              <a:xfrm>
                <a:off x="3155604" y="2327311"/>
                <a:ext cx="1897877" cy="404372"/>
              </a:xfrm>
              <a:prstGeom prst="rect">
                <a:avLst/>
              </a:prstGeom>
              <a:solidFill>
                <a:srgbClr val="0070C0"/>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行政办公</a:t>
                </a:r>
                <a:endParaRPr lang="zh-CN" altLang="en-US" sz="1300" dirty="0">
                  <a:solidFill>
                    <a:schemeClr val="bg1"/>
                  </a:solidFill>
                  <a:latin typeface="微软雅黑" pitchFamily="34" charset="-122"/>
                  <a:ea typeface="微软雅黑" pitchFamily="34" charset="-122"/>
                </a:endParaRPr>
              </a:p>
            </p:txBody>
          </p:sp>
          <p:sp>
            <p:nvSpPr>
              <p:cNvPr id="49" name="矩形 48"/>
              <p:cNvSpPr/>
              <p:nvPr/>
            </p:nvSpPr>
            <p:spPr bwMode="auto">
              <a:xfrm>
                <a:off x="3154515" y="1890484"/>
                <a:ext cx="1897877" cy="404372"/>
              </a:xfrm>
              <a:prstGeom prst="rect">
                <a:avLst/>
              </a:prstGeom>
              <a:solidFill>
                <a:srgbClr val="0070C0"/>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a:solidFill>
                      <a:schemeClr val="bg1"/>
                    </a:solidFill>
                    <a:latin typeface="微软雅黑" pitchFamily="34" charset="-122"/>
                    <a:ea typeface="微软雅黑" pitchFamily="34" charset="-122"/>
                  </a:rPr>
                  <a:t>督</a:t>
                </a:r>
                <a:r>
                  <a:rPr lang="zh-CN" altLang="en-US" sz="1300" dirty="0" smtClean="0">
                    <a:solidFill>
                      <a:schemeClr val="bg1"/>
                    </a:solidFill>
                    <a:latin typeface="微软雅黑" pitchFamily="34" charset="-122"/>
                    <a:ea typeface="微软雅黑" pitchFamily="34" charset="-122"/>
                  </a:rPr>
                  <a:t>查督办</a:t>
                </a:r>
                <a:endParaRPr lang="zh-CN" altLang="en-US" sz="1300" dirty="0">
                  <a:solidFill>
                    <a:schemeClr val="bg1"/>
                  </a:solidFill>
                  <a:latin typeface="微软雅黑" pitchFamily="34" charset="-122"/>
                  <a:ea typeface="微软雅黑" pitchFamily="34" charset="-122"/>
                </a:endParaRPr>
              </a:p>
            </p:txBody>
          </p:sp>
          <p:sp>
            <p:nvSpPr>
              <p:cNvPr id="50" name="矩形 49"/>
              <p:cNvSpPr/>
              <p:nvPr/>
            </p:nvSpPr>
            <p:spPr bwMode="auto">
              <a:xfrm>
                <a:off x="3154515" y="1453372"/>
                <a:ext cx="1897877" cy="404372"/>
              </a:xfrm>
              <a:prstGeom prst="rect">
                <a:avLst/>
              </a:prstGeom>
              <a:solidFill>
                <a:srgbClr val="0070C0"/>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任务管理</a:t>
                </a:r>
                <a:endParaRPr lang="zh-CN" altLang="en-US" sz="1300" dirty="0">
                  <a:solidFill>
                    <a:schemeClr val="bg1"/>
                  </a:solidFill>
                  <a:latin typeface="微软雅黑" pitchFamily="34" charset="-122"/>
                  <a:ea typeface="微软雅黑" pitchFamily="34" charset="-122"/>
                </a:endParaRPr>
              </a:p>
            </p:txBody>
          </p:sp>
          <p:sp>
            <p:nvSpPr>
              <p:cNvPr id="51" name="矩形 50"/>
              <p:cNvSpPr/>
              <p:nvPr/>
            </p:nvSpPr>
            <p:spPr bwMode="auto">
              <a:xfrm>
                <a:off x="3154515" y="1015976"/>
                <a:ext cx="1897877" cy="404372"/>
              </a:xfrm>
              <a:prstGeom prst="rect">
                <a:avLst/>
              </a:prstGeom>
              <a:solidFill>
                <a:srgbClr val="0070C0"/>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公文管理</a:t>
                </a:r>
                <a:endParaRPr lang="zh-CN" altLang="en-US" sz="1300" dirty="0">
                  <a:solidFill>
                    <a:schemeClr val="bg1"/>
                  </a:solidFill>
                  <a:latin typeface="微软雅黑" pitchFamily="34" charset="-122"/>
                  <a:ea typeface="微软雅黑" pitchFamily="34" charset="-122"/>
                </a:endParaRPr>
              </a:p>
            </p:txBody>
          </p:sp>
          <p:sp>
            <p:nvSpPr>
              <p:cNvPr id="52" name="矩形 51"/>
              <p:cNvSpPr/>
              <p:nvPr/>
            </p:nvSpPr>
            <p:spPr bwMode="auto">
              <a:xfrm>
                <a:off x="5144025" y="2327311"/>
                <a:ext cx="1897877" cy="404372"/>
              </a:xfrm>
              <a:prstGeom prst="rect">
                <a:avLst/>
              </a:prstGeom>
              <a:solidFill>
                <a:srgbClr val="0070C0"/>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邮件通信</a:t>
                </a:r>
                <a:endParaRPr lang="zh-CN" altLang="en-US" sz="1300" dirty="0">
                  <a:solidFill>
                    <a:schemeClr val="bg1"/>
                  </a:solidFill>
                  <a:latin typeface="微软雅黑" pitchFamily="34" charset="-122"/>
                  <a:ea typeface="微软雅黑" pitchFamily="34" charset="-122"/>
                </a:endParaRPr>
              </a:p>
            </p:txBody>
          </p:sp>
          <p:sp>
            <p:nvSpPr>
              <p:cNvPr id="53" name="矩形 52"/>
              <p:cNvSpPr/>
              <p:nvPr/>
            </p:nvSpPr>
            <p:spPr bwMode="auto">
              <a:xfrm>
                <a:off x="5142937" y="1890484"/>
                <a:ext cx="1897877" cy="404372"/>
              </a:xfrm>
              <a:prstGeom prst="rect">
                <a:avLst/>
              </a:prstGeom>
              <a:solidFill>
                <a:srgbClr val="0070C0"/>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干部培养</a:t>
                </a:r>
                <a:endParaRPr lang="zh-CN" altLang="en-US" sz="1300" dirty="0">
                  <a:solidFill>
                    <a:schemeClr val="bg1"/>
                  </a:solidFill>
                  <a:latin typeface="微软雅黑" pitchFamily="34" charset="-122"/>
                  <a:ea typeface="微软雅黑" pitchFamily="34" charset="-122"/>
                </a:endParaRPr>
              </a:p>
            </p:txBody>
          </p:sp>
          <p:sp>
            <p:nvSpPr>
              <p:cNvPr id="54" name="矩形 53"/>
              <p:cNvSpPr/>
              <p:nvPr/>
            </p:nvSpPr>
            <p:spPr bwMode="auto">
              <a:xfrm>
                <a:off x="5142937" y="1453372"/>
                <a:ext cx="1897877" cy="404372"/>
              </a:xfrm>
              <a:prstGeom prst="rect">
                <a:avLst/>
              </a:prstGeom>
              <a:solidFill>
                <a:srgbClr val="0070C0"/>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日程管理</a:t>
                </a:r>
                <a:endParaRPr lang="zh-CN" altLang="en-US" sz="1300" dirty="0">
                  <a:solidFill>
                    <a:schemeClr val="bg1"/>
                  </a:solidFill>
                  <a:latin typeface="微软雅黑" pitchFamily="34" charset="-122"/>
                  <a:ea typeface="微软雅黑" pitchFamily="34" charset="-122"/>
                </a:endParaRPr>
              </a:p>
            </p:txBody>
          </p:sp>
          <p:sp>
            <p:nvSpPr>
              <p:cNvPr id="55" name="矩形 54"/>
              <p:cNvSpPr/>
              <p:nvPr/>
            </p:nvSpPr>
            <p:spPr bwMode="auto">
              <a:xfrm>
                <a:off x="5142937" y="1015976"/>
                <a:ext cx="1897877" cy="404372"/>
              </a:xfrm>
              <a:prstGeom prst="rect">
                <a:avLst/>
              </a:prstGeom>
              <a:solidFill>
                <a:srgbClr val="0070C0"/>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文档管理</a:t>
                </a:r>
                <a:endParaRPr lang="zh-CN" altLang="en-US" sz="1300" dirty="0">
                  <a:solidFill>
                    <a:schemeClr val="bg1"/>
                  </a:solidFill>
                  <a:latin typeface="微软雅黑" pitchFamily="34" charset="-122"/>
                  <a:ea typeface="微软雅黑" pitchFamily="34" charset="-122"/>
                </a:endParaRPr>
              </a:p>
            </p:txBody>
          </p:sp>
          <p:sp>
            <p:nvSpPr>
              <p:cNvPr id="56" name="矩形 55"/>
              <p:cNvSpPr/>
              <p:nvPr/>
            </p:nvSpPr>
            <p:spPr bwMode="auto">
              <a:xfrm>
                <a:off x="7132448" y="2327027"/>
                <a:ext cx="1897877" cy="404372"/>
              </a:xfrm>
              <a:prstGeom prst="rect">
                <a:avLst/>
              </a:prstGeom>
              <a:solidFill>
                <a:srgbClr val="0070C0"/>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altLang="zh-CN" sz="1300" dirty="0">
                    <a:solidFill>
                      <a:schemeClr val="bg1"/>
                    </a:solidFill>
                    <a:latin typeface="微软雅黑" pitchFamily="34" charset="-122"/>
                    <a:ea typeface="微软雅黑" pitchFamily="34" charset="-122"/>
                  </a:rPr>
                  <a:t>+</a:t>
                </a:r>
                <a:endParaRPr lang="zh-CN" altLang="en-US" sz="1300" dirty="0">
                  <a:solidFill>
                    <a:schemeClr val="bg1"/>
                  </a:solidFill>
                  <a:latin typeface="微软雅黑" pitchFamily="34" charset="-122"/>
                  <a:ea typeface="微软雅黑" pitchFamily="34" charset="-122"/>
                </a:endParaRPr>
              </a:p>
            </p:txBody>
          </p:sp>
          <p:sp>
            <p:nvSpPr>
              <p:cNvPr id="57" name="矩形 56"/>
              <p:cNvSpPr/>
              <p:nvPr/>
            </p:nvSpPr>
            <p:spPr bwMode="auto">
              <a:xfrm>
                <a:off x="7131358" y="1890200"/>
                <a:ext cx="1897877" cy="404372"/>
              </a:xfrm>
              <a:prstGeom prst="rect">
                <a:avLst/>
              </a:prstGeom>
              <a:solidFill>
                <a:srgbClr val="0070C0"/>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学习讨论</a:t>
                </a:r>
                <a:endParaRPr lang="zh-CN" altLang="en-US" sz="1300" dirty="0">
                  <a:solidFill>
                    <a:schemeClr val="bg1"/>
                  </a:solidFill>
                  <a:latin typeface="微软雅黑" pitchFamily="34" charset="-122"/>
                  <a:ea typeface="微软雅黑" pitchFamily="34" charset="-122"/>
                </a:endParaRPr>
              </a:p>
            </p:txBody>
          </p:sp>
          <p:sp>
            <p:nvSpPr>
              <p:cNvPr id="58" name="矩形 57"/>
              <p:cNvSpPr/>
              <p:nvPr/>
            </p:nvSpPr>
            <p:spPr bwMode="auto">
              <a:xfrm>
                <a:off x="7131358" y="1453088"/>
                <a:ext cx="1897877" cy="404372"/>
              </a:xfrm>
              <a:prstGeom prst="rect">
                <a:avLst/>
              </a:prstGeom>
              <a:solidFill>
                <a:srgbClr val="0070C0"/>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a:solidFill>
                      <a:schemeClr val="bg1"/>
                    </a:solidFill>
                    <a:latin typeface="微软雅黑" pitchFamily="34" charset="-122"/>
                    <a:ea typeface="微软雅黑" pitchFamily="34" charset="-122"/>
                  </a:rPr>
                  <a:t>会议</a:t>
                </a:r>
                <a:r>
                  <a:rPr lang="zh-CN" altLang="en-US" sz="1300" dirty="0" smtClean="0">
                    <a:solidFill>
                      <a:schemeClr val="bg1"/>
                    </a:solidFill>
                    <a:latin typeface="微软雅黑" pitchFamily="34" charset="-122"/>
                    <a:ea typeface="微软雅黑" pitchFamily="34" charset="-122"/>
                  </a:rPr>
                  <a:t>管理</a:t>
                </a:r>
                <a:endParaRPr lang="zh-CN" altLang="en-US" sz="1300" dirty="0">
                  <a:solidFill>
                    <a:schemeClr val="bg1"/>
                  </a:solidFill>
                  <a:latin typeface="微软雅黑" pitchFamily="34" charset="-122"/>
                  <a:ea typeface="微软雅黑" pitchFamily="34" charset="-122"/>
                </a:endParaRPr>
              </a:p>
            </p:txBody>
          </p:sp>
          <p:sp>
            <p:nvSpPr>
              <p:cNvPr id="59" name="矩形 58"/>
              <p:cNvSpPr/>
              <p:nvPr/>
            </p:nvSpPr>
            <p:spPr bwMode="auto">
              <a:xfrm>
                <a:off x="7131358" y="1015692"/>
                <a:ext cx="1897877" cy="404372"/>
              </a:xfrm>
              <a:prstGeom prst="rect">
                <a:avLst/>
              </a:prstGeom>
              <a:solidFill>
                <a:srgbClr val="0070C0"/>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车辆管理</a:t>
                </a:r>
                <a:endParaRPr lang="zh-CN" altLang="en-US" sz="1300" dirty="0">
                  <a:solidFill>
                    <a:schemeClr val="bg1"/>
                  </a:solidFill>
                  <a:latin typeface="微软雅黑" pitchFamily="34" charset="-122"/>
                  <a:ea typeface="微软雅黑" pitchFamily="34" charset="-122"/>
                </a:endParaRPr>
              </a:p>
            </p:txBody>
          </p:sp>
        </p:grpSp>
        <p:sp>
          <p:nvSpPr>
            <p:cNvPr id="60" name="矩形 59"/>
            <p:cNvSpPr/>
            <p:nvPr/>
          </p:nvSpPr>
          <p:spPr>
            <a:xfrm>
              <a:off x="1725719" y="939062"/>
              <a:ext cx="8661488" cy="1108137"/>
            </a:xfrm>
            <a:prstGeom prst="rect">
              <a:avLst/>
            </a:prstGeom>
            <a:solidFill>
              <a:schemeClr val="accent6">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1" name="矩形 60"/>
            <p:cNvSpPr/>
            <p:nvPr/>
          </p:nvSpPr>
          <p:spPr bwMode="auto">
            <a:xfrm>
              <a:off x="2776216" y="1542327"/>
              <a:ext cx="1080899" cy="404372"/>
            </a:xfrm>
            <a:prstGeom prst="rect">
              <a:avLst/>
            </a:prstGeom>
            <a:solidFill>
              <a:schemeClr val="accent6"/>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信息发布</a:t>
              </a:r>
              <a:endParaRPr lang="zh-CN" altLang="en-US" sz="1300" dirty="0">
                <a:solidFill>
                  <a:schemeClr val="bg1"/>
                </a:solidFill>
                <a:latin typeface="微软雅黑" pitchFamily="34" charset="-122"/>
                <a:ea typeface="微软雅黑" pitchFamily="34" charset="-122"/>
              </a:endParaRPr>
            </a:p>
          </p:txBody>
        </p:sp>
        <p:sp>
          <p:nvSpPr>
            <p:cNvPr id="62" name="矩形 61"/>
            <p:cNvSpPr/>
            <p:nvPr/>
          </p:nvSpPr>
          <p:spPr bwMode="auto">
            <a:xfrm>
              <a:off x="3971493" y="1542327"/>
              <a:ext cx="1080899" cy="404372"/>
            </a:xfrm>
            <a:prstGeom prst="rect">
              <a:avLst/>
            </a:prstGeom>
            <a:solidFill>
              <a:schemeClr val="accent6"/>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事项督办</a:t>
              </a:r>
              <a:endParaRPr lang="zh-CN" altLang="en-US" sz="1300" dirty="0">
                <a:solidFill>
                  <a:schemeClr val="bg1"/>
                </a:solidFill>
                <a:latin typeface="微软雅黑" pitchFamily="34" charset="-122"/>
                <a:ea typeface="微软雅黑" pitchFamily="34" charset="-122"/>
              </a:endParaRPr>
            </a:p>
          </p:txBody>
        </p:sp>
        <p:sp>
          <p:nvSpPr>
            <p:cNvPr id="63" name="矩形 62"/>
            <p:cNvSpPr/>
            <p:nvPr/>
          </p:nvSpPr>
          <p:spPr bwMode="auto">
            <a:xfrm>
              <a:off x="5166772" y="1542327"/>
              <a:ext cx="1080899" cy="404372"/>
            </a:xfrm>
            <a:prstGeom prst="rect">
              <a:avLst/>
            </a:prstGeom>
            <a:solidFill>
              <a:schemeClr val="accent6"/>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舆情监控</a:t>
              </a:r>
              <a:endParaRPr lang="zh-CN" altLang="en-US" sz="1300" dirty="0">
                <a:solidFill>
                  <a:schemeClr val="bg1"/>
                </a:solidFill>
                <a:latin typeface="微软雅黑" pitchFamily="34" charset="-122"/>
                <a:ea typeface="微软雅黑" pitchFamily="34" charset="-122"/>
              </a:endParaRPr>
            </a:p>
          </p:txBody>
        </p:sp>
        <p:sp>
          <p:nvSpPr>
            <p:cNvPr id="64" name="矩形 63"/>
            <p:cNvSpPr/>
            <p:nvPr/>
          </p:nvSpPr>
          <p:spPr bwMode="auto">
            <a:xfrm>
              <a:off x="6362049" y="1542327"/>
              <a:ext cx="1080899" cy="404372"/>
            </a:xfrm>
            <a:prstGeom prst="rect">
              <a:avLst/>
            </a:prstGeom>
            <a:solidFill>
              <a:schemeClr val="accent6"/>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政务公开</a:t>
              </a:r>
              <a:endParaRPr lang="zh-CN" altLang="en-US" sz="1300" dirty="0">
                <a:solidFill>
                  <a:schemeClr val="bg1"/>
                </a:solidFill>
                <a:latin typeface="微软雅黑" pitchFamily="34" charset="-122"/>
                <a:ea typeface="微软雅黑" pitchFamily="34" charset="-122"/>
              </a:endParaRPr>
            </a:p>
          </p:txBody>
        </p:sp>
        <p:sp>
          <p:nvSpPr>
            <p:cNvPr id="65" name="矩形 64"/>
            <p:cNvSpPr/>
            <p:nvPr/>
          </p:nvSpPr>
          <p:spPr bwMode="auto">
            <a:xfrm>
              <a:off x="7557328" y="1536076"/>
              <a:ext cx="1080899" cy="404372"/>
            </a:xfrm>
            <a:prstGeom prst="rect">
              <a:avLst/>
            </a:prstGeom>
            <a:solidFill>
              <a:schemeClr val="accent6"/>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统一待办</a:t>
              </a:r>
              <a:endParaRPr lang="zh-CN" altLang="en-US" sz="1300" dirty="0">
                <a:solidFill>
                  <a:schemeClr val="bg1"/>
                </a:solidFill>
                <a:latin typeface="微软雅黑" pitchFamily="34" charset="-122"/>
                <a:ea typeface="微软雅黑" pitchFamily="34" charset="-122"/>
              </a:endParaRPr>
            </a:p>
          </p:txBody>
        </p:sp>
        <p:sp>
          <p:nvSpPr>
            <p:cNvPr id="66" name="矩形 65"/>
            <p:cNvSpPr/>
            <p:nvPr/>
          </p:nvSpPr>
          <p:spPr bwMode="auto">
            <a:xfrm>
              <a:off x="8752605" y="1542327"/>
              <a:ext cx="1080899" cy="404372"/>
            </a:xfrm>
            <a:prstGeom prst="rect">
              <a:avLst/>
            </a:prstGeom>
            <a:solidFill>
              <a:schemeClr val="accent6"/>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资料共享</a:t>
              </a:r>
              <a:endParaRPr lang="zh-CN" altLang="en-US" sz="1300" dirty="0">
                <a:solidFill>
                  <a:schemeClr val="bg1"/>
                </a:solidFill>
                <a:latin typeface="微软雅黑" pitchFamily="34" charset="-122"/>
                <a:ea typeface="微软雅黑" pitchFamily="34" charset="-122"/>
              </a:endParaRPr>
            </a:p>
          </p:txBody>
        </p:sp>
        <p:sp>
          <p:nvSpPr>
            <p:cNvPr id="67" name="矩形 66"/>
            <p:cNvSpPr/>
            <p:nvPr/>
          </p:nvSpPr>
          <p:spPr bwMode="auto">
            <a:xfrm>
              <a:off x="2773903" y="1036073"/>
              <a:ext cx="2276178" cy="404372"/>
            </a:xfrm>
            <a:prstGeom prst="rect">
              <a:avLst/>
            </a:prstGeom>
            <a:solidFill>
              <a:schemeClr val="accent6"/>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领导工作中心</a:t>
              </a:r>
              <a:endParaRPr lang="zh-CN" altLang="en-US" sz="1300" dirty="0">
                <a:solidFill>
                  <a:schemeClr val="bg1"/>
                </a:solidFill>
                <a:latin typeface="微软雅黑" pitchFamily="34" charset="-122"/>
                <a:ea typeface="微软雅黑" pitchFamily="34" charset="-122"/>
              </a:endParaRPr>
            </a:p>
          </p:txBody>
        </p:sp>
        <p:sp>
          <p:nvSpPr>
            <p:cNvPr id="68" name="矩形 67"/>
            <p:cNvSpPr/>
            <p:nvPr/>
          </p:nvSpPr>
          <p:spPr bwMode="auto">
            <a:xfrm>
              <a:off x="5164459" y="1035416"/>
              <a:ext cx="2276178" cy="404372"/>
            </a:xfrm>
            <a:prstGeom prst="rect">
              <a:avLst/>
            </a:prstGeom>
            <a:solidFill>
              <a:schemeClr val="accent6"/>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办公室工作中心</a:t>
              </a:r>
              <a:endParaRPr lang="zh-CN" altLang="en-US" sz="1300" dirty="0">
                <a:solidFill>
                  <a:schemeClr val="bg1"/>
                </a:solidFill>
                <a:latin typeface="微软雅黑" pitchFamily="34" charset="-122"/>
                <a:ea typeface="微软雅黑" pitchFamily="34" charset="-122"/>
              </a:endParaRPr>
            </a:p>
          </p:txBody>
        </p:sp>
        <p:sp>
          <p:nvSpPr>
            <p:cNvPr id="69" name="矩形 68"/>
            <p:cNvSpPr/>
            <p:nvPr/>
          </p:nvSpPr>
          <p:spPr bwMode="auto">
            <a:xfrm>
              <a:off x="7555015" y="1029705"/>
              <a:ext cx="2276178" cy="404372"/>
            </a:xfrm>
            <a:prstGeom prst="rect">
              <a:avLst/>
            </a:prstGeom>
            <a:solidFill>
              <a:schemeClr val="accent6"/>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zh-CN" altLang="en-US" sz="1300" dirty="0" smtClean="0">
                  <a:solidFill>
                    <a:schemeClr val="bg1"/>
                  </a:solidFill>
                  <a:latin typeface="微软雅黑" pitchFamily="34" charset="-122"/>
                  <a:ea typeface="微软雅黑" pitchFamily="34" charset="-122"/>
                </a:rPr>
                <a:t>员工工作中心</a:t>
              </a:r>
              <a:endParaRPr lang="zh-CN" altLang="en-US" sz="1300" dirty="0">
                <a:solidFill>
                  <a:schemeClr val="bg1"/>
                </a:solidFill>
                <a:latin typeface="微软雅黑" pitchFamily="34" charset="-122"/>
                <a:ea typeface="微软雅黑" pitchFamily="34" charset="-122"/>
              </a:endParaRPr>
            </a:p>
          </p:txBody>
        </p:sp>
        <p:sp>
          <p:nvSpPr>
            <p:cNvPr id="70" name="矩形 69"/>
            <p:cNvSpPr/>
            <p:nvPr/>
          </p:nvSpPr>
          <p:spPr>
            <a:xfrm>
              <a:off x="1833654" y="1260252"/>
              <a:ext cx="940249" cy="541097"/>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zh-CN" altLang="en-US" sz="1200" b="1" dirty="0" smtClean="0">
                  <a:solidFill>
                    <a:schemeClr val="bg1"/>
                  </a:solidFill>
                  <a:latin typeface="微软雅黑" panose="020B0503020204020204" pitchFamily="34" charset="-122"/>
                  <a:ea typeface="微软雅黑" panose="020B0503020204020204" pitchFamily="34" charset="-122"/>
                </a:rPr>
                <a:t>统一</a:t>
              </a:r>
              <a:endParaRPr lang="en-US" altLang="zh-CN" sz="1200" b="1" dirty="0" smtClean="0">
                <a:solidFill>
                  <a:schemeClr val="bg1"/>
                </a:solidFill>
                <a:latin typeface="微软雅黑" panose="020B0503020204020204" pitchFamily="34" charset="-122"/>
                <a:ea typeface="微软雅黑" panose="020B0503020204020204" pitchFamily="34" charset="-122"/>
              </a:endParaRPr>
            </a:p>
            <a:p>
              <a:pPr algn="ctr"/>
              <a:r>
                <a:rPr lang="zh-CN" altLang="en-US" sz="1200" b="1" dirty="0">
                  <a:solidFill>
                    <a:schemeClr val="bg1"/>
                  </a:solidFill>
                  <a:latin typeface="微软雅黑" panose="020B0503020204020204" pitchFamily="34" charset="-122"/>
                  <a:ea typeface="微软雅黑" panose="020B0503020204020204" pitchFamily="34" charset="-122"/>
                </a:rPr>
                <a:t>展现</a:t>
              </a:r>
              <a:endParaRPr lang="en-US" altLang="zh-CN" sz="1200" b="1" dirty="0" smtClean="0">
                <a:solidFill>
                  <a:schemeClr val="bg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310996939"/>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1071" y="209122"/>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以办文为主的功能架构</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479376" y="2564904"/>
            <a:ext cx="7805892" cy="1872208"/>
          </a:xfrm>
          <a:prstGeom prst="rect">
            <a:avLst/>
          </a:prstGeom>
          <a:solidFill>
            <a:srgbClr val="C00000">
              <a:alpha val="9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p:cNvCxnSpPr/>
          <p:nvPr/>
        </p:nvCxnSpPr>
        <p:spPr>
          <a:xfrm>
            <a:off x="1765950" y="2794550"/>
            <a:ext cx="0" cy="144000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6" name="Picture 2" descr="E:\04-参考资料\0_方案模板\参考使用\icon\互联网图标_平面白黑2\White\appbar.page.text.png"/>
          <p:cNvPicPr>
            <a:picLocks noChangeAspect="1" noChangeArrowheads="1"/>
          </p:cNvPicPr>
          <p:nvPr/>
        </p:nvPicPr>
        <p:blipFill>
          <a:blip r:embed="rId3" cstate="print"/>
          <a:srcRect/>
          <a:stretch>
            <a:fillRect/>
          </a:stretch>
        </p:blipFill>
        <p:spPr bwMode="auto">
          <a:xfrm>
            <a:off x="738150" y="2829600"/>
            <a:ext cx="828000" cy="828000"/>
          </a:xfrm>
          <a:prstGeom prst="rect">
            <a:avLst/>
          </a:prstGeom>
          <a:noFill/>
        </p:spPr>
      </p:pic>
      <p:sp>
        <p:nvSpPr>
          <p:cNvPr id="7" name="矩形 6"/>
          <p:cNvSpPr/>
          <p:nvPr/>
        </p:nvSpPr>
        <p:spPr>
          <a:xfrm>
            <a:off x="881026" y="1376808"/>
            <a:ext cx="1440000" cy="324000"/>
          </a:xfrm>
          <a:prstGeom prst="rect">
            <a:avLst/>
          </a:prstGeom>
          <a:solidFill>
            <a:srgbClr val="349FD5"/>
          </a:solidFill>
          <a:ln>
            <a:solidFill>
              <a:srgbClr val="349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t>工作委派</a:t>
            </a:r>
            <a:endParaRPr lang="zh-CN" altLang="en-US" sz="1200" dirty="0"/>
          </a:p>
        </p:txBody>
      </p:sp>
      <p:sp>
        <p:nvSpPr>
          <p:cNvPr id="8" name="矩形 7"/>
          <p:cNvSpPr/>
          <p:nvPr/>
        </p:nvSpPr>
        <p:spPr>
          <a:xfrm>
            <a:off x="1349158" y="1758784"/>
            <a:ext cx="1440000" cy="324000"/>
          </a:xfrm>
          <a:prstGeom prst="rect">
            <a:avLst/>
          </a:prstGeom>
          <a:solidFill>
            <a:srgbClr val="349FD5"/>
          </a:solidFill>
          <a:ln>
            <a:solidFill>
              <a:srgbClr val="349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t>工作请示</a:t>
            </a:r>
            <a:endParaRPr lang="zh-CN" altLang="en-US" sz="1200" dirty="0"/>
          </a:p>
        </p:txBody>
      </p:sp>
      <p:sp>
        <p:nvSpPr>
          <p:cNvPr id="9" name="矩形 8"/>
          <p:cNvSpPr/>
          <p:nvPr/>
        </p:nvSpPr>
        <p:spPr>
          <a:xfrm>
            <a:off x="3257450" y="1376808"/>
            <a:ext cx="1440000" cy="324000"/>
          </a:xfrm>
          <a:prstGeom prst="rect">
            <a:avLst/>
          </a:prstGeom>
          <a:solidFill>
            <a:srgbClr val="349FD5"/>
          </a:solidFill>
          <a:ln>
            <a:solidFill>
              <a:srgbClr val="349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t>内部简报</a:t>
            </a:r>
            <a:endParaRPr lang="zh-CN" altLang="en-US" sz="1200" dirty="0"/>
          </a:p>
        </p:txBody>
      </p:sp>
      <p:sp>
        <p:nvSpPr>
          <p:cNvPr id="10" name="矩形 9"/>
          <p:cNvSpPr/>
          <p:nvPr/>
        </p:nvSpPr>
        <p:spPr>
          <a:xfrm>
            <a:off x="3717474" y="1758784"/>
            <a:ext cx="1440000" cy="324000"/>
          </a:xfrm>
          <a:prstGeom prst="rect">
            <a:avLst/>
          </a:prstGeom>
          <a:solidFill>
            <a:srgbClr val="349FD5"/>
          </a:solidFill>
          <a:ln>
            <a:solidFill>
              <a:srgbClr val="349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t>近期要讯</a:t>
            </a:r>
            <a:endParaRPr lang="zh-CN" altLang="en-US" sz="1200" dirty="0"/>
          </a:p>
        </p:txBody>
      </p:sp>
      <p:sp>
        <p:nvSpPr>
          <p:cNvPr id="11" name="矩形 10"/>
          <p:cNvSpPr/>
          <p:nvPr/>
        </p:nvSpPr>
        <p:spPr>
          <a:xfrm>
            <a:off x="5633554" y="1376808"/>
            <a:ext cx="1440000" cy="324000"/>
          </a:xfrm>
          <a:prstGeom prst="rect">
            <a:avLst/>
          </a:prstGeom>
          <a:solidFill>
            <a:srgbClr val="349FD5"/>
          </a:solidFill>
          <a:ln>
            <a:solidFill>
              <a:srgbClr val="349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t>学习交流</a:t>
            </a:r>
            <a:endParaRPr lang="zh-CN" altLang="en-US" sz="1200" dirty="0"/>
          </a:p>
        </p:txBody>
      </p:sp>
      <p:sp>
        <p:nvSpPr>
          <p:cNvPr id="12" name="矩形 11"/>
          <p:cNvSpPr/>
          <p:nvPr/>
        </p:nvSpPr>
        <p:spPr>
          <a:xfrm>
            <a:off x="6065602" y="1758784"/>
            <a:ext cx="1440000" cy="324000"/>
          </a:xfrm>
          <a:prstGeom prst="rect">
            <a:avLst/>
          </a:prstGeom>
          <a:solidFill>
            <a:srgbClr val="349FD5"/>
          </a:solidFill>
          <a:ln>
            <a:solidFill>
              <a:srgbClr val="349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t>资料查询</a:t>
            </a:r>
            <a:endParaRPr lang="zh-CN" altLang="en-US" sz="1200" dirty="0"/>
          </a:p>
        </p:txBody>
      </p:sp>
      <p:cxnSp>
        <p:nvCxnSpPr>
          <p:cNvPr id="13" name="直接连接符 12"/>
          <p:cNvCxnSpPr/>
          <p:nvPr/>
        </p:nvCxnSpPr>
        <p:spPr>
          <a:xfrm>
            <a:off x="2601190" y="1368904"/>
            <a:ext cx="1440000" cy="1116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941290" y="1368904"/>
            <a:ext cx="1440000" cy="1116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1817290" y="2132856"/>
            <a:ext cx="1440000" cy="324000"/>
          </a:xfrm>
          <a:prstGeom prst="rect">
            <a:avLst/>
          </a:prstGeom>
          <a:solidFill>
            <a:srgbClr val="349FD5"/>
          </a:solidFill>
          <a:ln>
            <a:solidFill>
              <a:srgbClr val="349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t>+</a:t>
            </a:r>
            <a:endParaRPr lang="zh-CN" altLang="en-US" sz="1200" dirty="0"/>
          </a:p>
        </p:txBody>
      </p:sp>
      <p:sp>
        <p:nvSpPr>
          <p:cNvPr id="16" name="矩形 15"/>
          <p:cNvSpPr/>
          <p:nvPr/>
        </p:nvSpPr>
        <p:spPr>
          <a:xfrm>
            <a:off x="4177498" y="2132856"/>
            <a:ext cx="1440000" cy="324000"/>
          </a:xfrm>
          <a:prstGeom prst="rect">
            <a:avLst/>
          </a:prstGeom>
          <a:solidFill>
            <a:srgbClr val="349FD5"/>
          </a:solidFill>
          <a:ln>
            <a:solidFill>
              <a:srgbClr val="349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t>+</a:t>
            </a:r>
            <a:endParaRPr lang="zh-CN" altLang="en-US" sz="1200" dirty="0"/>
          </a:p>
        </p:txBody>
      </p:sp>
      <p:sp>
        <p:nvSpPr>
          <p:cNvPr id="17" name="矩形 16"/>
          <p:cNvSpPr/>
          <p:nvPr/>
        </p:nvSpPr>
        <p:spPr>
          <a:xfrm>
            <a:off x="6497650" y="2132856"/>
            <a:ext cx="1440000" cy="324000"/>
          </a:xfrm>
          <a:prstGeom prst="rect">
            <a:avLst/>
          </a:prstGeom>
          <a:solidFill>
            <a:srgbClr val="349FD5"/>
          </a:solidFill>
          <a:ln>
            <a:solidFill>
              <a:srgbClr val="349F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t>+</a:t>
            </a:r>
            <a:endParaRPr lang="zh-CN" altLang="en-US" sz="1200" dirty="0"/>
          </a:p>
        </p:txBody>
      </p:sp>
      <p:sp>
        <p:nvSpPr>
          <p:cNvPr id="18" name="矩形 17"/>
          <p:cNvSpPr/>
          <p:nvPr/>
        </p:nvSpPr>
        <p:spPr>
          <a:xfrm flipH="1">
            <a:off x="1889138" y="4576956"/>
            <a:ext cx="1440000" cy="324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t>邮件</a:t>
            </a:r>
            <a:endParaRPr lang="zh-CN" altLang="en-US" sz="1200" dirty="0"/>
          </a:p>
        </p:txBody>
      </p:sp>
      <p:sp>
        <p:nvSpPr>
          <p:cNvPr id="19" name="矩形 18"/>
          <p:cNvSpPr/>
          <p:nvPr/>
        </p:nvSpPr>
        <p:spPr>
          <a:xfrm flipH="1">
            <a:off x="1421006" y="4958932"/>
            <a:ext cx="1440000" cy="324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t>微信</a:t>
            </a:r>
            <a:endParaRPr lang="zh-CN" altLang="en-US" sz="1200" dirty="0"/>
          </a:p>
        </p:txBody>
      </p:sp>
      <p:sp>
        <p:nvSpPr>
          <p:cNvPr id="20" name="矩形 19"/>
          <p:cNvSpPr/>
          <p:nvPr/>
        </p:nvSpPr>
        <p:spPr>
          <a:xfrm flipH="1">
            <a:off x="4265402" y="4576956"/>
            <a:ext cx="1440000" cy="324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t>车辆</a:t>
            </a:r>
            <a:endParaRPr lang="zh-CN" altLang="en-US" sz="1200" dirty="0"/>
          </a:p>
        </p:txBody>
      </p:sp>
      <p:sp>
        <p:nvSpPr>
          <p:cNvPr id="21" name="矩形 20"/>
          <p:cNvSpPr/>
          <p:nvPr/>
        </p:nvSpPr>
        <p:spPr>
          <a:xfrm flipH="1">
            <a:off x="3761346" y="4958932"/>
            <a:ext cx="1440000" cy="324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t>资产</a:t>
            </a:r>
            <a:endParaRPr lang="zh-CN" altLang="en-US" sz="1200" dirty="0"/>
          </a:p>
        </p:txBody>
      </p:sp>
      <p:sp>
        <p:nvSpPr>
          <p:cNvPr id="22" name="矩形 21"/>
          <p:cNvSpPr/>
          <p:nvPr/>
        </p:nvSpPr>
        <p:spPr>
          <a:xfrm flipH="1">
            <a:off x="6497650" y="4576956"/>
            <a:ext cx="1440000" cy="324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t>会议</a:t>
            </a:r>
            <a:endParaRPr lang="zh-CN" altLang="en-US" sz="1200" dirty="0"/>
          </a:p>
        </p:txBody>
      </p:sp>
      <p:sp>
        <p:nvSpPr>
          <p:cNvPr id="23" name="矩形 22"/>
          <p:cNvSpPr/>
          <p:nvPr/>
        </p:nvSpPr>
        <p:spPr>
          <a:xfrm flipH="1">
            <a:off x="6029518" y="4958932"/>
            <a:ext cx="1440000" cy="324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t>日程</a:t>
            </a:r>
            <a:endParaRPr lang="zh-CN" altLang="en-US" sz="1200" dirty="0"/>
          </a:p>
        </p:txBody>
      </p:sp>
      <p:cxnSp>
        <p:nvCxnSpPr>
          <p:cNvPr id="24" name="直接连接符 23"/>
          <p:cNvCxnSpPr/>
          <p:nvPr/>
        </p:nvCxnSpPr>
        <p:spPr>
          <a:xfrm flipH="1">
            <a:off x="2601190" y="4599016"/>
            <a:ext cx="1440000" cy="11160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4941290" y="4599016"/>
            <a:ext cx="1440000" cy="11160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flipH="1">
            <a:off x="952874" y="5347518"/>
            <a:ext cx="1440000" cy="324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t>通讯录</a:t>
            </a:r>
            <a:endParaRPr lang="zh-CN" altLang="en-US" sz="1200" dirty="0"/>
          </a:p>
        </p:txBody>
      </p:sp>
      <p:sp>
        <p:nvSpPr>
          <p:cNvPr id="27" name="矩形 26"/>
          <p:cNvSpPr/>
          <p:nvPr/>
        </p:nvSpPr>
        <p:spPr>
          <a:xfrm flipH="1">
            <a:off x="3257290" y="5347518"/>
            <a:ext cx="1440000" cy="324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t>档案</a:t>
            </a:r>
            <a:endParaRPr lang="zh-CN" altLang="en-US" sz="1200" dirty="0"/>
          </a:p>
        </p:txBody>
      </p:sp>
      <p:sp>
        <p:nvSpPr>
          <p:cNvPr id="28" name="矩形 27"/>
          <p:cNvSpPr/>
          <p:nvPr/>
        </p:nvSpPr>
        <p:spPr>
          <a:xfrm flipH="1">
            <a:off x="5561386" y="5347518"/>
            <a:ext cx="1440000" cy="324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t>接待</a:t>
            </a:r>
            <a:endParaRPr lang="zh-CN" altLang="en-US" sz="1200" dirty="0"/>
          </a:p>
        </p:txBody>
      </p:sp>
      <p:sp>
        <p:nvSpPr>
          <p:cNvPr id="29" name="矩形 28"/>
          <p:cNvSpPr/>
          <p:nvPr/>
        </p:nvSpPr>
        <p:spPr>
          <a:xfrm>
            <a:off x="8544272" y="1268760"/>
            <a:ext cx="3312368" cy="1231106"/>
          </a:xfrm>
          <a:prstGeom prst="rect">
            <a:avLst/>
          </a:prstGeom>
        </p:spPr>
        <p:txBody>
          <a:bodyPr wrap="square">
            <a:spAutoFit/>
          </a:bodyPr>
          <a:lstStyle/>
          <a:p>
            <a:pPr lvl="0"/>
            <a:r>
              <a:rPr lang="zh-CN" altLang="en-US" sz="2000" b="1" dirty="0" smtClean="0">
                <a:solidFill>
                  <a:srgbClr val="358FCB"/>
                </a:solidFill>
                <a:latin typeface="微软雅黑" panose="020B0503020204020204" pitchFamily="34" charset="-122"/>
                <a:ea typeface="微软雅黑" panose="020B0503020204020204" pitchFamily="34" charset="-122"/>
              </a:rPr>
              <a:t>工作信息 </a:t>
            </a:r>
            <a:r>
              <a:rPr lang="zh-CN" altLang="en-US" sz="1400" b="1" dirty="0" smtClean="0">
                <a:solidFill>
                  <a:srgbClr val="358FCB"/>
                </a:solidFill>
                <a:latin typeface="微软雅黑" panose="020B0503020204020204" pitchFamily="34" charset="-122"/>
                <a:ea typeface="微软雅黑" panose="020B0503020204020204" pitchFamily="34" charset="-122"/>
              </a:rPr>
              <a:t>来协助</a:t>
            </a:r>
            <a:endParaRPr lang="en-US" altLang="zh-CN" sz="1400" b="1" dirty="0" smtClean="0">
              <a:solidFill>
                <a:srgbClr val="358FCB"/>
              </a:solidFill>
              <a:latin typeface="微软雅黑" panose="020B0503020204020204" pitchFamily="34" charset="-122"/>
              <a:ea typeface="微软雅黑" panose="020B0503020204020204" pitchFamily="34" charset="-122"/>
            </a:endParaRPr>
          </a:p>
          <a:p>
            <a:pPr>
              <a:spcBef>
                <a:spcPct val="50000"/>
              </a:spcBef>
              <a:defRPr/>
            </a:pPr>
            <a:r>
              <a:rPr lang="zh-CN" altLang="en-US" sz="1200" dirty="0" smtClean="0">
                <a:solidFill>
                  <a:schemeClr val="bg1">
                    <a:lumMod val="50000"/>
                  </a:schemeClr>
                </a:solidFill>
                <a:latin typeface="微软雅黑" pitchFamily="34" charset="-122"/>
                <a:ea typeface="微软雅黑" pitchFamily="34" charset="-122"/>
              </a:rPr>
              <a:t>在公文流转，形成工作传达和执行主线的同时，也需要相关的工作支持，例如：衍生而来的工作请示和工作委派，内部简报、资料查询，以及重要文件的学习交流等</a:t>
            </a:r>
            <a:endParaRPr lang="en-US" altLang="zh-CN" sz="1200" dirty="0">
              <a:solidFill>
                <a:schemeClr val="bg1">
                  <a:lumMod val="50000"/>
                </a:schemeClr>
              </a:solidFill>
              <a:latin typeface="微软雅黑" pitchFamily="34" charset="-122"/>
              <a:ea typeface="微软雅黑" pitchFamily="34" charset="-122"/>
            </a:endParaRPr>
          </a:p>
        </p:txBody>
      </p:sp>
      <p:sp>
        <p:nvSpPr>
          <p:cNvPr id="30" name="矩形 29"/>
          <p:cNvSpPr/>
          <p:nvPr/>
        </p:nvSpPr>
        <p:spPr>
          <a:xfrm>
            <a:off x="8544272" y="2855258"/>
            <a:ext cx="3312368" cy="1046440"/>
          </a:xfrm>
          <a:prstGeom prst="rect">
            <a:avLst/>
          </a:prstGeom>
        </p:spPr>
        <p:txBody>
          <a:bodyPr wrap="square">
            <a:spAutoFit/>
          </a:bodyPr>
          <a:lstStyle/>
          <a:p>
            <a:pPr lvl="0"/>
            <a:r>
              <a:rPr lang="zh-CN" altLang="en-US" sz="2000" b="1" dirty="0" smtClean="0">
                <a:solidFill>
                  <a:srgbClr val="C00000"/>
                </a:solidFill>
                <a:latin typeface="微软雅黑" panose="020B0503020204020204" pitchFamily="34" charset="-122"/>
                <a:ea typeface="微软雅黑" panose="020B0503020204020204" pitchFamily="34" charset="-122"/>
              </a:rPr>
              <a:t>公文流转 </a:t>
            </a:r>
            <a:r>
              <a:rPr lang="zh-CN" altLang="en-US" sz="1400" b="1" dirty="0" smtClean="0">
                <a:solidFill>
                  <a:srgbClr val="C00000"/>
                </a:solidFill>
                <a:latin typeface="微软雅黑" panose="020B0503020204020204" pitchFamily="34" charset="-122"/>
                <a:ea typeface="微软雅黑" panose="020B0503020204020204" pitchFamily="34" charset="-122"/>
              </a:rPr>
              <a:t>是主线</a:t>
            </a:r>
            <a:endParaRPr lang="en-US" altLang="zh-CN" sz="1400" b="1" dirty="0" smtClean="0">
              <a:solidFill>
                <a:srgbClr val="C00000"/>
              </a:solidFill>
              <a:latin typeface="微软雅黑" panose="020B0503020204020204" pitchFamily="34" charset="-122"/>
              <a:ea typeface="微软雅黑" panose="020B0503020204020204" pitchFamily="34" charset="-122"/>
            </a:endParaRPr>
          </a:p>
          <a:p>
            <a:pPr>
              <a:spcBef>
                <a:spcPct val="50000"/>
              </a:spcBef>
              <a:defRPr/>
            </a:pPr>
            <a:r>
              <a:rPr lang="zh-CN" altLang="en-US" sz="1200" dirty="0" smtClean="0">
                <a:solidFill>
                  <a:schemeClr val="bg1">
                    <a:lumMod val="50000"/>
                  </a:schemeClr>
                </a:solidFill>
                <a:latin typeface="微软雅黑" pitchFamily="34" charset="-122"/>
                <a:ea typeface="微软雅黑" pitchFamily="34" charset="-122"/>
              </a:rPr>
              <a:t>公文流转是政府单位开展各项工作的组要方式，</a:t>
            </a:r>
            <a:r>
              <a:rPr lang="zh-CN" altLang="en-US" sz="1200" smtClean="0">
                <a:solidFill>
                  <a:schemeClr val="bg1">
                    <a:lumMod val="50000"/>
                  </a:schemeClr>
                </a:solidFill>
                <a:latin typeface="微软雅黑" pitchFamily="34" charset="-122"/>
                <a:ea typeface="微软雅黑" pitchFamily="34" charset="-122"/>
              </a:rPr>
              <a:t>通过十</a:t>
            </a:r>
            <a:r>
              <a:rPr lang="zh-CN" altLang="en-US" sz="1200">
                <a:solidFill>
                  <a:schemeClr val="bg1">
                    <a:lumMod val="50000"/>
                  </a:schemeClr>
                </a:solidFill>
                <a:latin typeface="微软雅黑" pitchFamily="34" charset="-122"/>
                <a:ea typeface="微软雅黑" pitchFamily="34" charset="-122"/>
              </a:rPr>
              <a:t>五</a:t>
            </a:r>
            <a:r>
              <a:rPr lang="zh-CN" altLang="en-US" sz="1200" smtClean="0">
                <a:solidFill>
                  <a:schemeClr val="bg1">
                    <a:lumMod val="50000"/>
                  </a:schemeClr>
                </a:solidFill>
                <a:latin typeface="微软雅黑" pitchFamily="34" charset="-122"/>
                <a:ea typeface="微软雅黑" pitchFamily="34" charset="-122"/>
              </a:rPr>
              <a:t>种</a:t>
            </a:r>
            <a:r>
              <a:rPr lang="zh-CN" altLang="en-US" sz="1200" dirty="0" smtClean="0">
                <a:solidFill>
                  <a:schemeClr val="bg1">
                    <a:lumMod val="50000"/>
                  </a:schemeClr>
                </a:solidFill>
                <a:latin typeface="微软雅黑" pitchFamily="34" charset="-122"/>
                <a:ea typeface="微软雅黑" pitchFamily="34" charset="-122"/>
              </a:rPr>
              <a:t>文的流转，来推进各项工作的传达和执行</a:t>
            </a:r>
            <a:endParaRPr lang="en-US" altLang="zh-CN" sz="1200" dirty="0">
              <a:solidFill>
                <a:schemeClr val="bg1">
                  <a:lumMod val="50000"/>
                </a:schemeClr>
              </a:solidFill>
              <a:latin typeface="微软雅黑" pitchFamily="34" charset="-122"/>
              <a:ea typeface="微软雅黑" pitchFamily="34" charset="-122"/>
            </a:endParaRPr>
          </a:p>
        </p:txBody>
      </p:sp>
      <p:sp>
        <p:nvSpPr>
          <p:cNvPr id="31" name="矩形 30"/>
          <p:cNvSpPr/>
          <p:nvPr/>
        </p:nvSpPr>
        <p:spPr>
          <a:xfrm>
            <a:off x="8544272" y="4437112"/>
            <a:ext cx="3312368" cy="1046440"/>
          </a:xfrm>
          <a:prstGeom prst="rect">
            <a:avLst/>
          </a:prstGeom>
        </p:spPr>
        <p:txBody>
          <a:bodyPr wrap="square">
            <a:spAutoFit/>
          </a:bodyPr>
          <a:lstStyle/>
          <a:p>
            <a:pPr lvl="0"/>
            <a:r>
              <a:rPr lang="zh-CN" altLang="en-US" sz="2000" b="1" dirty="0" smtClean="0">
                <a:solidFill>
                  <a:schemeClr val="tx1">
                    <a:lumMod val="65000"/>
                    <a:lumOff val="35000"/>
                  </a:schemeClr>
                </a:solidFill>
                <a:latin typeface="微软雅黑" panose="020B0503020204020204" pitchFamily="34" charset="-122"/>
                <a:ea typeface="微软雅黑" panose="020B0503020204020204" pitchFamily="34" charset="-122"/>
              </a:rPr>
              <a:t>综合事务 </a:t>
            </a:r>
            <a:r>
              <a:rPr lang="zh-CN" altLang="en-US" sz="1400" b="1" dirty="0" smtClean="0">
                <a:solidFill>
                  <a:schemeClr val="tx1">
                    <a:lumMod val="65000"/>
                    <a:lumOff val="35000"/>
                  </a:schemeClr>
                </a:solidFill>
                <a:latin typeface="微软雅黑" panose="020B0503020204020204" pitchFamily="34" charset="-122"/>
                <a:ea typeface="微软雅黑" panose="020B0503020204020204" pitchFamily="34" charset="-122"/>
              </a:rPr>
              <a:t>为基础</a:t>
            </a:r>
            <a:endParaRPr lang="en-US" altLang="zh-CN" sz="14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spcBef>
                <a:spcPct val="50000"/>
              </a:spcBef>
              <a:defRPr/>
            </a:pPr>
            <a:r>
              <a:rPr lang="zh-CN" altLang="en-US" sz="1200" dirty="0" smtClean="0">
                <a:solidFill>
                  <a:schemeClr val="bg1">
                    <a:lumMod val="50000"/>
                  </a:schemeClr>
                </a:solidFill>
                <a:latin typeface="微软雅黑" pitchFamily="34" charset="-122"/>
                <a:ea typeface="微软雅黑" pitchFamily="34" charset="-122"/>
              </a:rPr>
              <a:t>政府单位作为一个组织，会议、日程、接待、车辆、资产、档案、邮件、通讯、沟通等都是必不可少的基础事务，支持各项工作的开展</a:t>
            </a:r>
            <a:endParaRPr lang="en-US" altLang="zh-CN" sz="1200" dirty="0">
              <a:solidFill>
                <a:schemeClr val="bg1">
                  <a:lumMod val="50000"/>
                </a:schemeClr>
              </a:solidFill>
              <a:latin typeface="微软雅黑" pitchFamily="34" charset="-122"/>
              <a:ea typeface="微软雅黑" pitchFamily="34" charset="-122"/>
            </a:endParaRPr>
          </a:p>
        </p:txBody>
      </p:sp>
      <p:grpSp>
        <p:nvGrpSpPr>
          <p:cNvPr id="32" name="组合 31"/>
          <p:cNvGrpSpPr/>
          <p:nvPr/>
        </p:nvGrpSpPr>
        <p:grpSpPr>
          <a:xfrm>
            <a:off x="2095472" y="2742516"/>
            <a:ext cx="1106626" cy="468000"/>
            <a:chOff x="226819" y="662"/>
            <a:chExt cx="1106626" cy="663975"/>
          </a:xfrm>
          <a:solidFill>
            <a:srgbClr val="C00000">
              <a:alpha val="90000"/>
            </a:srgbClr>
          </a:solidFill>
        </p:grpSpPr>
        <p:sp>
          <p:nvSpPr>
            <p:cNvPr id="33" name="矩形 32"/>
            <p:cNvSpPr/>
            <p:nvPr/>
          </p:nvSpPr>
          <p:spPr>
            <a:xfrm>
              <a:off x="226819" y="662"/>
              <a:ext cx="1106626" cy="663975"/>
            </a:xfrm>
            <a:prstGeom prst="rect">
              <a:avLst/>
            </a:prstGeom>
            <a:gr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矩形 33"/>
            <p:cNvSpPr/>
            <p:nvPr/>
          </p:nvSpPr>
          <p:spPr>
            <a:xfrm>
              <a:off x="226819" y="662"/>
              <a:ext cx="1106626" cy="663975"/>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sz="1200" kern="1200" dirty="0" smtClean="0"/>
                <a:t>（一）命令</a:t>
              </a:r>
              <a:endParaRPr lang="zh-CN" sz="1200" kern="1200" dirty="0"/>
            </a:p>
          </p:txBody>
        </p:sp>
      </p:grpSp>
      <p:grpSp>
        <p:nvGrpSpPr>
          <p:cNvPr id="35" name="组合 34"/>
          <p:cNvGrpSpPr/>
          <p:nvPr/>
        </p:nvGrpSpPr>
        <p:grpSpPr>
          <a:xfrm>
            <a:off x="3312761" y="2742516"/>
            <a:ext cx="1106626" cy="468000"/>
            <a:chOff x="1444108" y="662"/>
            <a:chExt cx="1106626" cy="663975"/>
          </a:xfrm>
          <a:solidFill>
            <a:srgbClr val="C00000">
              <a:alpha val="90000"/>
            </a:srgbClr>
          </a:solidFill>
        </p:grpSpPr>
        <p:sp>
          <p:nvSpPr>
            <p:cNvPr id="36" name="矩形 35"/>
            <p:cNvSpPr/>
            <p:nvPr/>
          </p:nvSpPr>
          <p:spPr>
            <a:xfrm>
              <a:off x="1444108" y="662"/>
              <a:ext cx="1106626" cy="663975"/>
            </a:xfrm>
            <a:prstGeom prst="rect">
              <a:avLst/>
            </a:prstGeom>
            <a:gr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矩形 36"/>
            <p:cNvSpPr/>
            <p:nvPr/>
          </p:nvSpPr>
          <p:spPr>
            <a:xfrm>
              <a:off x="1444108" y="662"/>
              <a:ext cx="1106626" cy="663975"/>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sz="1200" kern="1200" dirty="0" smtClean="0"/>
                <a:t>（二）决定</a:t>
              </a:r>
              <a:endParaRPr lang="zh-CN" sz="1200" kern="1200" dirty="0"/>
            </a:p>
          </p:txBody>
        </p:sp>
      </p:grpSp>
      <p:grpSp>
        <p:nvGrpSpPr>
          <p:cNvPr id="38" name="组合 37"/>
          <p:cNvGrpSpPr/>
          <p:nvPr/>
        </p:nvGrpSpPr>
        <p:grpSpPr>
          <a:xfrm>
            <a:off x="4530049" y="2742516"/>
            <a:ext cx="1106626" cy="468000"/>
            <a:chOff x="2661396" y="662"/>
            <a:chExt cx="1106626" cy="663975"/>
          </a:xfrm>
          <a:solidFill>
            <a:srgbClr val="C00000">
              <a:alpha val="90000"/>
            </a:srgbClr>
          </a:solidFill>
        </p:grpSpPr>
        <p:sp>
          <p:nvSpPr>
            <p:cNvPr id="39" name="矩形 38"/>
            <p:cNvSpPr/>
            <p:nvPr/>
          </p:nvSpPr>
          <p:spPr>
            <a:xfrm>
              <a:off x="2661396" y="662"/>
              <a:ext cx="1106626" cy="663975"/>
            </a:xfrm>
            <a:prstGeom prst="rect">
              <a:avLst/>
            </a:prstGeom>
            <a:gr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矩形 39"/>
            <p:cNvSpPr/>
            <p:nvPr/>
          </p:nvSpPr>
          <p:spPr>
            <a:xfrm>
              <a:off x="2661396" y="662"/>
              <a:ext cx="1106626" cy="663975"/>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sz="1200" kern="1200" dirty="0" smtClean="0"/>
                <a:t>（三）公告</a:t>
              </a:r>
              <a:endParaRPr lang="zh-CN" sz="1200" kern="1200" dirty="0"/>
            </a:p>
          </p:txBody>
        </p:sp>
      </p:grpSp>
      <p:grpSp>
        <p:nvGrpSpPr>
          <p:cNvPr id="41" name="组合 40"/>
          <p:cNvGrpSpPr/>
          <p:nvPr/>
        </p:nvGrpSpPr>
        <p:grpSpPr>
          <a:xfrm>
            <a:off x="5747338" y="2742516"/>
            <a:ext cx="1106626" cy="468000"/>
            <a:chOff x="3878685" y="662"/>
            <a:chExt cx="1106626" cy="663975"/>
          </a:xfrm>
          <a:solidFill>
            <a:srgbClr val="C00000">
              <a:alpha val="90000"/>
            </a:srgbClr>
          </a:solidFill>
        </p:grpSpPr>
        <p:sp>
          <p:nvSpPr>
            <p:cNvPr id="42" name="矩形 41"/>
            <p:cNvSpPr/>
            <p:nvPr/>
          </p:nvSpPr>
          <p:spPr>
            <a:xfrm>
              <a:off x="3878685" y="662"/>
              <a:ext cx="1106626" cy="663975"/>
            </a:xfrm>
            <a:prstGeom prst="rect">
              <a:avLst/>
            </a:prstGeom>
            <a:gr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矩形 42"/>
            <p:cNvSpPr/>
            <p:nvPr/>
          </p:nvSpPr>
          <p:spPr>
            <a:xfrm>
              <a:off x="3878685" y="662"/>
              <a:ext cx="1106626" cy="663975"/>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sz="1200" kern="1200" dirty="0" smtClean="0"/>
                <a:t>（四）通告</a:t>
              </a:r>
              <a:endParaRPr lang="zh-CN" sz="1200" kern="1200" dirty="0"/>
            </a:p>
          </p:txBody>
        </p:sp>
      </p:grpSp>
      <p:grpSp>
        <p:nvGrpSpPr>
          <p:cNvPr id="44" name="组合 43"/>
          <p:cNvGrpSpPr/>
          <p:nvPr/>
        </p:nvGrpSpPr>
        <p:grpSpPr>
          <a:xfrm>
            <a:off x="6964627" y="2742516"/>
            <a:ext cx="1106626" cy="468000"/>
            <a:chOff x="5095974" y="662"/>
            <a:chExt cx="1106626" cy="663975"/>
          </a:xfrm>
          <a:solidFill>
            <a:srgbClr val="C00000">
              <a:alpha val="90000"/>
            </a:srgbClr>
          </a:solidFill>
        </p:grpSpPr>
        <p:sp>
          <p:nvSpPr>
            <p:cNvPr id="45" name="矩形 44"/>
            <p:cNvSpPr/>
            <p:nvPr/>
          </p:nvSpPr>
          <p:spPr>
            <a:xfrm>
              <a:off x="5095974" y="662"/>
              <a:ext cx="1106626" cy="663975"/>
            </a:xfrm>
            <a:prstGeom prst="rect">
              <a:avLst/>
            </a:prstGeom>
            <a:gr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6" name="矩形 45"/>
            <p:cNvSpPr/>
            <p:nvPr/>
          </p:nvSpPr>
          <p:spPr>
            <a:xfrm>
              <a:off x="5095974" y="662"/>
              <a:ext cx="1106626" cy="663975"/>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sz="1200" kern="1200" dirty="0" smtClean="0"/>
                <a:t>（五）通知</a:t>
              </a:r>
              <a:endParaRPr lang="zh-CN" sz="1200" kern="1200" dirty="0"/>
            </a:p>
          </p:txBody>
        </p:sp>
      </p:grpSp>
      <p:grpSp>
        <p:nvGrpSpPr>
          <p:cNvPr id="47" name="组合 46"/>
          <p:cNvGrpSpPr/>
          <p:nvPr/>
        </p:nvGrpSpPr>
        <p:grpSpPr>
          <a:xfrm>
            <a:off x="2095472" y="3277638"/>
            <a:ext cx="1106626" cy="468000"/>
            <a:chOff x="226819" y="775301"/>
            <a:chExt cx="1106626" cy="663975"/>
          </a:xfrm>
          <a:solidFill>
            <a:srgbClr val="C00000">
              <a:alpha val="90000"/>
            </a:srgbClr>
          </a:solidFill>
        </p:grpSpPr>
        <p:sp>
          <p:nvSpPr>
            <p:cNvPr id="48" name="矩形 47"/>
            <p:cNvSpPr/>
            <p:nvPr/>
          </p:nvSpPr>
          <p:spPr>
            <a:xfrm>
              <a:off x="226819" y="775301"/>
              <a:ext cx="1106626" cy="663975"/>
            </a:xfrm>
            <a:prstGeom prst="rect">
              <a:avLst/>
            </a:prstGeom>
            <a:gr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矩形 48"/>
            <p:cNvSpPr/>
            <p:nvPr/>
          </p:nvSpPr>
          <p:spPr>
            <a:xfrm>
              <a:off x="226819" y="775301"/>
              <a:ext cx="1106626" cy="663975"/>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sz="1200" kern="1200" dirty="0" smtClean="0"/>
                <a:t>（六）通报</a:t>
              </a:r>
              <a:endParaRPr lang="zh-CN" sz="1200" kern="1200" dirty="0"/>
            </a:p>
          </p:txBody>
        </p:sp>
      </p:grpSp>
      <p:grpSp>
        <p:nvGrpSpPr>
          <p:cNvPr id="50" name="组合 49"/>
          <p:cNvGrpSpPr/>
          <p:nvPr/>
        </p:nvGrpSpPr>
        <p:grpSpPr>
          <a:xfrm>
            <a:off x="3312761" y="3277638"/>
            <a:ext cx="1106626" cy="468000"/>
            <a:chOff x="1444108" y="775301"/>
            <a:chExt cx="1106626" cy="663975"/>
          </a:xfrm>
          <a:solidFill>
            <a:srgbClr val="C00000">
              <a:alpha val="90000"/>
            </a:srgbClr>
          </a:solidFill>
        </p:grpSpPr>
        <p:sp>
          <p:nvSpPr>
            <p:cNvPr id="51" name="矩形 50"/>
            <p:cNvSpPr/>
            <p:nvPr/>
          </p:nvSpPr>
          <p:spPr>
            <a:xfrm>
              <a:off x="1444108" y="775301"/>
              <a:ext cx="1106626" cy="663975"/>
            </a:xfrm>
            <a:prstGeom prst="rect">
              <a:avLst/>
            </a:prstGeom>
            <a:gr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2" name="矩形 51"/>
            <p:cNvSpPr/>
            <p:nvPr/>
          </p:nvSpPr>
          <p:spPr>
            <a:xfrm>
              <a:off x="1444108" y="775301"/>
              <a:ext cx="1106626" cy="663975"/>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sz="1200" kern="1200" dirty="0" smtClean="0"/>
                <a:t>（七）议案</a:t>
              </a:r>
              <a:endParaRPr lang="zh-CN" sz="1200" kern="1200" dirty="0"/>
            </a:p>
          </p:txBody>
        </p:sp>
      </p:grpSp>
      <p:grpSp>
        <p:nvGrpSpPr>
          <p:cNvPr id="53" name="组合 52"/>
          <p:cNvGrpSpPr/>
          <p:nvPr/>
        </p:nvGrpSpPr>
        <p:grpSpPr>
          <a:xfrm>
            <a:off x="4530049" y="3277638"/>
            <a:ext cx="1106626" cy="468000"/>
            <a:chOff x="2661396" y="775301"/>
            <a:chExt cx="1106626" cy="663975"/>
          </a:xfrm>
          <a:solidFill>
            <a:srgbClr val="C00000">
              <a:alpha val="90000"/>
            </a:srgbClr>
          </a:solidFill>
        </p:grpSpPr>
        <p:sp>
          <p:nvSpPr>
            <p:cNvPr id="54" name="矩形 53"/>
            <p:cNvSpPr/>
            <p:nvPr/>
          </p:nvSpPr>
          <p:spPr>
            <a:xfrm>
              <a:off x="2661396" y="775301"/>
              <a:ext cx="1106626" cy="663975"/>
            </a:xfrm>
            <a:prstGeom prst="rect">
              <a:avLst/>
            </a:prstGeom>
            <a:gr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5" name="矩形 54"/>
            <p:cNvSpPr/>
            <p:nvPr/>
          </p:nvSpPr>
          <p:spPr>
            <a:xfrm>
              <a:off x="2661396" y="775301"/>
              <a:ext cx="1106626" cy="663975"/>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sz="1200" kern="1200" dirty="0" smtClean="0"/>
                <a:t>（八）报告</a:t>
              </a:r>
              <a:endParaRPr lang="zh-CN" sz="1200" kern="1200" dirty="0"/>
            </a:p>
          </p:txBody>
        </p:sp>
      </p:grpSp>
      <p:grpSp>
        <p:nvGrpSpPr>
          <p:cNvPr id="56" name="组合 55"/>
          <p:cNvGrpSpPr/>
          <p:nvPr/>
        </p:nvGrpSpPr>
        <p:grpSpPr>
          <a:xfrm>
            <a:off x="5747338" y="3277638"/>
            <a:ext cx="1106626" cy="468000"/>
            <a:chOff x="3878685" y="775301"/>
            <a:chExt cx="1106626" cy="663975"/>
          </a:xfrm>
          <a:solidFill>
            <a:srgbClr val="C00000">
              <a:alpha val="90000"/>
            </a:srgbClr>
          </a:solidFill>
        </p:grpSpPr>
        <p:sp>
          <p:nvSpPr>
            <p:cNvPr id="57" name="矩形 56"/>
            <p:cNvSpPr/>
            <p:nvPr/>
          </p:nvSpPr>
          <p:spPr>
            <a:xfrm>
              <a:off x="3878685" y="775301"/>
              <a:ext cx="1106626" cy="663975"/>
            </a:xfrm>
            <a:prstGeom prst="rect">
              <a:avLst/>
            </a:prstGeom>
            <a:gr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8" name="矩形 57"/>
            <p:cNvSpPr/>
            <p:nvPr/>
          </p:nvSpPr>
          <p:spPr>
            <a:xfrm>
              <a:off x="3878685" y="775301"/>
              <a:ext cx="1106626" cy="663975"/>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sz="1200" kern="1200" dirty="0" smtClean="0"/>
                <a:t>（九）请示</a:t>
              </a:r>
              <a:endParaRPr lang="zh-CN" sz="1200" kern="1200" dirty="0"/>
            </a:p>
          </p:txBody>
        </p:sp>
      </p:grpSp>
      <p:grpSp>
        <p:nvGrpSpPr>
          <p:cNvPr id="59" name="组合 58"/>
          <p:cNvGrpSpPr/>
          <p:nvPr/>
        </p:nvGrpSpPr>
        <p:grpSpPr>
          <a:xfrm>
            <a:off x="6964627" y="3277638"/>
            <a:ext cx="1106626" cy="468000"/>
            <a:chOff x="5095974" y="775301"/>
            <a:chExt cx="1106626" cy="663975"/>
          </a:xfrm>
          <a:solidFill>
            <a:srgbClr val="C00000">
              <a:alpha val="90000"/>
            </a:srgbClr>
          </a:solidFill>
        </p:grpSpPr>
        <p:sp>
          <p:nvSpPr>
            <p:cNvPr id="60" name="矩形 59"/>
            <p:cNvSpPr/>
            <p:nvPr/>
          </p:nvSpPr>
          <p:spPr>
            <a:xfrm>
              <a:off x="5095974" y="775301"/>
              <a:ext cx="1106626" cy="663975"/>
            </a:xfrm>
            <a:prstGeom prst="rect">
              <a:avLst/>
            </a:prstGeom>
            <a:gr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1" name="矩形 60"/>
            <p:cNvSpPr/>
            <p:nvPr/>
          </p:nvSpPr>
          <p:spPr>
            <a:xfrm>
              <a:off x="5095974" y="775301"/>
              <a:ext cx="1106626" cy="663975"/>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sz="1200" kern="1200" dirty="0" smtClean="0"/>
                <a:t>（十）批复</a:t>
              </a:r>
              <a:endParaRPr lang="zh-CN" sz="1200" kern="1200" dirty="0"/>
            </a:p>
          </p:txBody>
        </p:sp>
      </p:grpSp>
      <p:grpSp>
        <p:nvGrpSpPr>
          <p:cNvPr id="62" name="组合 61"/>
          <p:cNvGrpSpPr/>
          <p:nvPr/>
        </p:nvGrpSpPr>
        <p:grpSpPr>
          <a:xfrm>
            <a:off x="2095472" y="3809770"/>
            <a:ext cx="1106626" cy="468000"/>
            <a:chOff x="226819" y="1549939"/>
            <a:chExt cx="1106626" cy="663975"/>
          </a:xfrm>
          <a:solidFill>
            <a:srgbClr val="C00000">
              <a:alpha val="90000"/>
            </a:srgbClr>
          </a:solidFill>
        </p:grpSpPr>
        <p:sp>
          <p:nvSpPr>
            <p:cNvPr id="63" name="矩形 62"/>
            <p:cNvSpPr/>
            <p:nvPr/>
          </p:nvSpPr>
          <p:spPr>
            <a:xfrm>
              <a:off x="226819" y="1549939"/>
              <a:ext cx="1106626" cy="663975"/>
            </a:xfrm>
            <a:prstGeom prst="rect">
              <a:avLst/>
            </a:prstGeom>
            <a:gr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4" name="矩形 63"/>
            <p:cNvSpPr/>
            <p:nvPr/>
          </p:nvSpPr>
          <p:spPr>
            <a:xfrm>
              <a:off x="226819" y="1549939"/>
              <a:ext cx="1106626" cy="663975"/>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sz="1200" kern="1200" dirty="0" smtClean="0"/>
                <a:t>（十一）意见</a:t>
              </a:r>
              <a:endParaRPr lang="zh-CN" sz="1200" kern="1200" dirty="0"/>
            </a:p>
          </p:txBody>
        </p:sp>
      </p:grpSp>
      <p:grpSp>
        <p:nvGrpSpPr>
          <p:cNvPr id="65" name="组合 64"/>
          <p:cNvGrpSpPr/>
          <p:nvPr/>
        </p:nvGrpSpPr>
        <p:grpSpPr>
          <a:xfrm>
            <a:off x="3312761" y="3809770"/>
            <a:ext cx="1106626" cy="468000"/>
            <a:chOff x="1444108" y="1549939"/>
            <a:chExt cx="1106626" cy="663975"/>
          </a:xfrm>
          <a:solidFill>
            <a:srgbClr val="C00000">
              <a:alpha val="90000"/>
            </a:srgbClr>
          </a:solidFill>
        </p:grpSpPr>
        <p:sp>
          <p:nvSpPr>
            <p:cNvPr id="66" name="矩形 65"/>
            <p:cNvSpPr/>
            <p:nvPr/>
          </p:nvSpPr>
          <p:spPr>
            <a:xfrm>
              <a:off x="1444108" y="1549939"/>
              <a:ext cx="1106626" cy="663975"/>
            </a:xfrm>
            <a:prstGeom prst="rect">
              <a:avLst/>
            </a:prstGeom>
            <a:gr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7" name="矩形 66"/>
            <p:cNvSpPr/>
            <p:nvPr/>
          </p:nvSpPr>
          <p:spPr>
            <a:xfrm>
              <a:off x="1444108" y="1549939"/>
              <a:ext cx="1106626" cy="663975"/>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sz="1200" kern="1200" dirty="0" smtClean="0"/>
                <a:t>（十二）函</a:t>
              </a:r>
              <a:endParaRPr lang="zh-CN" sz="1200" kern="1200" dirty="0"/>
            </a:p>
          </p:txBody>
        </p:sp>
      </p:grpSp>
      <p:grpSp>
        <p:nvGrpSpPr>
          <p:cNvPr id="68" name="组合 67"/>
          <p:cNvGrpSpPr/>
          <p:nvPr/>
        </p:nvGrpSpPr>
        <p:grpSpPr>
          <a:xfrm>
            <a:off x="4530049" y="3809770"/>
            <a:ext cx="1106626" cy="468000"/>
            <a:chOff x="2661396" y="1549939"/>
            <a:chExt cx="1106626" cy="663975"/>
          </a:xfrm>
          <a:solidFill>
            <a:srgbClr val="C00000">
              <a:alpha val="90000"/>
            </a:srgbClr>
          </a:solidFill>
        </p:grpSpPr>
        <p:sp>
          <p:nvSpPr>
            <p:cNvPr id="69" name="矩形 68"/>
            <p:cNvSpPr/>
            <p:nvPr/>
          </p:nvSpPr>
          <p:spPr>
            <a:xfrm>
              <a:off x="2661396" y="1549939"/>
              <a:ext cx="1106626" cy="663975"/>
            </a:xfrm>
            <a:prstGeom prst="rect">
              <a:avLst/>
            </a:prstGeom>
            <a:gr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0" name="矩形 69"/>
            <p:cNvSpPr/>
            <p:nvPr/>
          </p:nvSpPr>
          <p:spPr>
            <a:xfrm>
              <a:off x="2661396" y="1549939"/>
              <a:ext cx="1106626" cy="663975"/>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sz="1200" kern="1200" dirty="0" smtClean="0"/>
                <a:t>（十三）纪要</a:t>
              </a:r>
              <a:endParaRPr lang="zh-CN" sz="1200" kern="1200" dirty="0"/>
            </a:p>
          </p:txBody>
        </p:sp>
      </p:grpSp>
      <p:grpSp>
        <p:nvGrpSpPr>
          <p:cNvPr id="71" name="组合 70"/>
          <p:cNvGrpSpPr/>
          <p:nvPr/>
        </p:nvGrpSpPr>
        <p:grpSpPr>
          <a:xfrm>
            <a:off x="5747338" y="3809770"/>
            <a:ext cx="1106626" cy="468000"/>
            <a:chOff x="3878685" y="1549939"/>
            <a:chExt cx="1106626" cy="663975"/>
          </a:xfrm>
          <a:solidFill>
            <a:srgbClr val="C00000">
              <a:alpha val="90000"/>
            </a:srgbClr>
          </a:solidFill>
        </p:grpSpPr>
        <p:sp>
          <p:nvSpPr>
            <p:cNvPr id="72" name="矩形 71"/>
            <p:cNvSpPr/>
            <p:nvPr/>
          </p:nvSpPr>
          <p:spPr>
            <a:xfrm>
              <a:off x="3878685" y="1549939"/>
              <a:ext cx="1106626" cy="663975"/>
            </a:xfrm>
            <a:prstGeom prst="rect">
              <a:avLst/>
            </a:prstGeom>
            <a:gr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3" name="矩形 72"/>
            <p:cNvSpPr/>
            <p:nvPr/>
          </p:nvSpPr>
          <p:spPr>
            <a:xfrm>
              <a:off x="3878685" y="1549939"/>
              <a:ext cx="1106626" cy="663975"/>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sz="1200" kern="1200" dirty="0" smtClean="0"/>
                <a:t>（十四）决议</a:t>
              </a:r>
              <a:endParaRPr lang="zh-CN" sz="1200" kern="1200" dirty="0"/>
            </a:p>
          </p:txBody>
        </p:sp>
      </p:grpSp>
      <p:grpSp>
        <p:nvGrpSpPr>
          <p:cNvPr id="74" name="组合 73"/>
          <p:cNvGrpSpPr/>
          <p:nvPr/>
        </p:nvGrpSpPr>
        <p:grpSpPr>
          <a:xfrm>
            <a:off x="6964627" y="3809770"/>
            <a:ext cx="1106626" cy="468000"/>
            <a:chOff x="5095974" y="1549939"/>
            <a:chExt cx="1106626" cy="663975"/>
          </a:xfrm>
          <a:solidFill>
            <a:srgbClr val="C00000">
              <a:alpha val="90000"/>
            </a:srgbClr>
          </a:solidFill>
        </p:grpSpPr>
        <p:sp>
          <p:nvSpPr>
            <p:cNvPr id="75" name="矩形 74"/>
            <p:cNvSpPr/>
            <p:nvPr/>
          </p:nvSpPr>
          <p:spPr>
            <a:xfrm>
              <a:off x="5095974" y="1549939"/>
              <a:ext cx="1106626" cy="663975"/>
            </a:xfrm>
            <a:prstGeom prst="rect">
              <a:avLst/>
            </a:prstGeom>
            <a:grpFill/>
            <a:ln>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6" name="矩形 75"/>
            <p:cNvSpPr/>
            <p:nvPr/>
          </p:nvSpPr>
          <p:spPr>
            <a:xfrm>
              <a:off x="5095974" y="1549939"/>
              <a:ext cx="1106626" cy="663975"/>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zh-CN" sz="1200" kern="1200" dirty="0" smtClean="0"/>
                <a:t>（十五）公报</a:t>
              </a:r>
              <a:endParaRPr lang="zh-CN" sz="1200" kern="1200" dirty="0"/>
            </a:p>
          </p:txBody>
        </p:sp>
      </p:grpSp>
      <p:grpSp>
        <p:nvGrpSpPr>
          <p:cNvPr id="77" name="组合 76"/>
          <p:cNvGrpSpPr/>
          <p:nvPr/>
        </p:nvGrpSpPr>
        <p:grpSpPr>
          <a:xfrm>
            <a:off x="765818" y="3571876"/>
            <a:ext cx="791314" cy="474788"/>
            <a:chOff x="386" y="61709"/>
            <a:chExt cx="791314" cy="474788"/>
          </a:xfrm>
        </p:grpSpPr>
        <p:sp>
          <p:nvSpPr>
            <p:cNvPr id="78" name="矩形 77"/>
            <p:cNvSpPr/>
            <p:nvPr/>
          </p:nvSpPr>
          <p:spPr>
            <a:xfrm>
              <a:off x="386" y="61709"/>
              <a:ext cx="791314" cy="474788"/>
            </a:xfrm>
            <a:prstGeom prst="rect">
              <a:avLst/>
            </a:pr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79" name="矩形 78"/>
            <p:cNvSpPr/>
            <p:nvPr/>
          </p:nvSpPr>
          <p:spPr>
            <a:xfrm>
              <a:off x="386" y="61709"/>
              <a:ext cx="791314" cy="4747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zh-CN" altLang="en-US" sz="1800" b="1" kern="1200" dirty="0" smtClean="0"/>
                <a:t>公文</a:t>
              </a:r>
              <a:endParaRPr lang="en-US" sz="1800" b="1" kern="1200" dirty="0"/>
            </a:p>
          </p:txBody>
        </p:sp>
      </p:grpSp>
    </p:spTree>
    <p:extLst>
      <p:ext uri="{BB962C8B-B14F-4D97-AF65-F5344CB8AC3E}">
        <p14:creationId xmlns:p14="http://schemas.microsoft.com/office/powerpoint/2010/main" val="2965176036"/>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05556"/>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公文流转</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的特点</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309522" y="1000108"/>
            <a:ext cx="3312368" cy="1277273"/>
          </a:xfrm>
          <a:prstGeom prst="rect">
            <a:avLst/>
          </a:prstGeom>
        </p:spPr>
        <p:txBody>
          <a:bodyPr wrap="square">
            <a:spAutoFit/>
          </a:bodyPr>
          <a:lstStyle/>
          <a:p>
            <a:pPr lvl="0"/>
            <a:r>
              <a:rPr lang="zh-CN" altLang="en-US" sz="2800" b="1" dirty="0" smtClean="0">
                <a:solidFill>
                  <a:srgbClr val="C00000"/>
                </a:solidFill>
                <a:latin typeface="微软雅黑" panose="020B0503020204020204" pitchFamily="34" charset="-122"/>
                <a:ea typeface="微软雅黑" panose="020B0503020204020204" pitchFamily="34" charset="-122"/>
              </a:rPr>
              <a:t>公文流转</a:t>
            </a:r>
            <a:endParaRPr lang="en-US" altLang="zh-CN" sz="2800" b="1" dirty="0" smtClean="0">
              <a:solidFill>
                <a:srgbClr val="C00000"/>
              </a:solidFill>
              <a:latin typeface="微软雅黑" panose="020B0503020204020204" pitchFamily="34" charset="-122"/>
              <a:ea typeface="微软雅黑" panose="020B0503020204020204" pitchFamily="34" charset="-122"/>
            </a:endParaRPr>
          </a:p>
          <a:p>
            <a:pPr>
              <a:spcBef>
                <a:spcPct val="50000"/>
              </a:spcBef>
              <a:defRPr/>
            </a:pPr>
            <a:r>
              <a:rPr lang="zh-CN" altLang="en-US" sz="1400" dirty="0" smtClean="0">
                <a:solidFill>
                  <a:schemeClr val="bg1">
                    <a:lumMod val="50000"/>
                  </a:schemeClr>
                </a:solidFill>
                <a:latin typeface="微软雅黑" pitchFamily="34" charset="-122"/>
                <a:ea typeface="微软雅黑" pitchFamily="34" charset="-122"/>
              </a:rPr>
              <a:t>公文流转是政府单位开展各项工作的组要方式，通过十五种文的流转，来推进各项工作的传达和执行</a:t>
            </a:r>
            <a:endParaRPr lang="en-US" altLang="zh-CN" sz="1400" dirty="0">
              <a:solidFill>
                <a:schemeClr val="bg1">
                  <a:lumMod val="50000"/>
                </a:schemeClr>
              </a:solidFill>
              <a:latin typeface="微软雅黑" pitchFamily="34" charset="-122"/>
              <a:ea typeface="微软雅黑" pitchFamily="34" charset="-122"/>
            </a:endParaRPr>
          </a:p>
        </p:txBody>
      </p:sp>
      <p:sp>
        <p:nvSpPr>
          <p:cNvPr id="5" name="矩形 4"/>
          <p:cNvSpPr/>
          <p:nvPr/>
        </p:nvSpPr>
        <p:spPr>
          <a:xfrm>
            <a:off x="4682478" y="1428736"/>
            <a:ext cx="7057124" cy="1708160"/>
          </a:xfrm>
          <a:prstGeom prst="rect">
            <a:avLst/>
          </a:prstGeom>
        </p:spPr>
        <p:txBody>
          <a:bodyPr wrap="square">
            <a:spAutoFit/>
          </a:bodyPr>
          <a:lstStyle/>
          <a:p>
            <a:r>
              <a:rPr lang="zh-CN" altLang="en-US" sz="1400" dirty="0" smtClean="0">
                <a:latin typeface="微软雅黑" panose="020B0503020204020204" pitchFamily="34" charset="-122"/>
                <a:ea typeface="微软雅黑" panose="020B0503020204020204" pitchFamily="34" charset="-122"/>
              </a:rPr>
              <a:t>支持国家现行</a:t>
            </a:r>
            <a:r>
              <a:rPr lang="en-US" sz="1400" dirty="0" smtClean="0">
                <a:latin typeface="微软雅黑" panose="020B0503020204020204" pitchFamily="34" charset="-122"/>
                <a:ea typeface="微软雅黑" panose="020B0503020204020204" pitchFamily="34" charset="-122"/>
              </a:rPr>
              <a:t>15</a:t>
            </a:r>
            <a:r>
              <a:rPr lang="zh-CN" altLang="en-US" sz="1400" dirty="0" smtClean="0">
                <a:latin typeface="微软雅黑" panose="020B0503020204020204" pitchFamily="34" charset="-122"/>
                <a:ea typeface="微软雅黑" panose="020B0503020204020204" pitchFamily="34" charset="-122"/>
              </a:rPr>
              <a:t>种公文种类，包括（一）命令、（二）决定、（三）公告、（四）通告、（五）通知、（六）通报、（七）议案、（八）报告、（九）请示、（十）批复、（十一）意见、（十二）函、（十三）纪要、（十四）决议、（十五）公报</a:t>
            </a:r>
            <a:endParaRPr lang="en-US" altLang="zh-CN" sz="1400" dirty="0" smtClean="0">
              <a:latin typeface="微软雅黑" panose="020B0503020204020204" pitchFamily="34" charset="-122"/>
              <a:ea typeface="微软雅黑" panose="020B0503020204020204" pitchFamily="34" charset="-122"/>
            </a:endParaRPr>
          </a:p>
          <a:p>
            <a:pPr marL="261938" lvl="0" indent="-261938">
              <a:lnSpc>
                <a:spcPct val="150000"/>
              </a:lnSpc>
              <a:buFont typeface="Wingdings" pitchFamily="2" charset="2"/>
              <a:buChar char="n"/>
            </a:pPr>
            <a:r>
              <a:rPr lang="zh-CN" altLang="en-US" sz="1400" dirty="0" smtClean="0">
                <a:latin typeface="微软雅黑" panose="020B0503020204020204" pitchFamily="34" charset="-122"/>
                <a:ea typeface="微软雅黑" panose="020B0503020204020204" pitchFamily="34" charset="-122"/>
              </a:rPr>
              <a:t>发文拟稿、发文审核、套红盖章、文件分发、发文查询、发文统计</a:t>
            </a:r>
          </a:p>
          <a:p>
            <a:pPr marL="261938" lvl="0" indent="-261938">
              <a:lnSpc>
                <a:spcPct val="150000"/>
              </a:lnSpc>
              <a:buFont typeface="Wingdings" pitchFamily="2" charset="2"/>
              <a:buChar char="n"/>
            </a:pPr>
            <a:r>
              <a:rPr lang="zh-CN" altLang="en-US" sz="1400" dirty="0" smtClean="0">
                <a:latin typeface="微软雅黑" panose="020B0503020204020204" pitchFamily="34" charset="-122"/>
                <a:ea typeface="微软雅黑" panose="020B0503020204020204" pitchFamily="34" charset="-122"/>
              </a:rPr>
              <a:t>收文登记、收文处理、收文查询、收文统计</a:t>
            </a:r>
          </a:p>
          <a:p>
            <a:pPr marL="261938" indent="-261938">
              <a:lnSpc>
                <a:spcPct val="150000"/>
              </a:lnSpc>
              <a:buFont typeface="Wingdings" pitchFamily="2" charset="2"/>
              <a:buChar char="n"/>
            </a:pPr>
            <a:r>
              <a:rPr lang="zh-CN" altLang="en-US" sz="1400" dirty="0" smtClean="0">
                <a:latin typeface="微软雅黑" panose="020B0503020204020204" pitchFamily="34" charset="-122"/>
                <a:ea typeface="微软雅黑" panose="020B0503020204020204" pitchFamily="34" charset="-122"/>
              </a:rPr>
              <a:t>收发文转换</a:t>
            </a:r>
            <a:endParaRPr lang="zh-CN" altLang="en-US" sz="1400" dirty="0">
              <a:latin typeface="微软雅黑" panose="020B0503020204020204" pitchFamily="34" charset="-122"/>
              <a:ea typeface="微软雅黑" panose="020B0503020204020204" pitchFamily="34" charset="-122"/>
            </a:endParaRPr>
          </a:p>
        </p:txBody>
      </p:sp>
      <p:sp>
        <p:nvSpPr>
          <p:cNvPr id="6" name="矩形 5"/>
          <p:cNvSpPr/>
          <p:nvPr/>
        </p:nvSpPr>
        <p:spPr>
          <a:xfrm>
            <a:off x="4682478" y="3680302"/>
            <a:ext cx="7200000" cy="2677656"/>
          </a:xfrm>
          <a:prstGeom prst="rect">
            <a:avLst/>
          </a:prstGeom>
        </p:spPr>
        <p:txBody>
          <a:bodyPr wrap="square">
            <a:spAutoFit/>
          </a:bodyPr>
          <a:lstStyle/>
          <a:p>
            <a:pPr marL="261938" lvl="0" indent="-261938">
              <a:lnSpc>
                <a:spcPct val="150000"/>
              </a:lnSpc>
              <a:buFont typeface="Wingdings" pitchFamily="2" charset="2"/>
              <a:buChar char="n"/>
            </a:pPr>
            <a:r>
              <a:rPr lang="zh-CN" altLang="en-US" sz="1400" dirty="0" smtClean="0">
                <a:latin typeface="微软雅黑" panose="020B0503020204020204" pitchFamily="34" charset="-122"/>
                <a:ea typeface="微软雅黑" panose="020B0503020204020204" pitchFamily="34" charset="-122"/>
              </a:rPr>
              <a:t>公文要素完全自定义，包括发文稿纸、红头模板、文号、流程、机关待字、主题词等</a:t>
            </a:r>
          </a:p>
          <a:p>
            <a:pPr marL="261938" indent="-261938">
              <a:lnSpc>
                <a:spcPct val="150000"/>
              </a:lnSpc>
              <a:buFont typeface="Wingdings" pitchFamily="2" charset="2"/>
              <a:buChar char="n"/>
            </a:pPr>
            <a:r>
              <a:rPr lang="zh-CN" altLang="en-US" sz="1400" dirty="0" smtClean="0">
                <a:latin typeface="微软雅黑" panose="020B0503020204020204" pitchFamily="34" charset="-122"/>
                <a:ea typeface="微软雅黑" panose="020B0503020204020204" pitchFamily="34" charset="-122"/>
              </a:rPr>
              <a:t>支持条件路由、顺序流、分支流、并发流；支持会签、加签、回退、撤销、分发等</a:t>
            </a:r>
          </a:p>
          <a:p>
            <a:pPr marL="261938" lvl="0" indent="-261938">
              <a:lnSpc>
                <a:spcPct val="150000"/>
              </a:lnSpc>
              <a:buFont typeface="Wingdings" pitchFamily="2" charset="2"/>
              <a:buChar char="n"/>
            </a:pPr>
            <a:r>
              <a:rPr lang="zh-CN" altLang="en-US" sz="1400" dirty="0" smtClean="0">
                <a:latin typeface="微软雅黑" panose="020B0503020204020204" pitchFamily="34" charset="-122"/>
                <a:ea typeface="微软雅黑" panose="020B0503020204020204" pitchFamily="34" charset="-122"/>
              </a:rPr>
              <a:t>支持公文自动编号，允许用户自定义编号规则</a:t>
            </a:r>
          </a:p>
          <a:p>
            <a:pPr marL="261938" lvl="0" indent="-261938">
              <a:lnSpc>
                <a:spcPct val="150000"/>
              </a:lnSpc>
              <a:buFont typeface="Wingdings" pitchFamily="2" charset="2"/>
              <a:buChar char="n"/>
            </a:pPr>
            <a:r>
              <a:rPr lang="zh-CN" altLang="en-US" sz="1400" dirty="0" smtClean="0">
                <a:latin typeface="微软雅黑" panose="020B0503020204020204" pitchFamily="34" charset="-122"/>
                <a:ea typeface="微软雅黑" panose="020B0503020204020204" pitchFamily="34" charset="-122"/>
              </a:rPr>
              <a:t>支持多种套红格式，自动引入红头</a:t>
            </a:r>
          </a:p>
          <a:p>
            <a:pPr marL="261938" lvl="0" indent="-261938">
              <a:lnSpc>
                <a:spcPct val="150000"/>
              </a:lnSpc>
              <a:buFont typeface="Wingdings" pitchFamily="2" charset="2"/>
              <a:buChar char="n"/>
            </a:pPr>
            <a:r>
              <a:rPr lang="zh-CN" altLang="en-US" sz="1400" dirty="0" smtClean="0">
                <a:latin typeface="微软雅黑" panose="020B0503020204020204" pitchFamily="34" charset="-122"/>
                <a:ea typeface="微软雅黑" panose="020B0503020204020204" pitchFamily="34" charset="-122"/>
              </a:rPr>
              <a:t>可追踪公文处理当前所处的环节</a:t>
            </a:r>
          </a:p>
          <a:p>
            <a:pPr marL="261938" lvl="0" indent="-261938">
              <a:lnSpc>
                <a:spcPct val="150000"/>
              </a:lnSpc>
              <a:buFont typeface="Wingdings" pitchFamily="2" charset="2"/>
              <a:buChar char="n"/>
            </a:pPr>
            <a:r>
              <a:rPr lang="zh-CN" altLang="en-US" sz="1400" dirty="0" smtClean="0">
                <a:latin typeface="微软雅黑" panose="020B0503020204020204" pitchFamily="34" charset="-122"/>
                <a:ea typeface="微软雅黑" panose="020B0503020204020204" pitchFamily="34" charset="-122"/>
              </a:rPr>
              <a:t>可保留正文修改痕迹</a:t>
            </a:r>
          </a:p>
          <a:p>
            <a:pPr marL="261938" lvl="0" indent="-261938">
              <a:lnSpc>
                <a:spcPct val="150000"/>
              </a:lnSpc>
              <a:buFont typeface="Wingdings" pitchFamily="2" charset="2"/>
              <a:buChar char="n"/>
            </a:pPr>
            <a:r>
              <a:rPr lang="zh-CN" altLang="en-US" sz="1400" dirty="0" smtClean="0">
                <a:latin typeface="微软雅黑" panose="020B0503020204020204" pitchFamily="34" charset="-122"/>
                <a:ea typeface="微软雅黑" panose="020B0503020204020204" pitchFamily="34" charset="-122"/>
              </a:rPr>
              <a:t>支持电子签章</a:t>
            </a:r>
            <a:r>
              <a:rPr lang="en-US" altLang="en-US" sz="1400" dirty="0" smtClean="0">
                <a:latin typeface="微软雅黑" panose="020B0503020204020204" pitchFamily="34" charset="-122"/>
                <a:ea typeface="微软雅黑" panose="020B0503020204020204" pitchFamily="34" charset="-122"/>
              </a:rPr>
              <a:t>/</a:t>
            </a:r>
            <a:r>
              <a:rPr lang="zh-CN" altLang="en-US" sz="1400" dirty="0" smtClean="0">
                <a:latin typeface="微软雅黑" panose="020B0503020204020204" pitchFamily="34" charset="-122"/>
                <a:ea typeface="微软雅黑" panose="020B0503020204020204" pitchFamily="34" charset="-122"/>
              </a:rPr>
              <a:t>电子签名</a:t>
            </a:r>
          </a:p>
          <a:p>
            <a:pPr marL="261938" indent="-261938">
              <a:lnSpc>
                <a:spcPct val="150000"/>
              </a:lnSpc>
              <a:buFont typeface="Wingdings" pitchFamily="2" charset="2"/>
              <a:buChar char="n"/>
            </a:pPr>
            <a:r>
              <a:rPr lang="zh-CN" altLang="en-US" sz="1400" dirty="0" smtClean="0">
                <a:latin typeface="微软雅黑" panose="020B0503020204020204" pitchFamily="34" charset="-122"/>
                <a:ea typeface="微软雅黑" panose="020B0503020204020204" pitchFamily="34" charset="-122"/>
              </a:rPr>
              <a:t>支持与文档管理系统进行对接和直接归档</a:t>
            </a:r>
          </a:p>
        </p:txBody>
      </p:sp>
      <p:sp>
        <p:nvSpPr>
          <p:cNvPr id="7" name="矩形 6"/>
          <p:cNvSpPr/>
          <p:nvPr/>
        </p:nvSpPr>
        <p:spPr>
          <a:xfrm>
            <a:off x="4595802" y="928670"/>
            <a:ext cx="7215238" cy="500066"/>
          </a:xfrm>
          <a:prstGeom prst="rect">
            <a:avLst/>
          </a:prstGeom>
          <a:solidFill>
            <a:srgbClr val="C00000">
              <a:alpha val="9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t>主要业务需求</a:t>
            </a:r>
            <a:endParaRPr lang="zh-CN" altLang="en-US" sz="1600" dirty="0"/>
          </a:p>
        </p:txBody>
      </p:sp>
      <p:sp>
        <p:nvSpPr>
          <p:cNvPr id="8" name="矩形 7"/>
          <p:cNvSpPr/>
          <p:nvPr/>
        </p:nvSpPr>
        <p:spPr>
          <a:xfrm>
            <a:off x="4595802" y="3180236"/>
            <a:ext cx="7215238" cy="500066"/>
          </a:xfrm>
          <a:prstGeom prst="rect">
            <a:avLst/>
          </a:prstGeom>
          <a:solidFill>
            <a:srgbClr val="C00000">
              <a:alpha val="9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t>主要功能需求</a:t>
            </a:r>
            <a:endParaRPr lang="zh-CN" altLang="en-US" sz="1600" dirty="0"/>
          </a:p>
        </p:txBody>
      </p:sp>
      <p:sp>
        <p:nvSpPr>
          <p:cNvPr id="9" name="矩形 8"/>
          <p:cNvSpPr/>
          <p:nvPr/>
        </p:nvSpPr>
        <p:spPr>
          <a:xfrm>
            <a:off x="4595802" y="3700238"/>
            <a:ext cx="7215238" cy="265772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10" name="矩形 9"/>
          <p:cNvSpPr/>
          <p:nvPr/>
        </p:nvSpPr>
        <p:spPr>
          <a:xfrm>
            <a:off x="4595802" y="1428736"/>
            <a:ext cx="7215238" cy="164307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grpSp>
        <p:nvGrpSpPr>
          <p:cNvPr id="11" name="组合 10"/>
          <p:cNvGrpSpPr/>
          <p:nvPr/>
        </p:nvGrpSpPr>
        <p:grpSpPr>
          <a:xfrm>
            <a:off x="407368" y="2277381"/>
            <a:ext cx="3430546" cy="4216402"/>
            <a:chOff x="2050387" y="-330757"/>
            <a:chExt cx="5645212" cy="6938395"/>
          </a:xfrm>
        </p:grpSpPr>
        <p:sp>
          <p:nvSpPr>
            <p:cNvPr id="12" name="矩形 11"/>
            <p:cNvSpPr/>
            <p:nvPr/>
          </p:nvSpPr>
          <p:spPr>
            <a:xfrm>
              <a:off x="2411760" y="1842563"/>
              <a:ext cx="936104" cy="37032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微软雅黑" pitchFamily="34" charset="-122"/>
                  <a:ea typeface="微软雅黑" pitchFamily="34" charset="-122"/>
                </a:rPr>
                <a:t>交拟</a:t>
              </a:r>
              <a:endParaRPr lang="zh-CN" altLang="en-US" sz="1400" dirty="0">
                <a:latin typeface="微软雅黑" pitchFamily="34" charset="-122"/>
                <a:ea typeface="微软雅黑" pitchFamily="34" charset="-122"/>
              </a:endParaRPr>
            </a:p>
          </p:txBody>
        </p:sp>
        <p:sp>
          <p:nvSpPr>
            <p:cNvPr id="13" name="矩形 12"/>
            <p:cNvSpPr/>
            <p:nvPr/>
          </p:nvSpPr>
          <p:spPr>
            <a:xfrm>
              <a:off x="2411760" y="2470384"/>
              <a:ext cx="936104" cy="37032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itchFamily="34" charset="-122"/>
                  <a:ea typeface="微软雅黑" pitchFamily="34" charset="-122"/>
                </a:rPr>
                <a:t>拟议</a:t>
              </a:r>
            </a:p>
          </p:txBody>
        </p:sp>
        <p:sp>
          <p:nvSpPr>
            <p:cNvPr id="14" name="矩形 13"/>
            <p:cNvSpPr/>
            <p:nvPr/>
          </p:nvSpPr>
          <p:spPr>
            <a:xfrm>
              <a:off x="2411760" y="3098205"/>
              <a:ext cx="936104" cy="37032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itchFamily="34" charset="-122"/>
                  <a:ea typeface="微软雅黑" pitchFamily="34" charset="-122"/>
                </a:rPr>
                <a:t>撰拟</a:t>
              </a:r>
            </a:p>
          </p:txBody>
        </p:sp>
        <p:sp>
          <p:nvSpPr>
            <p:cNvPr id="15" name="矩形 14"/>
            <p:cNvSpPr/>
            <p:nvPr/>
          </p:nvSpPr>
          <p:spPr>
            <a:xfrm>
              <a:off x="2411760" y="3726026"/>
              <a:ext cx="936104" cy="37032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itchFamily="34" charset="-122"/>
                  <a:ea typeface="微软雅黑" pitchFamily="34" charset="-122"/>
                </a:rPr>
                <a:t>审核</a:t>
              </a:r>
            </a:p>
          </p:txBody>
        </p:sp>
        <p:sp>
          <p:nvSpPr>
            <p:cNvPr id="16" name="矩形 15"/>
            <p:cNvSpPr/>
            <p:nvPr/>
          </p:nvSpPr>
          <p:spPr>
            <a:xfrm>
              <a:off x="2411760" y="4353847"/>
              <a:ext cx="936104" cy="37032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itchFamily="34" charset="-122"/>
                  <a:ea typeface="微软雅黑" pitchFamily="34" charset="-122"/>
                </a:rPr>
                <a:t>签发</a:t>
              </a:r>
            </a:p>
          </p:txBody>
        </p:sp>
        <p:sp>
          <p:nvSpPr>
            <p:cNvPr id="17" name="矩形 16"/>
            <p:cNvSpPr/>
            <p:nvPr/>
          </p:nvSpPr>
          <p:spPr>
            <a:xfrm>
              <a:off x="2411760" y="4981668"/>
              <a:ext cx="936104" cy="37032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微软雅黑" pitchFamily="34" charset="-122"/>
                  <a:ea typeface="微软雅黑" pitchFamily="34" charset="-122"/>
                </a:rPr>
                <a:t>缮校</a:t>
              </a:r>
              <a:endParaRPr lang="zh-CN" altLang="en-US" sz="1400" dirty="0">
                <a:latin typeface="微软雅黑" pitchFamily="34" charset="-122"/>
                <a:ea typeface="微软雅黑" pitchFamily="34" charset="-122"/>
              </a:endParaRPr>
            </a:p>
          </p:txBody>
        </p:sp>
        <p:sp>
          <p:nvSpPr>
            <p:cNvPr id="18" name="矩形 17"/>
            <p:cNvSpPr/>
            <p:nvPr/>
          </p:nvSpPr>
          <p:spPr>
            <a:xfrm>
              <a:off x="2411760" y="5609489"/>
              <a:ext cx="936104" cy="37032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itchFamily="34" charset="-122"/>
                  <a:ea typeface="微软雅黑" pitchFamily="34" charset="-122"/>
                </a:rPr>
                <a:t>用印</a:t>
              </a:r>
            </a:p>
          </p:txBody>
        </p:sp>
        <p:sp>
          <p:nvSpPr>
            <p:cNvPr id="19" name="矩形 18"/>
            <p:cNvSpPr/>
            <p:nvPr/>
          </p:nvSpPr>
          <p:spPr>
            <a:xfrm>
              <a:off x="2411760" y="6237312"/>
              <a:ext cx="936104" cy="37032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itchFamily="34" charset="-122"/>
                  <a:ea typeface="微软雅黑" pitchFamily="34" charset="-122"/>
                </a:rPr>
                <a:t>分</a:t>
              </a:r>
              <a:r>
                <a:rPr lang="zh-CN" altLang="en-US" sz="1400" smtClean="0">
                  <a:latin typeface="微软雅黑" pitchFamily="34" charset="-122"/>
                  <a:ea typeface="微软雅黑" pitchFamily="34" charset="-122"/>
                </a:rPr>
                <a:t>发</a:t>
              </a:r>
              <a:endParaRPr lang="zh-CN" altLang="en-US" sz="1400" dirty="0">
                <a:latin typeface="微软雅黑" pitchFamily="34" charset="-122"/>
                <a:ea typeface="微软雅黑" pitchFamily="34" charset="-122"/>
              </a:endParaRPr>
            </a:p>
          </p:txBody>
        </p:sp>
        <p:sp>
          <p:nvSpPr>
            <p:cNvPr id="20" name="矩形 19"/>
            <p:cNvSpPr/>
            <p:nvPr/>
          </p:nvSpPr>
          <p:spPr>
            <a:xfrm>
              <a:off x="6083672" y="586918"/>
              <a:ext cx="936104" cy="370326"/>
            </a:xfrm>
            <a:prstGeom prst="rect">
              <a:avLst/>
            </a:prstGeom>
            <a:solidFill>
              <a:srgbClr val="C4110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itchFamily="34" charset="-122"/>
                  <a:ea typeface="微软雅黑" pitchFamily="34" charset="-122"/>
                </a:rPr>
                <a:t>收文</a:t>
              </a:r>
            </a:p>
          </p:txBody>
        </p:sp>
        <p:sp>
          <p:nvSpPr>
            <p:cNvPr id="21" name="矩形 20"/>
            <p:cNvSpPr/>
            <p:nvPr/>
          </p:nvSpPr>
          <p:spPr>
            <a:xfrm>
              <a:off x="6083672" y="1214740"/>
              <a:ext cx="936104" cy="370326"/>
            </a:xfrm>
            <a:prstGeom prst="rect">
              <a:avLst/>
            </a:prstGeom>
            <a:solidFill>
              <a:srgbClr val="C4110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itchFamily="34" charset="-122"/>
                  <a:ea typeface="微软雅黑" pitchFamily="34" charset="-122"/>
                </a:rPr>
                <a:t>拟办</a:t>
              </a:r>
            </a:p>
          </p:txBody>
        </p:sp>
        <p:sp>
          <p:nvSpPr>
            <p:cNvPr id="22" name="矩形 21"/>
            <p:cNvSpPr/>
            <p:nvPr/>
          </p:nvSpPr>
          <p:spPr>
            <a:xfrm>
              <a:off x="6083672" y="1842562"/>
              <a:ext cx="936104" cy="370326"/>
            </a:xfrm>
            <a:prstGeom prst="rect">
              <a:avLst/>
            </a:prstGeom>
            <a:solidFill>
              <a:srgbClr val="C4110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微软雅黑" pitchFamily="34" charset="-122"/>
                  <a:ea typeface="微软雅黑" pitchFamily="34" charset="-122"/>
                </a:rPr>
                <a:t>批办</a:t>
              </a:r>
              <a:endParaRPr lang="zh-CN" altLang="en-US" sz="1400" dirty="0">
                <a:latin typeface="微软雅黑" pitchFamily="34" charset="-122"/>
                <a:ea typeface="微软雅黑" pitchFamily="34" charset="-122"/>
              </a:endParaRPr>
            </a:p>
          </p:txBody>
        </p:sp>
        <p:sp>
          <p:nvSpPr>
            <p:cNvPr id="23" name="矩形 22"/>
            <p:cNvSpPr/>
            <p:nvPr/>
          </p:nvSpPr>
          <p:spPr>
            <a:xfrm>
              <a:off x="6083672" y="2470384"/>
              <a:ext cx="936104" cy="370326"/>
            </a:xfrm>
            <a:prstGeom prst="rect">
              <a:avLst/>
            </a:prstGeom>
            <a:solidFill>
              <a:srgbClr val="C4110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itchFamily="34" charset="-122"/>
                  <a:ea typeface="微软雅黑" pitchFamily="34" charset="-122"/>
                </a:rPr>
                <a:t>承办</a:t>
              </a:r>
            </a:p>
          </p:txBody>
        </p:sp>
        <p:sp>
          <p:nvSpPr>
            <p:cNvPr id="24" name="矩形 23"/>
            <p:cNvSpPr/>
            <p:nvPr/>
          </p:nvSpPr>
          <p:spPr>
            <a:xfrm>
              <a:off x="6083672" y="3098206"/>
              <a:ext cx="936104" cy="370326"/>
            </a:xfrm>
            <a:prstGeom prst="rect">
              <a:avLst/>
            </a:prstGeom>
            <a:solidFill>
              <a:srgbClr val="C4110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itchFamily="34" charset="-122"/>
                  <a:ea typeface="微软雅黑" pitchFamily="34" charset="-122"/>
                </a:rPr>
                <a:t>传阅</a:t>
              </a:r>
            </a:p>
          </p:txBody>
        </p:sp>
        <p:sp>
          <p:nvSpPr>
            <p:cNvPr id="25" name="矩形 24"/>
            <p:cNvSpPr/>
            <p:nvPr/>
          </p:nvSpPr>
          <p:spPr>
            <a:xfrm>
              <a:off x="6083672" y="3726028"/>
              <a:ext cx="936104" cy="370326"/>
            </a:xfrm>
            <a:prstGeom prst="rect">
              <a:avLst/>
            </a:prstGeom>
            <a:solidFill>
              <a:srgbClr val="C4110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itchFamily="34" charset="-122"/>
                  <a:ea typeface="微软雅黑" pitchFamily="34" charset="-122"/>
                </a:rPr>
                <a:t>催办</a:t>
              </a:r>
            </a:p>
          </p:txBody>
        </p:sp>
        <p:sp>
          <p:nvSpPr>
            <p:cNvPr id="26" name="矩形 25"/>
            <p:cNvSpPr/>
            <p:nvPr/>
          </p:nvSpPr>
          <p:spPr>
            <a:xfrm>
              <a:off x="6083672" y="4353847"/>
              <a:ext cx="936104" cy="370326"/>
            </a:xfrm>
            <a:prstGeom prst="rect">
              <a:avLst/>
            </a:prstGeom>
            <a:solidFill>
              <a:srgbClr val="C4110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微软雅黑" pitchFamily="34" charset="-122"/>
                  <a:ea typeface="微软雅黑" pitchFamily="34" charset="-122"/>
                </a:rPr>
                <a:t>办复</a:t>
              </a:r>
            </a:p>
          </p:txBody>
        </p:sp>
        <p:sp>
          <p:nvSpPr>
            <p:cNvPr id="27" name="矩形 26"/>
            <p:cNvSpPr/>
            <p:nvPr/>
          </p:nvSpPr>
          <p:spPr>
            <a:xfrm>
              <a:off x="4427984" y="6237312"/>
              <a:ext cx="936104" cy="37032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微软雅黑" pitchFamily="34" charset="-122"/>
                  <a:ea typeface="微软雅黑" pitchFamily="34" charset="-122"/>
                </a:rPr>
                <a:t>交拟</a:t>
              </a:r>
              <a:endParaRPr lang="zh-CN" altLang="en-US" sz="1400" dirty="0">
                <a:latin typeface="微软雅黑" pitchFamily="34" charset="-122"/>
                <a:ea typeface="微软雅黑" pitchFamily="34" charset="-122"/>
              </a:endParaRPr>
            </a:p>
          </p:txBody>
        </p:sp>
        <p:sp>
          <p:nvSpPr>
            <p:cNvPr id="28" name="TextBox 20"/>
            <p:cNvSpPr txBox="1"/>
            <p:nvPr/>
          </p:nvSpPr>
          <p:spPr>
            <a:xfrm>
              <a:off x="5916725" y="-330757"/>
              <a:ext cx="1778874" cy="557115"/>
            </a:xfrm>
            <a:prstGeom prst="rect">
              <a:avLst/>
            </a:prstGeom>
            <a:noFill/>
          </p:spPr>
          <p:txBody>
            <a:bodyPr wrap="square" rtlCol="0">
              <a:spAutoFit/>
            </a:bodyPr>
            <a:lstStyle/>
            <a:p>
              <a:r>
                <a:rPr lang="zh-CN" altLang="en-US" sz="1600" b="1" dirty="0" smtClean="0">
                  <a:latin typeface="微软雅黑" pitchFamily="34" charset="-122"/>
                  <a:ea typeface="微软雅黑" pitchFamily="34" charset="-122"/>
                </a:rPr>
                <a:t>公文</a:t>
              </a:r>
              <a:r>
                <a:rPr lang="zh-CN" altLang="en-US" sz="1600" b="1" dirty="0">
                  <a:latin typeface="微软雅黑" pitchFamily="34" charset="-122"/>
                  <a:ea typeface="微软雅黑" pitchFamily="34" charset="-122"/>
                </a:rPr>
                <a:t>处理</a:t>
              </a:r>
            </a:p>
          </p:txBody>
        </p:sp>
        <p:sp>
          <p:nvSpPr>
            <p:cNvPr id="29" name="TextBox 21"/>
            <p:cNvSpPr txBox="1"/>
            <p:nvPr/>
          </p:nvSpPr>
          <p:spPr>
            <a:xfrm>
              <a:off x="2050387" y="1132618"/>
              <a:ext cx="1643066" cy="557115"/>
            </a:xfrm>
            <a:prstGeom prst="rect">
              <a:avLst/>
            </a:prstGeom>
            <a:noFill/>
          </p:spPr>
          <p:txBody>
            <a:bodyPr wrap="square" rtlCol="0">
              <a:spAutoFit/>
            </a:bodyPr>
            <a:lstStyle/>
            <a:p>
              <a:r>
                <a:rPr lang="zh-CN" altLang="en-US" sz="1600" b="1" dirty="0" smtClean="0">
                  <a:latin typeface="微软雅黑" pitchFamily="34" charset="-122"/>
                  <a:ea typeface="微软雅黑" pitchFamily="34" charset="-122"/>
                </a:rPr>
                <a:t>公文撰制</a:t>
              </a:r>
              <a:endParaRPr lang="zh-CN" altLang="en-US" sz="1600" b="1" dirty="0">
                <a:latin typeface="微软雅黑" pitchFamily="34" charset="-122"/>
                <a:ea typeface="微软雅黑" pitchFamily="34" charset="-122"/>
              </a:endParaRPr>
            </a:p>
          </p:txBody>
        </p:sp>
        <p:cxnSp>
          <p:nvCxnSpPr>
            <p:cNvPr id="30" name="直接箭头连接符 29"/>
            <p:cNvCxnSpPr>
              <a:stCxn id="22" idx="1"/>
            </p:cNvCxnSpPr>
            <p:nvPr/>
          </p:nvCxnSpPr>
          <p:spPr>
            <a:xfrm flipH="1">
              <a:off x="3347864" y="2027725"/>
              <a:ext cx="2735808" cy="1"/>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1" name="直接箭头连接符 30"/>
            <p:cNvCxnSpPr>
              <a:stCxn id="19" idx="3"/>
              <a:endCxn id="27" idx="1"/>
            </p:cNvCxnSpPr>
            <p:nvPr/>
          </p:nvCxnSpPr>
          <p:spPr>
            <a:xfrm>
              <a:off x="3347864" y="6422475"/>
              <a:ext cx="108012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2" name="直接箭头连接符 31"/>
            <p:cNvCxnSpPr>
              <a:stCxn id="20" idx="2"/>
              <a:endCxn id="21" idx="0"/>
            </p:cNvCxnSpPr>
            <p:nvPr/>
          </p:nvCxnSpPr>
          <p:spPr>
            <a:xfrm>
              <a:off x="6551724" y="957244"/>
              <a:ext cx="0" cy="25749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3" name="直接箭头连接符 32"/>
            <p:cNvCxnSpPr/>
            <p:nvPr/>
          </p:nvCxnSpPr>
          <p:spPr>
            <a:xfrm>
              <a:off x="6551724" y="1585067"/>
              <a:ext cx="0" cy="25749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4" name="直接箭头连接符 33"/>
            <p:cNvCxnSpPr/>
            <p:nvPr/>
          </p:nvCxnSpPr>
          <p:spPr>
            <a:xfrm>
              <a:off x="6551724" y="2212888"/>
              <a:ext cx="0" cy="25749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5" name="直接箭头连接符 34"/>
            <p:cNvCxnSpPr/>
            <p:nvPr/>
          </p:nvCxnSpPr>
          <p:spPr>
            <a:xfrm>
              <a:off x="6551724" y="2840709"/>
              <a:ext cx="0" cy="25749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6" name="直接箭头连接符 35"/>
            <p:cNvCxnSpPr/>
            <p:nvPr/>
          </p:nvCxnSpPr>
          <p:spPr>
            <a:xfrm>
              <a:off x="6550248" y="3468532"/>
              <a:ext cx="0" cy="25749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7" name="直接箭头连接符 36"/>
            <p:cNvCxnSpPr/>
            <p:nvPr/>
          </p:nvCxnSpPr>
          <p:spPr>
            <a:xfrm>
              <a:off x="6550248" y="4096351"/>
              <a:ext cx="0" cy="25749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8" name="直接箭头连接符 37"/>
            <p:cNvCxnSpPr/>
            <p:nvPr/>
          </p:nvCxnSpPr>
          <p:spPr>
            <a:xfrm>
              <a:off x="2852936" y="2212889"/>
              <a:ext cx="0" cy="25749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9" name="直接箭头连接符 38"/>
            <p:cNvCxnSpPr/>
            <p:nvPr/>
          </p:nvCxnSpPr>
          <p:spPr>
            <a:xfrm>
              <a:off x="2869208" y="2840710"/>
              <a:ext cx="0" cy="25749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0" name="直接箭头连接符 39"/>
            <p:cNvCxnSpPr>
              <a:stCxn id="14" idx="2"/>
              <a:endCxn id="15" idx="0"/>
            </p:cNvCxnSpPr>
            <p:nvPr/>
          </p:nvCxnSpPr>
          <p:spPr>
            <a:xfrm>
              <a:off x="2879812" y="3468531"/>
              <a:ext cx="0" cy="25749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1" name="直接箭头连接符 40"/>
            <p:cNvCxnSpPr/>
            <p:nvPr/>
          </p:nvCxnSpPr>
          <p:spPr>
            <a:xfrm>
              <a:off x="2879812" y="4096351"/>
              <a:ext cx="0" cy="25749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2" name="直接箭头连接符 41"/>
            <p:cNvCxnSpPr/>
            <p:nvPr/>
          </p:nvCxnSpPr>
          <p:spPr>
            <a:xfrm>
              <a:off x="2879812" y="4724173"/>
              <a:ext cx="0" cy="25749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3" name="直接箭头连接符 42"/>
            <p:cNvCxnSpPr/>
            <p:nvPr/>
          </p:nvCxnSpPr>
          <p:spPr>
            <a:xfrm>
              <a:off x="2879812" y="5351993"/>
              <a:ext cx="0" cy="25749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4" name="直接箭头连接符 43"/>
            <p:cNvCxnSpPr/>
            <p:nvPr/>
          </p:nvCxnSpPr>
          <p:spPr>
            <a:xfrm>
              <a:off x="2865636" y="5979816"/>
              <a:ext cx="0" cy="257496"/>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5" name="肘形连接符 44"/>
            <p:cNvCxnSpPr>
              <a:stCxn id="26" idx="2"/>
              <a:endCxn id="27" idx="3"/>
            </p:cNvCxnSpPr>
            <p:nvPr/>
          </p:nvCxnSpPr>
          <p:spPr>
            <a:xfrm rot="5400000">
              <a:off x="5108755" y="4979506"/>
              <a:ext cx="1698302" cy="1187636"/>
            </a:xfrm>
            <a:prstGeom prst="bentConnector2">
              <a:avLst/>
            </a:prstGeom>
            <a:ln>
              <a:tailEnd type="arrow"/>
            </a:ln>
          </p:spPr>
          <p:style>
            <a:lnRef idx="2">
              <a:schemeClr val="accent2"/>
            </a:lnRef>
            <a:fillRef idx="0">
              <a:schemeClr val="accent2"/>
            </a:fillRef>
            <a:effectRef idx="1">
              <a:schemeClr val="accent2"/>
            </a:effectRef>
            <a:fontRef idx="minor">
              <a:schemeClr val="tx1"/>
            </a:fontRef>
          </p:style>
        </p:cxnSp>
        <p:cxnSp>
          <p:nvCxnSpPr>
            <p:cNvPr id="46" name="肘形连接符 45"/>
            <p:cNvCxnSpPr>
              <a:stCxn id="19" idx="2"/>
              <a:endCxn id="20" idx="0"/>
            </p:cNvCxnSpPr>
            <p:nvPr/>
          </p:nvCxnSpPr>
          <p:spPr>
            <a:xfrm rot="5400000" flipH="1" flipV="1">
              <a:off x="1705408" y="1761322"/>
              <a:ext cx="6020720" cy="3671912"/>
            </a:xfrm>
            <a:prstGeom prst="bentConnector5">
              <a:avLst>
                <a:gd name="adj1" fmla="val -2011"/>
                <a:gd name="adj2" fmla="val 122472"/>
                <a:gd name="adj3" fmla="val 103797"/>
              </a:avLst>
            </a:prstGeom>
            <a:ln>
              <a:tailEnd type="arrow"/>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209273208"/>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39180"/>
            <a:ext cx="11760629" cy="499624"/>
          </a:xfrm>
          <a:prstGeom prst="rect">
            <a:avLst/>
          </a:prstGeom>
          <a:noFill/>
        </p:spPr>
        <p:txBody>
          <a:bodyPr wrap="square" rtlCol="0">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公文管理应用架构</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总图</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2711624" y="2053096"/>
            <a:ext cx="6696744" cy="1080120"/>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 name="矩形 4"/>
          <p:cNvSpPr/>
          <p:nvPr/>
        </p:nvSpPr>
        <p:spPr>
          <a:xfrm>
            <a:off x="2711624" y="3277232"/>
            <a:ext cx="6696744" cy="1080120"/>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0" name="矩形 59"/>
          <p:cNvSpPr/>
          <p:nvPr/>
        </p:nvSpPr>
        <p:spPr>
          <a:xfrm>
            <a:off x="2711624" y="4501368"/>
            <a:ext cx="6696744" cy="1080120"/>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2" name="矩形 61"/>
          <p:cNvSpPr/>
          <p:nvPr/>
        </p:nvSpPr>
        <p:spPr>
          <a:xfrm>
            <a:off x="1028546" y="2053096"/>
            <a:ext cx="1584176" cy="3528392"/>
          </a:xfrm>
          <a:prstGeom prst="rect">
            <a:avLst/>
          </a:prstGeom>
          <a:solidFill>
            <a:schemeClr val="tx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矩形 7"/>
          <p:cNvSpPr/>
          <p:nvPr/>
        </p:nvSpPr>
        <p:spPr>
          <a:xfrm>
            <a:off x="1028546" y="938315"/>
            <a:ext cx="10081120" cy="1008112"/>
          </a:xfrm>
          <a:prstGeom prst="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9" name="矩形 8"/>
          <p:cNvSpPr/>
          <p:nvPr/>
        </p:nvSpPr>
        <p:spPr>
          <a:xfrm>
            <a:off x="1098873" y="2125104"/>
            <a:ext cx="1440160" cy="46805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200" b="1" smtClean="0">
                <a:solidFill>
                  <a:schemeClr val="accent1">
                    <a:lumMod val="50000"/>
                  </a:schemeClr>
                </a:solidFill>
                <a:latin typeface="微软雅黑" panose="020B0503020204020204" pitchFamily="34" charset="-122"/>
                <a:ea typeface="微软雅黑" panose="020B0503020204020204" pitchFamily="34" charset="-122"/>
              </a:rPr>
              <a:t>公文分析</a:t>
            </a:r>
            <a:endParaRPr lang="zh-CN" altLang="en-US" sz="12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1127448" y="1038052"/>
            <a:ext cx="864096" cy="809473"/>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200" b="1" dirty="0">
                <a:latin typeface="微软雅黑" panose="020B0503020204020204" pitchFamily="34" charset="-122"/>
                <a:ea typeface="微软雅黑" panose="020B0503020204020204" pitchFamily="34" charset="-122"/>
              </a:rPr>
              <a:t>支持</a:t>
            </a:r>
            <a:r>
              <a:rPr lang="en-US" altLang="zh-CN" sz="1200" b="1" dirty="0" smtClean="0">
                <a:latin typeface="微软雅黑" panose="020B0503020204020204" pitchFamily="34" charset="-122"/>
                <a:ea typeface="微软雅黑" panose="020B0503020204020204" pitchFamily="34" charset="-122"/>
              </a:rPr>
              <a:t>15</a:t>
            </a:r>
            <a:r>
              <a:rPr lang="zh-CN" altLang="en-US" sz="1200" b="1" dirty="0" smtClean="0">
                <a:latin typeface="微软雅黑" panose="020B0503020204020204" pitchFamily="34" charset="-122"/>
                <a:ea typeface="微软雅黑" panose="020B0503020204020204" pitchFamily="34" charset="-122"/>
              </a:rPr>
              <a:t>种</a:t>
            </a:r>
            <a:r>
              <a:rPr lang="en-US" altLang="zh-CN" sz="1200" b="1" dirty="0" smtClean="0">
                <a:latin typeface="微软雅黑" panose="020B0503020204020204" pitchFamily="34" charset="-122"/>
                <a:ea typeface="微软雅黑" panose="020B0503020204020204" pitchFamily="34" charset="-122"/>
              </a:rPr>
              <a:t/>
            </a:r>
            <a:br>
              <a:rPr lang="en-US" altLang="zh-CN" sz="1200" b="1" dirty="0" smtClean="0">
                <a:latin typeface="微软雅黑" panose="020B0503020204020204" pitchFamily="34" charset="-122"/>
                <a:ea typeface="微软雅黑" panose="020B0503020204020204" pitchFamily="34" charset="-122"/>
              </a:rPr>
            </a:br>
            <a:r>
              <a:rPr lang="zh-CN" altLang="en-US" sz="1200" b="1" dirty="0" smtClean="0">
                <a:latin typeface="微软雅黑" panose="020B0503020204020204" pitchFamily="34" charset="-122"/>
                <a:ea typeface="微软雅黑" panose="020B0503020204020204" pitchFamily="34" charset="-122"/>
              </a:rPr>
              <a:t>公文类型</a:t>
            </a:r>
            <a:endParaRPr lang="zh-CN" altLang="en-US" sz="1200" b="1" dirty="0">
              <a:latin typeface="微软雅黑" panose="020B0503020204020204" pitchFamily="34" charset="-122"/>
              <a:ea typeface="微软雅黑" panose="020B0503020204020204" pitchFamily="34" charset="-122"/>
            </a:endParaRPr>
          </a:p>
        </p:txBody>
      </p:sp>
      <p:sp>
        <p:nvSpPr>
          <p:cNvPr id="11" name="矩形 10"/>
          <p:cNvSpPr/>
          <p:nvPr/>
        </p:nvSpPr>
        <p:spPr>
          <a:xfrm>
            <a:off x="2063552" y="1038052"/>
            <a:ext cx="971682" cy="377425"/>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一</a:t>
            </a:r>
            <a:r>
              <a:rPr lang="en-US" altLang="zh-CN" sz="1100" dirty="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命令</a:t>
            </a:r>
            <a:endParaRPr lang="zh-CN" altLang="en-US" sz="1100" dirty="0">
              <a:latin typeface="微软雅黑" panose="020B0503020204020204" pitchFamily="34" charset="-122"/>
              <a:ea typeface="微软雅黑" panose="020B0503020204020204" pitchFamily="34" charset="-122"/>
            </a:endParaRPr>
          </a:p>
        </p:txBody>
      </p:sp>
      <p:sp>
        <p:nvSpPr>
          <p:cNvPr id="69" name="矩形 68"/>
          <p:cNvSpPr/>
          <p:nvPr/>
        </p:nvSpPr>
        <p:spPr>
          <a:xfrm>
            <a:off x="3205632" y="1038052"/>
            <a:ext cx="971682" cy="377425"/>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二</a:t>
            </a: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决定</a:t>
            </a:r>
            <a:endParaRPr lang="zh-CN" altLang="en-US" sz="1100" dirty="0">
              <a:latin typeface="微软雅黑" panose="020B0503020204020204" pitchFamily="34" charset="-122"/>
              <a:ea typeface="微软雅黑" panose="020B0503020204020204" pitchFamily="34" charset="-122"/>
            </a:endParaRPr>
          </a:p>
        </p:txBody>
      </p:sp>
      <p:sp>
        <p:nvSpPr>
          <p:cNvPr id="70" name="矩形 69"/>
          <p:cNvSpPr/>
          <p:nvPr/>
        </p:nvSpPr>
        <p:spPr>
          <a:xfrm>
            <a:off x="4347712" y="1038052"/>
            <a:ext cx="971682" cy="377425"/>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三</a:t>
            </a: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公告</a:t>
            </a:r>
            <a:endParaRPr lang="zh-CN" altLang="en-US" sz="1100" dirty="0">
              <a:latin typeface="微软雅黑" panose="020B0503020204020204" pitchFamily="34" charset="-122"/>
              <a:ea typeface="微软雅黑" panose="020B0503020204020204" pitchFamily="34" charset="-122"/>
            </a:endParaRPr>
          </a:p>
        </p:txBody>
      </p:sp>
      <p:sp>
        <p:nvSpPr>
          <p:cNvPr id="71" name="矩形 70"/>
          <p:cNvSpPr/>
          <p:nvPr/>
        </p:nvSpPr>
        <p:spPr>
          <a:xfrm>
            <a:off x="5489792" y="1038052"/>
            <a:ext cx="971682" cy="377425"/>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四</a:t>
            </a: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通告</a:t>
            </a:r>
            <a:endParaRPr lang="zh-CN" altLang="en-US" sz="1100" dirty="0">
              <a:latin typeface="微软雅黑" panose="020B0503020204020204" pitchFamily="34" charset="-122"/>
              <a:ea typeface="微软雅黑" panose="020B0503020204020204" pitchFamily="34" charset="-122"/>
            </a:endParaRPr>
          </a:p>
        </p:txBody>
      </p:sp>
      <p:sp>
        <p:nvSpPr>
          <p:cNvPr id="72" name="矩形 71"/>
          <p:cNvSpPr/>
          <p:nvPr/>
        </p:nvSpPr>
        <p:spPr>
          <a:xfrm>
            <a:off x="6631872" y="1038052"/>
            <a:ext cx="971682" cy="377425"/>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五</a:t>
            </a: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通知</a:t>
            </a:r>
            <a:endParaRPr lang="zh-CN" altLang="en-US" sz="1100" dirty="0">
              <a:latin typeface="微软雅黑" panose="020B0503020204020204" pitchFamily="34" charset="-122"/>
              <a:ea typeface="微软雅黑" panose="020B0503020204020204" pitchFamily="34" charset="-122"/>
            </a:endParaRPr>
          </a:p>
        </p:txBody>
      </p:sp>
      <p:sp>
        <p:nvSpPr>
          <p:cNvPr id="73" name="矩形 72"/>
          <p:cNvSpPr/>
          <p:nvPr/>
        </p:nvSpPr>
        <p:spPr>
          <a:xfrm>
            <a:off x="7773952" y="1038052"/>
            <a:ext cx="971682" cy="377425"/>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六</a:t>
            </a: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通报</a:t>
            </a:r>
            <a:endParaRPr lang="zh-CN" altLang="en-US" sz="1100" dirty="0">
              <a:latin typeface="微软雅黑" panose="020B0503020204020204" pitchFamily="34" charset="-122"/>
              <a:ea typeface="微软雅黑" panose="020B0503020204020204" pitchFamily="34" charset="-122"/>
            </a:endParaRPr>
          </a:p>
        </p:txBody>
      </p:sp>
      <p:sp>
        <p:nvSpPr>
          <p:cNvPr id="74" name="矩形 73"/>
          <p:cNvSpPr/>
          <p:nvPr/>
        </p:nvSpPr>
        <p:spPr>
          <a:xfrm>
            <a:off x="8916032" y="1038052"/>
            <a:ext cx="971682" cy="377425"/>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七</a:t>
            </a: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议案</a:t>
            </a:r>
            <a:endParaRPr lang="zh-CN" altLang="en-US" sz="1100" dirty="0">
              <a:latin typeface="微软雅黑" panose="020B0503020204020204" pitchFamily="34" charset="-122"/>
              <a:ea typeface="微软雅黑" panose="020B0503020204020204" pitchFamily="34" charset="-122"/>
            </a:endParaRPr>
          </a:p>
        </p:txBody>
      </p:sp>
      <p:sp>
        <p:nvSpPr>
          <p:cNvPr id="75" name="矩形 74"/>
          <p:cNvSpPr/>
          <p:nvPr/>
        </p:nvSpPr>
        <p:spPr>
          <a:xfrm>
            <a:off x="2063552" y="1470100"/>
            <a:ext cx="971682" cy="377425"/>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八</a:t>
            </a:r>
            <a:r>
              <a:rPr lang="en-US" altLang="zh-CN" sz="1100" dirty="0" smtClean="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报告</a:t>
            </a:r>
          </a:p>
        </p:txBody>
      </p:sp>
      <p:sp>
        <p:nvSpPr>
          <p:cNvPr id="76" name="矩形 75"/>
          <p:cNvSpPr/>
          <p:nvPr/>
        </p:nvSpPr>
        <p:spPr>
          <a:xfrm>
            <a:off x="3205632" y="1470100"/>
            <a:ext cx="971682" cy="377425"/>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九</a:t>
            </a: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请示</a:t>
            </a:r>
            <a:endParaRPr lang="zh-CN" altLang="en-US" sz="1100" dirty="0">
              <a:latin typeface="微软雅黑" panose="020B0503020204020204" pitchFamily="34" charset="-122"/>
              <a:ea typeface="微软雅黑" panose="020B0503020204020204" pitchFamily="34" charset="-122"/>
            </a:endParaRPr>
          </a:p>
        </p:txBody>
      </p:sp>
      <p:sp>
        <p:nvSpPr>
          <p:cNvPr id="77" name="矩形 76"/>
          <p:cNvSpPr/>
          <p:nvPr/>
        </p:nvSpPr>
        <p:spPr>
          <a:xfrm>
            <a:off x="4347712" y="1470100"/>
            <a:ext cx="971682" cy="377425"/>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十</a:t>
            </a:r>
            <a:r>
              <a:rPr lang="en-US" altLang="zh-CN" sz="1100" dirty="0" smtClean="0">
                <a:latin typeface="微软雅黑" panose="020B0503020204020204" pitchFamily="34" charset="-122"/>
                <a:ea typeface="微软雅黑" panose="020B0503020204020204" pitchFamily="34" charset="-122"/>
              </a:rPr>
              <a:t>)</a:t>
            </a:r>
            <a:r>
              <a:rPr lang="zh-CN" altLang="en-US" sz="1100" dirty="0">
                <a:latin typeface="微软雅黑" panose="020B0503020204020204" pitchFamily="34" charset="-122"/>
                <a:ea typeface="微软雅黑" panose="020B0503020204020204" pitchFamily="34" charset="-122"/>
              </a:rPr>
              <a:t>批复</a:t>
            </a:r>
          </a:p>
        </p:txBody>
      </p:sp>
      <p:sp>
        <p:nvSpPr>
          <p:cNvPr id="78" name="矩形 77"/>
          <p:cNvSpPr/>
          <p:nvPr/>
        </p:nvSpPr>
        <p:spPr>
          <a:xfrm>
            <a:off x="5489792" y="1470100"/>
            <a:ext cx="971682" cy="377425"/>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十一</a:t>
            </a: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意见</a:t>
            </a:r>
            <a:endParaRPr lang="zh-CN" altLang="en-US" sz="1100" dirty="0">
              <a:latin typeface="微软雅黑" panose="020B0503020204020204" pitchFamily="34" charset="-122"/>
              <a:ea typeface="微软雅黑" panose="020B0503020204020204" pitchFamily="34" charset="-122"/>
            </a:endParaRPr>
          </a:p>
        </p:txBody>
      </p:sp>
      <p:sp>
        <p:nvSpPr>
          <p:cNvPr id="79" name="矩形 78"/>
          <p:cNvSpPr/>
          <p:nvPr/>
        </p:nvSpPr>
        <p:spPr>
          <a:xfrm>
            <a:off x="6631872" y="1470100"/>
            <a:ext cx="971682" cy="377425"/>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十二</a:t>
            </a: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函</a:t>
            </a:r>
            <a:endParaRPr lang="zh-CN" altLang="en-US" sz="1100" dirty="0">
              <a:latin typeface="微软雅黑" panose="020B0503020204020204" pitchFamily="34" charset="-122"/>
              <a:ea typeface="微软雅黑" panose="020B0503020204020204" pitchFamily="34" charset="-122"/>
            </a:endParaRPr>
          </a:p>
        </p:txBody>
      </p:sp>
      <p:sp>
        <p:nvSpPr>
          <p:cNvPr id="80" name="矩形 79"/>
          <p:cNvSpPr/>
          <p:nvPr/>
        </p:nvSpPr>
        <p:spPr>
          <a:xfrm>
            <a:off x="7773952" y="1470100"/>
            <a:ext cx="971682" cy="377425"/>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十三</a:t>
            </a: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纪要</a:t>
            </a:r>
            <a:endParaRPr lang="zh-CN" altLang="en-US" sz="1100" dirty="0">
              <a:latin typeface="微软雅黑" panose="020B0503020204020204" pitchFamily="34" charset="-122"/>
              <a:ea typeface="微软雅黑" panose="020B0503020204020204" pitchFamily="34" charset="-122"/>
            </a:endParaRPr>
          </a:p>
        </p:txBody>
      </p:sp>
      <p:sp>
        <p:nvSpPr>
          <p:cNvPr id="81" name="矩形 80"/>
          <p:cNvSpPr/>
          <p:nvPr/>
        </p:nvSpPr>
        <p:spPr>
          <a:xfrm>
            <a:off x="8916032" y="1470100"/>
            <a:ext cx="971682" cy="377425"/>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十四</a:t>
            </a: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决议</a:t>
            </a:r>
            <a:endParaRPr lang="zh-CN" altLang="en-US" sz="1100" dirty="0">
              <a:latin typeface="微软雅黑" panose="020B0503020204020204" pitchFamily="34" charset="-122"/>
              <a:ea typeface="微软雅黑" panose="020B0503020204020204" pitchFamily="34" charset="-122"/>
            </a:endParaRPr>
          </a:p>
        </p:txBody>
      </p:sp>
      <p:sp>
        <p:nvSpPr>
          <p:cNvPr id="84" name="矩形 83"/>
          <p:cNvSpPr/>
          <p:nvPr/>
        </p:nvSpPr>
        <p:spPr>
          <a:xfrm>
            <a:off x="1028546" y="5690843"/>
            <a:ext cx="10095314" cy="834501"/>
          </a:xfrm>
          <a:prstGeom prst="rect">
            <a:avLst/>
          </a:prstGeom>
          <a:solidFill>
            <a:schemeClr val="bg1">
              <a:lumMod val="8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85" name="矩形 84"/>
          <p:cNvSpPr/>
          <p:nvPr/>
        </p:nvSpPr>
        <p:spPr>
          <a:xfrm>
            <a:off x="1182187" y="5834859"/>
            <a:ext cx="1385421" cy="541097"/>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zh-CN" altLang="en-US" sz="1200" b="1" smtClean="0">
                <a:solidFill>
                  <a:schemeClr val="bg1">
                    <a:lumMod val="50000"/>
                  </a:schemeClr>
                </a:solidFill>
                <a:latin typeface="微软雅黑" panose="020B0503020204020204" pitchFamily="34" charset="-122"/>
                <a:ea typeface="微软雅黑" panose="020B0503020204020204" pitchFamily="34" charset="-122"/>
              </a:rPr>
              <a:t>技术功能支持</a:t>
            </a:r>
            <a:endParaRPr lang="zh-CN" altLang="en-US" sz="12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86" name="矩形 85"/>
          <p:cNvSpPr/>
          <p:nvPr/>
        </p:nvSpPr>
        <p:spPr>
          <a:xfrm>
            <a:off x="2887102" y="5906867"/>
            <a:ext cx="1080120" cy="377425"/>
          </a:xfrm>
          <a:prstGeom prst="rect">
            <a:avLst/>
          </a:prstGeom>
          <a:solidFill>
            <a:schemeClr val="bg1">
              <a:lumMod val="75000"/>
            </a:schemeClr>
          </a:solidFill>
          <a:ln>
            <a:solidFill>
              <a:schemeClr val="bg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zh-CN" altLang="en-US" sz="1100" dirty="0">
                <a:latin typeface="微软雅黑" panose="020B0503020204020204" pitchFamily="34" charset="-122"/>
                <a:ea typeface="微软雅黑" panose="020B0503020204020204" pitchFamily="34" charset="-122"/>
              </a:rPr>
              <a:t>公文自动套红</a:t>
            </a:r>
          </a:p>
        </p:txBody>
      </p:sp>
      <p:sp>
        <p:nvSpPr>
          <p:cNvPr id="87" name="矩形 86"/>
          <p:cNvSpPr/>
          <p:nvPr/>
        </p:nvSpPr>
        <p:spPr>
          <a:xfrm>
            <a:off x="4189247" y="5906867"/>
            <a:ext cx="1080120" cy="377425"/>
          </a:xfrm>
          <a:prstGeom prst="rect">
            <a:avLst/>
          </a:prstGeom>
          <a:solidFill>
            <a:schemeClr val="bg1">
              <a:lumMod val="75000"/>
            </a:schemeClr>
          </a:solidFill>
          <a:ln>
            <a:solidFill>
              <a:schemeClr val="bg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zh-CN" altLang="en-US" sz="1050" dirty="0">
                <a:latin typeface="微软雅黑" panose="020B0503020204020204" pitchFamily="34" charset="-122"/>
                <a:ea typeface="微软雅黑" panose="020B0503020204020204" pitchFamily="34" charset="-122"/>
              </a:rPr>
              <a:t>电子盖章</a:t>
            </a:r>
          </a:p>
        </p:txBody>
      </p:sp>
      <p:sp>
        <p:nvSpPr>
          <p:cNvPr id="88" name="矩形 87"/>
          <p:cNvSpPr/>
          <p:nvPr/>
        </p:nvSpPr>
        <p:spPr>
          <a:xfrm>
            <a:off x="5491392" y="5906867"/>
            <a:ext cx="1080120" cy="377425"/>
          </a:xfrm>
          <a:prstGeom prst="rect">
            <a:avLst/>
          </a:prstGeom>
          <a:solidFill>
            <a:schemeClr val="bg1">
              <a:lumMod val="75000"/>
            </a:schemeClr>
          </a:solidFill>
          <a:ln>
            <a:solidFill>
              <a:schemeClr val="bg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zh-CN" altLang="en-US" sz="1100" dirty="0">
                <a:latin typeface="微软雅黑" panose="020B0503020204020204" pitchFamily="34" charset="-122"/>
                <a:ea typeface="微软雅黑" panose="020B0503020204020204" pitchFamily="34" charset="-122"/>
              </a:rPr>
              <a:t>电子图片签名</a:t>
            </a:r>
          </a:p>
        </p:txBody>
      </p:sp>
      <p:sp>
        <p:nvSpPr>
          <p:cNvPr id="93" name="矩形 92"/>
          <p:cNvSpPr/>
          <p:nvPr/>
        </p:nvSpPr>
        <p:spPr>
          <a:xfrm>
            <a:off x="6804078" y="5906867"/>
            <a:ext cx="1080120" cy="377425"/>
          </a:xfrm>
          <a:prstGeom prst="rect">
            <a:avLst/>
          </a:prstGeom>
          <a:solidFill>
            <a:schemeClr val="bg1">
              <a:lumMod val="75000"/>
            </a:schemeClr>
          </a:solidFill>
          <a:ln>
            <a:solidFill>
              <a:schemeClr val="bg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zh-CN" altLang="en-US" sz="1050" smtClean="0">
                <a:latin typeface="微软雅黑" panose="020B0503020204020204" pitchFamily="34" charset="-122"/>
                <a:ea typeface="微软雅黑" panose="020B0503020204020204" pitchFamily="34" charset="-122"/>
              </a:rPr>
              <a:t>公文审批</a:t>
            </a:r>
            <a:r>
              <a:rPr lang="zh-CN" altLang="en-US" sz="1050" dirty="0">
                <a:latin typeface="微软雅黑" panose="020B0503020204020204" pitchFamily="34" charset="-122"/>
                <a:ea typeface="微软雅黑" panose="020B0503020204020204" pitchFamily="34" charset="-122"/>
              </a:rPr>
              <a:t>查看</a:t>
            </a:r>
          </a:p>
        </p:txBody>
      </p:sp>
      <p:sp>
        <p:nvSpPr>
          <p:cNvPr id="94" name="矩形 93"/>
          <p:cNvSpPr/>
          <p:nvPr/>
        </p:nvSpPr>
        <p:spPr>
          <a:xfrm>
            <a:off x="8106223" y="5906867"/>
            <a:ext cx="1080120" cy="377425"/>
          </a:xfrm>
          <a:prstGeom prst="rect">
            <a:avLst/>
          </a:prstGeom>
          <a:solidFill>
            <a:schemeClr val="bg1">
              <a:lumMod val="75000"/>
            </a:schemeClr>
          </a:solidFill>
          <a:ln>
            <a:solidFill>
              <a:schemeClr val="bg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zh-CN" altLang="en-US" sz="1100" smtClean="0">
                <a:latin typeface="微软雅黑" panose="020B0503020204020204" pitchFamily="34" charset="-122"/>
                <a:ea typeface="微软雅黑" panose="020B0503020204020204" pitchFamily="34" charset="-122"/>
              </a:rPr>
              <a:t>打印控制</a:t>
            </a:r>
            <a:endParaRPr lang="zh-CN" altLang="en-US" sz="1100" dirty="0">
              <a:latin typeface="微软雅黑" panose="020B0503020204020204" pitchFamily="34" charset="-122"/>
              <a:ea typeface="微软雅黑" panose="020B0503020204020204" pitchFamily="34" charset="-122"/>
            </a:endParaRPr>
          </a:p>
        </p:txBody>
      </p:sp>
      <p:sp>
        <p:nvSpPr>
          <p:cNvPr id="95" name="矩形 94"/>
          <p:cNvSpPr/>
          <p:nvPr/>
        </p:nvSpPr>
        <p:spPr>
          <a:xfrm>
            <a:off x="9408368" y="5906867"/>
            <a:ext cx="1080120" cy="377425"/>
          </a:xfrm>
          <a:prstGeom prst="rect">
            <a:avLst/>
          </a:prstGeom>
          <a:solidFill>
            <a:schemeClr val="bg1">
              <a:lumMod val="75000"/>
            </a:schemeClr>
          </a:solidFill>
          <a:ln>
            <a:solidFill>
              <a:schemeClr val="bg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zh-CN" altLang="en-US" sz="1050">
                <a:latin typeface="微软雅黑" panose="020B0503020204020204" pitchFamily="34" charset="-122"/>
                <a:ea typeface="微软雅黑" panose="020B0503020204020204" pitchFamily="34" charset="-122"/>
              </a:rPr>
              <a:t>生成</a:t>
            </a:r>
            <a:r>
              <a:rPr lang="zh-CN" altLang="en-US" sz="1050" smtClean="0">
                <a:latin typeface="微软雅黑" panose="020B0503020204020204" pitchFamily="34" charset="-122"/>
                <a:ea typeface="微软雅黑" panose="020B0503020204020204" pitchFamily="34" charset="-122"/>
              </a:rPr>
              <a:t>二</a:t>
            </a:r>
            <a:r>
              <a:rPr lang="zh-CN" altLang="en-US" sz="1050">
                <a:latin typeface="微软雅黑" panose="020B0503020204020204" pitchFamily="34" charset="-122"/>
                <a:ea typeface="微软雅黑" panose="020B0503020204020204" pitchFamily="34" charset="-122"/>
              </a:rPr>
              <a:t>维</a:t>
            </a:r>
            <a:r>
              <a:rPr lang="zh-CN" altLang="en-US" sz="1050" smtClean="0">
                <a:latin typeface="微软雅黑" panose="020B0503020204020204" pitchFamily="34" charset="-122"/>
                <a:ea typeface="微软雅黑" panose="020B0503020204020204" pitchFamily="34" charset="-122"/>
              </a:rPr>
              <a:t>码</a:t>
            </a:r>
            <a:endParaRPr lang="zh-CN" altLang="en-US" sz="1050" dirty="0">
              <a:latin typeface="微软雅黑" panose="020B0503020204020204" pitchFamily="34" charset="-122"/>
              <a:ea typeface="微软雅黑" panose="020B0503020204020204" pitchFamily="34" charset="-122"/>
            </a:endParaRPr>
          </a:p>
        </p:txBody>
      </p:sp>
      <p:sp>
        <p:nvSpPr>
          <p:cNvPr id="101" name="矩形 100"/>
          <p:cNvSpPr/>
          <p:nvPr/>
        </p:nvSpPr>
        <p:spPr>
          <a:xfrm>
            <a:off x="2889548" y="2162452"/>
            <a:ext cx="864096" cy="826748"/>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200" b="1" dirty="0">
                <a:latin typeface="微软雅黑" panose="020B0503020204020204" pitchFamily="34" charset="-122"/>
                <a:ea typeface="微软雅黑" panose="020B0503020204020204" pitchFamily="34" charset="-122"/>
              </a:rPr>
              <a:t>发</a:t>
            </a:r>
            <a:r>
              <a:rPr lang="zh-CN" altLang="en-US" sz="1200" b="1" smtClean="0">
                <a:latin typeface="微软雅黑" panose="020B0503020204020204" pitchFamily="34" charset="-122"/>
                <a:ea typeface="微软雅黑" panose="020B0503020204020204" pitchFamily="34" charset="-122"/>
              </a:rPr>
              <a:t>文</a:t>
            </a:r>
            <a:r>
              <a:rPr lang="zh-CN" altLang="en-US" sz="1200" b="1" dirty="0" smtClean="0">
                <a:latin typeface="微软雅黑" panose="020B0503020204020204" pitchFamily="34" charset="-122"/>
                <a:ea typeface="微软雅黑" panose="020B0503020204020204" pitchFamily="34" charset="-122"/>
              </a:rPr>
              <a:t>流转</a:t>
            </a:r>
            <a:endParaRPr lang="zh-CN" altLang="en-US" sz="1200" b="1" dirty="0">
              <a:latin typeface="微软雅黑" panose="020B0503020204020204" pitchFamily="34" charset="-122"/>
              <a:ea typeface="微软雅黑" panose="020B0503020204020204" pitchFamily="34" charset="-122"/>
            </a:endParaRPr>
          </a:p>
        </p:txBody>
      </p:sp>
      <p:sp>
        <p:nvSpPr>
          <p:cNvPr id="102" name="矩形 101"/>
          <p:cNvSpPr/>
          <p:nvPr/>
        </p:nvSpPr>
        <p:spPr>
          <a:xfrm>
            <a:off x="2889548" y="4672772"/>
            <a:ext cx="864096" cy="764699"/>
          </a:xfrm>
          <a:prstGeom prst="rect">
            <a:avLst/>
          </a:prstGeom>
          <a:solidFill>
            <a:schemeClr val="accent1"/>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200" b="1" dirty="0">
                <a:latin typeface="微软雅黑" panose="020B0503020204020204" pitchFamily="34" charset="-122"/>
                <a:ea typeface="微软雅黑" panose="020B0503020204020204" pitchFamily="34" charset="-122"/>
              </a:rPr>
              <a:t>收</a:t>
            </a:r>
            <a:r>
              <a:rPr lang="zh-CN" altLang="en-US" sz="1200" b="1" smtClean="0">
                <a:latin typeface="微软雅黑" panose="020B0503020204020204" pitchFamily="34" charset="-122"/>
                <a:ea typeface="微软雅黑" panose="020B0503020204020204" pitchFamily="34" charset="-122"/>
              </a:rPr>
              <a:t>文</a:t>
            </a:r>
            <a:r>
              <a:rPr lang="zh-CN" altLang="en-US" sz="1200" b="1" dirty="0" smtClean="0">
                <a:latin typeface="微软雅黑" panose="020B0503020204020204" pitchFamily="34" charset="-122"/>
                <a:ea typeface="微软雅黑" panose="020B0503020204020204" pitchFamily="34" charset="-122"/>
              </a:rPr>
              <a:t>流转</a:t>
            </a:r>
            <a:endParaRPr lang="zh-CN" altLang="en-US" sz="1200" b="1" dirty="0">
              <a:latin typeface="微软雅黑" panose="020B0503020204020204" pitchFamily="34" charset="-122"/>
              <a:ea typeface="微软雅黑" panose="020B0503020204020204" pitchFamily="34" charset="-122"/>
            </a:endParaRPr>
          </a:p>
        </p:txBody>
      </p:sp>
      <p:sp>
        <p:nvSpPr>
          <p:cNvPr id="104" name="矩形 103"/>
          <p:cNvSpPr/>
          <p:nvPr/>
        </p:nvSpPr>
        <p:spPr>
          <a:xfrm>
            <a:off x="3944144" y="2162451"/>
            <a:ext cx="1080120" cy="37742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100">
                <a:latin typeface="微软雅黑" panose="020B0503020204020204" pitchFamily="34" charset="-122"/>
                <a:ea typeface="微软雅黑" panose="020B0503020204020204" pitchFamily="34" charset="-122"/>
              </a:rPr>
              <a:t>拟稿</a:t>
            </a:r>
            <a:endParaRPr lang="zh-CN" altLang="en-US" sz="1100" dirty="0">
              <a:latin typeface="微软雅黑" panose="020B0503020204020204" pitchFamily="34" charset="-122"/>
              <a:ea typeface="微软雅黑" panose="020B0503020204020204" pitchFamily="34" charset="-122"/>
            </a:endParaRPr>
          </a:p>
        </p:txBody>
      </p:sp>
      <p:sp>
        <p:nvSpPr>
          <p:cNvPr id="105" name="矩形 104"/>
          <p:cNvSpPr/>
          <p:nvPr/>
        </p:nvSpPr>
        <p:spPr>
          <a:xfrm>
            <a:off x="5264291" y="2162451"/>
            <a:ext cx="1080120" cy="37742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100">
                <a:latin typeface="微软雅黑" panose="020B0503020204020204" pitchFamily="34" charset="-122"/>
                <a:ea typeface="微软雅黑" panose="020B0503020204020204" pitchFamily="34" charset="-122"/>
              </a:rPr>
              <a:t>核稿</a:t>
            </a:r>
            <a:endParaRPr lang="zh-CN" altLang="en-US" sz="1100" dirty="0">
              <a:latin typeface="微软雅黑" panose="020B0503020204020204" pitchFamily="34" charset="-122"/>
              <a:ea typeface="微软雅黑" panose="020B0503020204020204" pitchFamily="34" charset="-122"/>
            </a:endParaRPr>
          </a:p>
        </p:txBody>
      </p:sp>
      <p:sp>
        <p:nvSpPr>
          <p:cNvPr id="106" name="矩形 105"/>
          <p:cNvSpPr/>
          <p:nvPr/>
        </p:nvSpPr>
        <p:spPr>
          <a:xfrm>
            <a:off x="6584438" y="2162451"/>
            <a:ext cx="1080120" cy="37742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100">
                <a:latin typeface="微软雅黑" panose="020B0503020204020204" pitchFamily="34" charset="-122"/>
                <a:ea typeface="微软雅黑" panose="020B0503020204020204" pitchFamily="34" charset="-122"/>
              </a:rPr>
              <a:t>会签</a:t>
            </a:r>
            <a:endParaRPr lang="zh-CN" altLang="en-US" sz="1100" dirty="0">
              <a:latin typeface="微软雅黑" panose="020B0503020204020204" pitchFamily="34" charset="-122"/>
              <a:ea typeface="微软雅黑" panose="020B0503020204020204" pitchFamily="34" charset="-122"/>
            </a:endParaRPr>
          </a:p>
        </p:txBody>
      </p:sp>
      <p:sp>
        <p:nvSpPr>
          <p:cNvPr id="107" name="矩形 106"/>
          <p:cNvSpPr/>
          <p:nvPr/>
        </p:nvSpPr>
        <p:spPr>
          <a:xfrm>
            <a:off x="7904584" y="2162451"/>
            <a:ext cx="1080120" cy="37742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100">
                <a:latin typeface="微软雅黑" panose="020B0503020204020204" pitchFamily="34" charset="-122"/>
                <a:ea typeface="微软雅黑" panose="020B0503020204020204" pitchFamily="34" charset="-122"/>
              </a:rPr>
              <a:t>签发</a:t>
            </a:r>
            <a:endParaRPr lang="zh-CN" altLang="en-US" sz="1100" dirty="0">
              <a:latin typeface="微软雅黑" panose="020B0503020204020204" pitchFamily="34" charset="-122"/>
              <a:ea typeface="微软雅黑" panose="020B0503020204020204" pitchFamily="34" charset="-122"/>
            </a:endParaRPr>
          </a:p>
        </p:txBody>
      </p:sp>
      <p:sp>
        <p:nvSpPr>
          <p:cNvPr id="108" name="矩形 107"/>
          <p:cNvSpPr/>
          <p:nvPr/>
        </p:nvSpPr>
        <p:spPr>
          <a:xfrm>
            <a:off x="3944144" y="2611775"/>
            <a:ext cx="1080120" cy="37742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100" dirty="0" smtClean="0">
                <a:latin typeface="微软雅黑" panose="020B0503020204020204" pitchFamily="34" charset="-122"/>
                <a:ea typeface="微软雅黑" panose="020B0503020204020204" pitchFamily="34" charset="-122"/>
              </a:rPr>
              <a:t>分发</a:t>
            </a:r>
            <a:endParaRPr lang="zh-CN" altLang="en-US" sz="1100" dirty="0">
              <a:latin typeface="微软雅黑" panose="020B0503020204020204" pitchFamily="34" charset="-122"/>
              <a:ea typeface="微软雅黑" panose="020B0503020204020204" pitchFamily="34" charset="-122"/>
            </a:endParaRPr>
          </a:p>
        </p:txBody>
      </p:sp>
      <p:sp>
        <p:nvSpPr>
          <p:cNvPr id="109" name="矩形 108"/>
          <p:cNvSpPr/>
          <p:nvPr/>
        </p:nvSpPr>
        <p:spPr>
          <a:xfrm>
            <a:off x="5264291" y="2611775"/>
            <a:ext cx="1080120" cy="37742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100">
                <a:latin typeface="微软雅黑" panose="020B0503020204020204" pitchFamily="34" charset="-122"/>
                <a:ea typeface="微软雅黑" panose="020B0503020204020204" pitchFamily="34" charset="-122"/>
              </a:rPr>
              <a:t>打印</a:t>
            </a:r>
            <a:endParaRPr lang="zh-CN" altLang="en-US" sz="1100" dirty="0">
              <a:latin typeface="微软雅黑" panose="020B0503020204020204" pitchFamily="34" charset="-122"/>
              <a:ea typeface="微软雅黑" panose="020B0503020204020204" pitchFamily="34" charset="-122"/>
            </a:endParaRPr>
          </a:p>
        </p:txBody>
      </p:sp>
      <p:sp>
        <p:nvSpPr>
          <p:cNvPr id="110" name="矩形 109"/>
          <p:cNvSpPr/>
          <p:nvPr/>
        </p:nvSpPr>
        <p:spPr>
          <a:xfrm>
            <a:off x="6584438" y="2611775"/>
            <a:ext cx="1080120" cy="37742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100">
                <a:latin typeface="微软雅黑" panose="020B0503020204020204" pitchFamily="34" charset="-122"/>
                <a:ea typeface="微软雅黑" panose="020B0503020204020204" pitchFamily="34" charset="-122"/>
              </a:rPr>
              <a:t>签章</a:t>
            </a:r>
            <a:endParaRPr lang="zh-CN" altLang="en-US" sz="1100" dirty="0">
              <a:latin typeface="微软雅黑" panose="020B0503020204020204" pitchFamily="34" charset="-122"/>
              <a:ea typeface="微软雅黑" panose="020B0503020204020204" pitchFamily="34" charset="-122"/>
            </a:endParaRPr>
          </a:p>
        </p:txBody>
      </p:sp>
      <p:sp>
        <p:nvSpPr>
          <p:cNvPr id="111" name="矩形 110"/>
          <p:cNvSpPr/>
          <p:nvPr/>
        </p:nvSpPr>
        <p:spPr>
          <a:xfrm>
            <a:off x="7904584" y="2611775"/>
            <a:ext cx="1080120" cy="37742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100">
                <a:latin typeface="微软雅黑" panose="020B0503020204020204" pitchFamily="34" charset="-122"/>
                <a:ea typeface="微软雅黑" panose="020B0503020204020204" pitchFamily="34" charset="-122"/>
              </a:rPr>
              <a:t>套红</a:t>
            </a:r>
            <a:endParaRPr lang="zh-CN" altLang="en-US" sz="1100" dirty="0">
              <a:latin typeface="微软雅黑" panose="020B0503020204020204" pitchFamily="34" charset="-122"/>
              <a:ea typeface="微软雅黑" panose="020B0503020204020204" pitchFamily="34" charset="-122"/>
            </a:endParaRPr>
          </a:p>
        </p:txBody>
      </p:sp>
      <p:cxnSp>
        <p:nvCxnSpPr>
          <p:cNvPr id="14" name="肘形连接符 13"/>
          <p:cNvCxnSpPr>
            <a:stCxn id="107" idx="3"/>
            <a:endCxn id="111" idx="3"/>
          </p:cNvCxnSpPr>
          <p:nvPr/>
        </p:nvCxnSpPr>
        <p:spPr>
          <a:xfrm>
            <a:off x="8984704" y="2351164"/>
            <a:ext cx="12700" cy="449324"/>
          </a:xfrm>
          <a:prstGeom prst="bentConnector3">
            <a:avLst>
              <a:gd name="adj1" fmla="val 1800000"/>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stCxn id="104" idx="3"/>
            <a:endCxn id="105" idx="1"/>
          </p:cNvCxnSpPr>
          <p:nvPr/>
        </p:nvCxnSpPr>
        <p:spPr>
          <a:xfrm>
            <a:off x="5024264" y="2351164"/>
            <a:ext cx="240027" cy="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105" idx="3"/>
            <a:endCxn id="106" idx="1"/>
          </p:cNvCxnSpPr>
          <p:nvPr/>
        </p:nvCxnSpPr>
        <p:spPr>
          <a:xfrm>
            <a:off x="6344411" y="2351164"/>
            <a:ext cx="240027" cy="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a:stCxn id="106" idx="3"/>
            <a:endCxn id="107" idx="1"/>
          </p:cNvCxnSpPr>
          <p:nvPr/>
        </p:nvCxnSpPr>
        <p:spPr>
          <a:xfrm>
            <a:off x="7664558" y="2351164"/>
            <a:ext cx="240026" cy="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a:stCxn id="111" idx="1"/>
            <a:endCxn id="110" idx="3"/>
          </p:cNvCxnSpPr>
          <p:nvPr/>
        </p:nvCxnSpPr>
        <p:spPr>
          <a:xfrm flipH="1">
            <a:off x="7664558" y="2800488"/>
            <a:ext cx="240026" cy="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a:stCxn id="110" idx="1"/>
            <a:endCxn id="109" idx="3"/>
          </p:cNvCxnSpPr>
          <p:nvPr/>
        </p:nvCxnSpPr>
        <p:spPr>
          <a:xfrm flipH="1">
            <a:off x="6344411" y="2800488"/>
            <a:ext cx="240027" cy="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a:stCxn id="109" idx="1"/>
            <a:endCxn id="108" idx="3"/>
          </p:cNvCxnSpPr>
          <p:nvPr/>
        </p:nvCxnSpPr>
        <p:spPr>
          <a:xfrm flipH="1">
            <a:off x="5024264" y="2800488"/>
            <a:ext cx="240027" cy="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5" name="矩形 134"/>
          <p:cNvSpPr/>
          <p:nvPr/>
        </p:nvSpPr>
        <p:spPr>
          <a:xfrm>
            <a:off x="3950618" y="4610723"/>
            <a:ext cx="1080120" cy="377425"/>
          </a:xfrm>
          <a:prstGeom prst="rect">
            <a:avLst/>
          </a:prstGeom>
          <a:solidFill>
            <a:schemeClr val="accent1"/>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100" smtClean="0">
                <a:latin typeface="微软雅黑" panose="020B0503020204020204" pitchFamily="34" charset="-122"/>
                <a:ea typeface="微软雅黑" panose="020B0503020204020204" pitchFamily="34" charset="-122"/>
              </a:rPr>
              <a:t>签收</a:t>
            </a:r>
            <a:endParaRPr lang="zh-CN" altLang="en-US" sz="1100" dirty="0">
              <a:latin typeface="微软雅黑" panose="020B0503020204020204" pitchFamily="34" charset="-122"/>
              <a:ea typeface="微软雅黑" panose="020B0503020204020204" pitchFamily="34" charset="-122"/>
            </a:endParaRPr>
          </a:p>
        </p:txBody>
      </p:sp>
      <p:sp>
        <p:nvSpPr>
          <p:cNvPr id="136" name="矩形 135"/>
          <p:cNvSpPr/>
          <p:nvPr/>
        </p:nvSpPr>
        <p:spPr>
          <a:xfrm>
            <a:off x="5270765" y="4610723"/>
            <a:ext cx="1080120" cy="377425"/>
          </a:xfrm>
          <a:prstGeom prst="rect">
            <a:avLst/>
          </a:prstGeom>
          <a:solidFill>
            <a:schemeClr val="accent1"/>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100" dirty="0" smtClean="0">
                <a:latin typeface="微软雅黑" panose="020B0503020204020204" pitchFamily="34" charset="-122"/>
                <a:ea typeface="微软雅黑" panose="020B0503020204020204" pitchFamily="34" charset="-122"/>
              </a:rPr>
              <a:t>登记</a:t>
            </a:r>
            <a:endParaRPr lang="zh-CN" altLang="en-US" sz="1100" dirty="0">
              <a:latin typeface="微软雅黑" panose="020B0503020204020204" pitchFamily="34" charset="-122"/>
              <a:ea typeface="微软雅黑" panose="020B0503020204020204" pitchFamily="34" charset="-122"/>
            </a:endParaRPr>
          </a:p>
        </p:txBody>
      </p:sp>
      <p:sp>
        <p:nvSpPr>
          <p:cNvPr id="137" name="矩形 136"/>
          <p:cNvSpPr/>
          <p:nvPr/>
        </p:nvSpPr>
        <p:spPr>
          <a:xfrm>
            <a:off x="6590912" y="4610723"/>
            <a:ext cx="1080120" cy="377425"/>
          </a:xfrm>
          <a:prstGeom prst="rect">
            <a:avLst/>
          </a:prstGeom>
          <a:solidFill>
            <a:schemeClr val="accent1"/>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100">
                <a:latin typeface="微软雅黑" panose="020B0503020204020204" pitchFamily="34" charset="-122"/>
                <a:ea typeface="微软雅黑" panose="020B0503020204020204" pitchFamily="34" charset="-122"/>
              </a:rPr>
              <a:t>拟办</a:t>
            </a:r>
            <a:endParaRPr lang="zh-CN" altLang="en-US" sz="1100" dirty="0">
              <a:latin typeface="微软雅黑" panose="020B0503020204020204" pitchFamily="34" charset="-122"/>
              <a:ea typeface="微软雅黑" panose="020B0503020204020204" pitchFamily="34" charset="-122"/>
            </a:endParaRPr>
          </a:p>
        </p:txBody>
      </p:sp>
      <p:sp>
        <p:nvSpPr>
          <p:cNvPr id="192" name="矩形 191"/>
          <p:cNvSpPr/>
          <p:nvPr/>
        </p:nvSpPr>
        <p:spPr>
          <a:xfrm>
            <a:off x="7911058" y="4610723"/>
            <a:ext cx="1080120" cy="377425"/>
          </a:xfrm>
          <a:prstGeom prst="rect">
            <a:avLst/>
          </a:prstGeom>
          <a:solidFill>
            <a:schemeClr val="accent1"/>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100">
                <a:latin typeface="微软雅黑" panose="020B0503020204020204" pitchFamily="34" charset="-122"/>
                <a:ea typeface="微软雅黑" panose="020B0503020204020204" pitchFamily="34" charset="-122"/>
              </a:rPr>
              <a:t>审核</a:t>
            </a:r>
            <a:endParaRPr lang="zh-CN" altLang="en-US" sz="1100" dirty="0">
              <a:latin typeface="微软雅黑" panose="020B0503020204020204" pitchFamily="34" charset="-122"/>
              <a:ea typeface="微软雅黑" panose="020B0503020204020204" pitchFamily="34" charset="-122"/>
            </a:endParaRPr>
          </a:p>
        </p:txBody>
      </p:sp>
      <p:sp>
        <p:nvSpPr>
          <p:cNvPr id="193" name="矩形 192"/>
          <p:cNvSpPr/>
          <p:nvPr/>
        </p:nvSpPr>
        <p:spPr>
          <a:xfrm>
            <a:off x="3950618" y="5068819"/>
            <a:ext cx="1080120" cy="377425"/>
          </a:xfrm>
          <a:prstGeom prst="rect">
            <a:avLst/>
          </a:prstGeom>
          <a:solidFill>
            <a:schemeClr val="accent1"/>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100" dirty="0">
                <a:latin typeface="微软雅黑" panose="020B0503020204020204" pitchFamily="34" charset="-122"/>
                <a:ea typeface="微软雅黑" panose="020B0503020204020204" pitchFamily="34" charset="-122"/>
              </a:rPr>
              <a:t>归档</a:t>
            </a:r>
          </a:p>
        </p:txBody>
      </p:sp>
      <p:sp>
        <p:nvSpPr>
          <p:cNvPr id="194" name="矩形 193"/>
          <p:cNvSpPr/>
          <p:nvPr/>
        </p:nvSpPr>
        <p:spPr>
          <a:xfrm>
            <a:off x="6590912" y="5068819"/>
            <a:ext cx="1080120" cy="377425"/>
          </a:xfrm>
          <a:prstGeom prst="rect">
            <a:avLst/>
          </a:prstGeom>
          <a:solidFill>
            <a:schemeClr val="accent1"/>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100">
                <a:latin typeface="微软雅黑" panose="020B0503020204020204" pitchFamily="34" charset="-122"/>
                <a:ea typeface="微软雅黑" panose="020B0503020204020204" pitchFamily="34" charset="-122"/>
              </a:rPr>
              <a:t>办理</a:t>
            </a:r>
            <a:endParaRPr lang="zh-CN" altLang="en-US" sz="1100" dirty="0">
              <a:latin typeface="微软雅黑" panose="020B0503020204020204" pitchFamily="34" charset="-122"/>
              <a:ea typeface="微软雅黑" panose="020B0503020204020204" pitchFamily="34" charset="-122"/>
            </a:endParaRPr>
          </a:p>
        </p:txBody>
      </p:sp>
      <p:sp>
        <p:nvSpPr>
          <p:cNvPr id="195" name="矩形 194"/>
          <p:cNvSpPr/>
          <p:nvPr/>
        </p:nvSpPr>
        <p:spPr>
          <a:xfrm>
            <a:off x="7911058" y="5068819"/>
            <a:ext cx="1080120" cy="377425"/>
          </a:xfrm>
          <a:prstGeom prst="rect">
            <a:avLst/>
          </a:prstGeom>
          <a:solidFill>
            <a:schemeClr val="accent1"/>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100">
                <a:latin typeface="微软雅黑" panose="020B0503020204020204" pitchFamily="34" charset="-122"/>
                <a:ea typeface="微软雅黑" panose="020B0503020204020204" pitchFamily="34" charset="-122"/>
              </a:rPr>
              <a:t>批示</a:t>
            </a:r>
            <a:endParaRPr lang="zh-CN" altLang="en-US" sz="1100" dirty="0">
              <a:latin typeface="微软雅黑" panose="020B0503020204020204" pitchFamily="34" charset="-122"/>
              <a:ea typeface="微软雅黑" panose="020B0503020204020204" pitchFamily="34" charset="-122"/>
            </a:endParaRPr>
          </a:p>
        </p:txBody>
      </p:sp>
      <p:cxnSp>
        <p:nvCxnSpPr>
          <p:cNvPr id="196" name="直接箭头连接符 195"/>
          <p:cNvCxnSpPr>
            <a:stCxn id="135" idx="3"/>
            <a:endCxn id="136" idx="1"/>
          </p:cNvCxnSpPr>
          <p:nvPr/>
        </p:nvCxnSpPr>
        <p:spPr>
          <a:xfrm>
            <a:off x="5030738" y="4799436"/>
            <a:ext cx="240027" cy="0"/>
          </a:xfrm>
          <a:prstGeom prst="straightConnector1">
            <a:avLst/>
          </a:prstGeom>
          <a:ln>
            <a:solidFill>
              <a:schemeClr val="bg1"/>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197" name="直接箭头连接符 196"/>
          <p:cNvCxnSpPr>
            <a:stCxn id="136" idx="3"/>
            <a:endCxn id="137" idx="1"/>
          </p:cNvCxnSpPr>
          <p:nvPr/>
        </p:nvCxnSpPr>
        <p:spPr>
          <a:xfrm>
            <a:off x="6350885" y="4799436"/>
            <a:ext cx="240027" cy="0"/>
          </a:xfrm>
          <a:prstGeom prst="straightConnector1">
            <a:avLst/>
          </a:prstGeom>
          <a:ln>
            <a:solidFill>
              <a:schemeClr val="bg1"/>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198" name="直接箭头连接符 197"/>
          <p:cNvCxnSpPr>
            <a:stCxn id="137" idx="3"/>
            <a:endCxn id="192" idx="1"/>
          </p:cNvCxnSpPr>
          <p:nvPr/>
        </p:nvCxnSpPr>
        <p:spPr>
          <a:xfrm>
            <a:off x="7671032" y="4799436"/>
            <a:ext cx="240026" cy="0"/>
          </a:xfrm>
          <a:prstGeom prst="straightConnector1">
            <a:avLst/>
          </a:prstGeom>
          <a:ln>
            <a:solidFill>
              <a:schemeClr val="bg1"/>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199" name="直接箭头连接符 198"/>
          <p:cNvCxnSpPr>
            <a:stCxn id="195" idx="1"/>
            <a:endCxn id="194" idx="3"/>
          </p:cNvCxnSpPr>
          <p:nvPr/>
        </p:nvCxnSpPr>
        <p:spPr>
          <a:xfrm flipH="1">
            <a:off x="7671032" y="5257532"/>
            <a:ext cx="240026" cy="0"/>
          </a:xfrm>
          <a:prstGeom prst="straightConnector1">
            <a:avLst/>
          </a:prstGeom>
          <a:ln>
            <a:solidFill>
              <a:schemeClr val="bg1"/>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200" name="直接箭头连接符 199"/>
          <p:cNvCxnSpPr>
            <a:stCxn id="194" idx="1"/>
          </p:cNvCxnSpPr>
          <p:nvPr/>
        </p:nvCxnSpPr>
        <p:spPr>
          <a:xfrm flipH="1">
            <a:off x="6350885" y="5257532"/>
            <a:ext cx="240027" cy="0"/>
          </a:xfrm>
          <a:prstGeom prst="straightConnector1">
            <a:avLst/>
          </a:prstGeom>
          <a:ln>
            <a:solidFill>
              <a:schemeClr val="bg1"/>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201" name="直接箭头连接符 200"/>
          <p:cNvCxnSpPr>
            <a:endCxn id="193" idx="3"/>
          </p:cNvCxnSpPr>
          <p:nvPr/>
        </p:nvCxnSpPr>
        <p:spPr>
          <a:xfrm flipH="1">
            <a:off x="5030738" y="5257532"/>
            <a:ext cx="240027" cy="0"/>
          </a:xfrm>
          <a:prstGeom prst="straightConnector1">
            <a:avLst/>
          </a:prstGeom>
          <a:ln>
            <a:solidFill>
              <a:schemeClr val="bg1"/>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202" name="矩形 201"/>
          <p:cNvSpPr/>
          <p:nvPr/>
        </p:nvSpPr>
        <p:spPr>
          <a:xfrm>
            <a:off x="5264291" y="5068819"/>
            <a:ext cx="1080120" cy="377425"/>
          </a:xfrm>
          <a:prstGeom prst="rect">
            <a:avLst/>
          </a:prstGeom>
          <a:solidFill>
            <a:schemeClr val="accent1"/>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zh-CN" altLang="en-US" sz="1100" dirty="0">
                <a:latin typeface="微软雅黑" panose="020B0503020204020204" pitchFamily="34" charset="-122"/>
                <a:ea typeface="微软雅黑" panose="020B0503020204020204" pitchFamily="34" charset="-122"/>
              </a:rPr>
              <a:t>传阅</a:t>
            </a:r>
          </a:p>
        </p:txBody>
      </p:sp>
      <p:cxnSp>
        <p:nvCxnSpPr>
          <p:cNvPr id="203" name="肘形连接符 202"/>
          <p:cNvCxnSpPr/>
          <p:nvPr/>
        </p:nvCxnSpPr>
        <p:spPr>
          <a:xfrm>
            <a:off x="8991178" y="4861486"/>
            <a:ext cx="12700" cy="396046"/>
          </a:xfrm>
          <a:prstGeom prst="bentConnector3">
            <a:avLst>
              <a:gd name="adj1" fmla="val 1800000"/>
            </a:avLst>
          </a:prstGeom>
          <a:ln>
            <a:solidFill>
              <a:schemeClr val="bg1"/>
            </a:solidFill>
            <a:headEnd type="non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205" name="矩形 204"/>
          <p:cNvSpPr/>
          <p:nvPr/>
        </p:nvSpPr>
        <p:spPr>
          <a:xfrm>
            <a:off x="2889548" y="3434942"/>
            <a:ext cx="864096" cy="764699"/>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200" b="1" dirty="0" smtClean="0">
                <a:latin typeface="微软雅黑" panose="020B0503020204020204" pitchFamily="34" charset="-122"/>
                <a:ea typeface="微软雅黑" panose="020B0503020204020204" pitchFamily="34" charset="-122"/>
              </a:rPr>
              <a:t>公文交换</a:t>
            </a:r>
            <a:endParaRPr lang="zh-CN" altLang="en-US" sz="1200" b="1" dirty="0">
              <a:latin typeface="微软雅黑" panose="020B0503020204020204" pitchFamily="34" charset="-122"/>
              <a:ea typeface="微软雅黑" panose="020B0503020204020204" pitchFamily="34" charset="-122"/>
            </a:endParaRPr>
          </a:p>
        </p:txBody>
      </p:sp>
      <p:sp>
        <p:nvSpPr>
          <p:cNvPr id="206" name="矩形 205"/>
          <p:cNvSpPr/>
          <p:nvPr/>
        </p:nvSpPr>
        <p:spPr>
          <a:xfrm>
            <a:off x="1102929" y="2683665"/>
            <a:ext cx="1436104" cy="377425"/>
          </a:xfrm>
          <a:prstGeom prst="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defTabSz="1219170">
              <a:defRPr/>
            </a:pPr>
            <a:r>
              <a:rPr lang="zh-CN" altLang="en-US" sz="1100" kern="0" dirty="0">
                <a:solidFill>
                  <a:schemeClr val="bg1"/>
                </a:solidFill>
                <a:latin typeface="微软雅黑" panose="020B0503020204020204" pitchFamily="34" charset="-122"/>
                <a:ea typeface="微软雅黑" panose="020B0503020204020204" pitchFamily="34" charset="-122"/>
              </a:rPr>
              <a:t>发文查询</a:t>
            </a:r>
          </a:p>
        </p:txBody>
      </p:sp>
      <p:sp>
        <p:nvSpPr>
          <p:cNvPr id="209" name="矩形 208"/>
          <p:cNvSpPr/>
          <p:nvPr/>
        </p:nvSpPr>
        <p:spPr>
          <a:xfrm>
            <a:off x="1102929" y="3167939"/>
            <a:ext cx="1436104" cy="377425"/>
          </a:xfrm>
          <a:prstGeom prst="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100" kern="0" dirty="0">
                <a:solidFill>
                  <a:schemeClr val="bg1"/>
                </a:solidFill>
                <a:latin typeface="微软雅黑" panose="020B0503020204020204" pitchFamily="34" charset="-122"/>
                <a:ea typeface="微软雅黑" panose="020B0503020204020204" pitchFamily="34" charset="-122"/>
              </a:rPr>
              <a:t>收文查询</a:t>
            </a:r>
          </a:p>
        </p:txBody>
      </p:sp>
      <p:sp>
        <p:nvSpPr>
          <p:cNvPr id="210" name="矩形 209"/>
          <p:cNvSpPr/>
          <p:nvPr/>
        </p:nvSpPr>
        <p:spPr>
          <a:xfrm>
            <a:off x="1102929" y="3652213"/>
            <a:ext cx="1436104" cy="377425"/>
          </a:xfrm>
          <a:prstGeom prst="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defTabSz="1219170">
              <a:defRPr/>
            </a:pPr>
            <a:r>
              <a:rPr lang="zh-CN" altLang="en-US" sz="1100" kern="0" dirty="0">
                <a:solidFill>
                  <a:schemeClr val="bg1"/>
                </a:solidFill>
                <a:latin typeface="微软雅黑" panose="020B0503020204020204" pitchFamily="34" charset="-122"/>
                <a:ea typeface="微软雅黑" panose="020B0503020204020204" pitchFamily="34" charset="-122"/>
              </a:rPr>
              <a:t>办文效率</a:t>
            </a:r>
          </a:p>
        </p:txBody>
      </p:sp>
      <p:sp>
        <p:nvSpPr>
          <p:cNvPr id="211" name="矩形 210"/>
          <p:cNvSpPr/>
          <p:nvPr/>
        </p:nvSpPr>
        <p:spPr>
          <a:xfrm>
            <a:off x="1102929" y="4136487"/>
            <a:ext cx="1436104" cy="377425"/>
          </a:xfrm>
          <a:prstGeom prst="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100" kern="0" dirty="0">
                <a:solidFill>
                  <a:schemeClr val="bg1"/>
                </a:solidFill>
                <a:latin typeface="微软雅黑" panose="020B0503020204020204" pitchFamily="34" charset="-122"/>
                <a:ea typeface="微软雅黑" panose="020B0503020204020204" pitchFamily="34" charset="-122"/>
              </a:rPr>
              <a:t>发文传达率</a:t>
            </a:r>
          </a:p>
        </p:txBody>
      </p:sp>
      <p:sp>
        <p:nvSpPr>
          <p:cNvPr id="212" name="矩形 211"/>
          <p:cNvSpPr/>
          <p:nvPr/>
        </p:nvSpPr>
        <p:spPr>
          <a:xfrm>
            <a:off x="1102929" y="4620761"/>
            <a:ext cx="1436104" cy="377425"/>
          </a:xfrm>
          <a:prstGeom prst="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defTabSz="1219170">
              <a:defRPr/>
            </a:pPr>
            <a:r>
              <a:rPr lang="zh-CN" altLang="en-US" sz="1100" kern="0" dirty="0">
                <a:solidFill>
                  <a:schemeClr val="bg1"/>
                </a:solidFill>
                <a:latin typeface="微软雅黑" panose="020B0503020204020204" pitchFamily="34" charset="-122"/>
                <a:ea typeface="微软雅黑" panose="020B0503020204020204" pitchFamily="34" charset="-122"/>
              </a:rPr>
              <a:t>公文梳理</a:t>
            </a:r>
          </a:p>
        </p:txBody>
      </p:sp>
      <p:sp>
        <p:nvSpPr>
          <p:cNvPr id="213" name="矩形 212"/>
          <p:cNvSpPr/>
          <p:nvPr/>
        </p:nvSpPr>
        <p:spPr>
          <a:xfrm>
            <a:off x="1102929" y="5105037"/>
            <a:ext cx="1436104" cy="377425"/>
          </a:xfrm>
          <a:prstGeom prst="rect">
            <a:avLst/>
          </a:prstGeom>
          <a:solidFill>
            <a:schemeClr val="accent5">
              <a:lumMod val="7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defTabSz="1219170">
              <a:defRPr/>
            </a:pPr>
            <a:r>
              <a:rPr lang="zh-CN" altLang="en-US" sz="1100" kern="0" dirty="0">
                <a:solidFill>
                  <a:schemeClr val="bg1"/>
                </a:solidFill>
                <a:latin typeface="微软雅黑" panose="020B0503020204020204" pitchFamily="34" charset="-122"/>
                <a:ea typeface="微软雅黑" panose="020B0503020204020204" pitchFamily="34" charset="-122"/>
              </a:rPr>
              <a:t>档案分布</a:t>
            </a:r>
          </a:p>
        </p:txBody>
      </p:sp>
      <p:sp>
        <p:nvSpPr>
          <p:cNvPr id="214" name="矩形 213"/>
          <p:cNvSpPr/>
          <p:nvPr/>
        </p:nvSpPr>
        <p:spPr>
          <a:xfrm>
            <a:off x="9525490" y="2053096"/>
            <a:ext cx="1584176" cy="3528392"/>
          </a:xfrm>
          <a:prstGeom prst="rect">
            <a:avLst/>
          </a:prstGeom>
          <a:solidFill>
            <a:schemeClr val="accent6">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16" name="矩形 215"/>
          <p:cNvSpPr/>
          <p:nvPr/>
        </p:nvSpPr>
        <p:spPr>
          <a:xfrm>
            <a:off x="9599873" y="2594499"/>
            <a:ext cx="1436104" cy="377425"/>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rtlCol="0" anchor="ctr"/>
          <a:lstStyle/>
          <a:p>
            <a:pPr algn="ctr" defTabSz="1219170">
              <a:defRPr/>
            </a:pPr>
            <a:r>
              <a:rPr lang="zh-CN" altLang="en-US" sz="1100" kern="0" smtClean="0">
                <a:solidFill>
                  <a:schemeClr val="bg1"/>
                </a:solidFill>
                <a:latin typeface="微软雅黑" panose="020B0503020204020204" pitchFamily="34" charset="-122"/>
                <a:ea typeface="微软雅黑" panose="020B0503020204020204" pitchFamily="34" charset="-122"/>
              </a:rPr>
              <a:t>移动审批</a:t>
            </a:r>
            <a:endParaRPr lang="zh-CN" altLang="en-US" sz="1100" kern="0" dirty="0">
              <a:solidFill>
                <a:schemeClr val="bg1"/>
              </a:solidFill>
              <a:latin typeface="微软雅黑" panose="020B0503020204020204" pitchFamily="34" charset="-122"/>
              <a:ea typeface="微软雅黑" panose="020B0503020204020204" pitchFamily="34" charset="-122"/>
            </a:endParaRPr>
          </a:p>
        </p:txBody>
      </p:sp>
      <p:sp>
        <p:nvSpPr>
          <p:cNvPr id="217" name="矩形 216"/>
          <p:cNvSpPr/>
          <p:nvPr/>
        </p:nvSpPr>
        <p:spPr>
          <a:xfrm>
            <a:off x="9599873" y="3078773"/>
            <a:ext cx="1436104" cy="377425"/>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100" kern="0" smtClean="0">
                <a:solidFill>
                  <a:schemeClr val="bg1"/>
                </a:solidFill>
                <a:latin typeface="微软雅黑" panose="020B0503020204020204" pitchFamily="34" charset="-122"/>
                <a:ea typeface="微软雅黑" panose="020B0503020204020204" pitchFamily="34" charset="-122"/>
              </a:rPr>
              <a:t>全文批注</a:t>
            </a:r>
            <a:endParaRPr lang="zh-CN" altLang="en-US" sz="1100" kern="0" dirty="0">
              <a:solidFill>
                <a:schemeClr val="bg1"/>
              </a:solidFill>
              <a:latin typeface="微软雅黑" panose="020B0503020204020204" pitchFamily="34" charset="-122"/>
              <a:ea typeface="微软雅黑" panose="020B0503020204020204" pitchFamily="34" charset="-122"/>
            </a:endParaRPr>
          </a:p>
        </p:txBody>
      </p:sp>
      <p:sp>
        <p:nvSpPr>
          <p:cNvPr id="218" name="矩形 217"/>
          <p:cNvSpPr/>
          <p:nvPr/>
        </p:nvSpPr>
        <p:spPr>
          <a:xfrm>
            <a:off x="9599873" y="3563047"/>
            <a:ext cx="1436104" cy="377425"/>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rtlCol="0" anchor="ctr"/>
          <a:lstStyle/>
          <a:p>
            <a:pPr algn="ctr" defTabSz="1219170">
              <a:defRPr/>
            </a:pPr>
            <a:r>
              <a:rPr lang="zh-CN" altLang="en-US" sz="1100" kern="0" smtClean="0">
                <a:solidFill>
                  <a:schemeClr val="bg1"/>
                </a:solidFill>
                <a:latin typeface="微软雅黑" panose="020B0503020204020204" pitchFamily="34" charset="-122"/>
                <a:ea typeface="微软雅黑" panose="020B0503020204020204" pitchFamily="34" charset="-122"/>
              </a:rPr>
              <a:t>手写签批</a:t>
            </a:r>
            <a:endParaRPr lang="zh-CN" altLang="en-US" sz="1100" kern="0" dirty="0">
              <a:solidFill>
                <a:schemeClr val="bg1"/>
              </a:solidFill>
              <a:latin typeface="微软雅黑" panose="020B0503020204020204" pitchFamily="34" charset="-122"/>
              <a:ea typeface="微软雅黑" panose="020B0503020204020204" pitchFamily="34" charset="-122"/>
            </a:endParaRPr>
          </a:p>
        </p:txBody>
      </p:sp>
      <p:sp>
        <p:nvSpPr>
          <p:cNvPr id="219" name="矩形 218"/>
          <p:cNvSpPr/>
          <p:nvPr/>
        </p:nvSpPr>
        <p:spPr>
          <a:xfrm>
            <a:off x="9599873" y="4047321"/>
            <a:ext cx="1436104" cy="377425"/>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100" kern="0" smtClean="0">
                <a:solidFill>
                  <a:schemeClr val="bg1"/>
                </a:solidFill>
                <a:latin typeface="微软雅黑" panose="020B0503020204020204" pitchFamily="34" charset="-122"/>
                <a:ea typeface="微软雅黑" panose="020B0503020204020204" pitchFamily="34" charset="-122"/>
              </a:rPr>
              <a:t>移动资料库</a:t>
            </a:r>
            <a:endParaRPr lang="zh-CN" altLang="en-US" sz="1100" kern="0" dirty="0">
              <a:solidFill>
                <a:schemeClr val="bg1"/>
              </a:solidFill>
              <a:latin typeface="微软雅黑" panose="020B0503020204020204" pitchFamily="34" charset="-122"/>
              <a:ea typeface="微软雅黑" panose="020B0503020204020204" pitchFamily="34" charset="-122"/>
            </a:endParaRPr>
          </a:p>
        </p:txBody>
      </p:sp>
      <p:sp>
        <p:nvSpPr>
          <p:cNvPr id="220" name="矩形 219"/>
          <p:cNvSpPr/>
          <p:nvPr/>
        </p:nvSpPr>
        <p:spPr>
          <a:xfrm>
            <a:off x="9599873" y="4531595"/>
            <a:ext cx="1436104" cy="377425"/>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rtlCol="0" anchor="ctr"/>
          <a:lstStyle/>
          <a:p>
            <a:pPr algn="ctr" defTabSz="1219170">
              <a:defRPr/>
            </a:pPr>
            <a:r>
              <a:rPr lang="zh-CN" altLang="en-US" sz="1100" kern="0">
                <a:solidFill>
                  <a:schemeClr val="bg1"/>
                </a:solidFill>
                <a:latin typeface="微软雅黑" panose="020B0503020204020204" pitchFamily="34" charset="-122"/>
                <a:ea typeface="微软雅黑" panose="020B0503020204020204" pitchFamily="34" charset="-122"/>
              </a:rPr>
              <a:t>通讯录</a:t>
            </a:r>
            <a:endParaRPr lang="zh-CN" altLang="en-US" sz="1100" kern="0" dirty="0">
              <a:solidFill>
                <a:schemeClr val="bg1"/>
              </a:solidFill>
              <a:latin typeface="微软雅黑" panose="020B0503020204020204" pitchFamily="34" charset="-122"/>
              <a:ea typeface="微软雅黑" panose="020B0503020204020204" pitchFamily="34" charset="-122"/>
            </a:endParaRPr>
          </a:p>
        </p:txBody>
      </p:sp>
      <p:sp>
        <p:nvSpPr>
          <p:cNvPr id="222" name="矩形 221"/>
          <p:cNvSpPr/>
          <p:nvPr/>
        </p:nvSpPr>
        <p:spPr>
          <a:xfrm>
            <a:off x="3944144" y="3386587"/>
            <a:ext cx="1080120" cy="377425"/>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100" dirty="0">
                <a:latin typeface="微软雅黑" panose="020B0503020204020204" pitchFamily="34" charset="-122"/>
                <a:ea typeface="微软雅黑" panose="020B0503020204020204" pitchFamily="34" charset="-122"/>
              </a:rPr>
              <a:t>公文</a:t>
            </a:r>
            <a:r>
              <a:rPr lang="zh-CN" altLang="en-US" sz="1100" dirty="0" smtClean="0">
                <a:latin typeface="微软雅黑" panose="020B0503020204020204" pitchFamily="34" charset="-122"/>
                <a:ea typeface="微软雅黑" panose="020B0503020204020204" pitchFamily="34" charset="-122"/>
              </a:rPr>
              <a:t>接口</a:t>
            </a:r>
            <a:endParaRPr lang="zh-CN" altLang="en-US" sz="1100" dirty="0">
              <a:latin typeface="微软雅黑" panose="020B0503020204020204" pitchFamily="34" charset="-122"/>
              <a:ea typeface="微软雅黑" panose="020B0503020204020204" pitchFamily="34" charset="-122"/>
            </a:endParaRPr>
          </a:p>
        </p:txBody>
      </p:sp>
      <p:sp>
        <p:nvSpPr>
          <p:cNvPr id="223" name="矩形 222"/>
          <p:cNvSpPr/>
          <p:nvPr/>
        </p:nvSpPr>
        <p:spPr>
          <a:xfrm>
            <a:off x="5264291" y="3386587"/>
            <a:ext cx="1080120" cy="377425"/>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1100" dirty="0" smtClean="0">
                <a:latin typeface="微软雅黑" panose="020B0503020204020204" pitchFamily="34" charset="-122"/>
                <a:ea typeface="微软雅黑" panose="020B0503020204020204" pitchFamily="34" charset="-122"/>
              </a:rPr>
              <a:t>FTP</a:t>
            </a:r>
            <a:r>
              <a:rPr lang="zh-CN" altLang="en-US" sz="1100" dirty="0" smtClean="0">
                <a:latin typeface="微软雅黑" panose="020B0503020204020204" pitchFamily="34" charset="-122"/>
                <a:ea typeface="微软雅黑" panose="020B0503020204020204" pitchFamily="34" charset="-122"/>
              </a:rPr>
              <a:t>服务</a:t>
            </a:r>
            <a:endParaRPr lang="zh-CN" altLang="en-US" sz="1100" dirty="0">
              <a:latin typeface="微软雅黑" panose="020B0503020204020204" pitchFamily="34" charset="-122"/>
              <a:ea typeface="微软雅黑" panose="020B0503020204020204" pitchFamily="34" charset="-122"/>
            </a:endParaRPr>
          </a:p>
        </p:txBody>
      </p:sp>
      <p:sp>
        <p:nvSpPr>
          <p:cNvPr id="224" name="矩形 223"/>
          <p:cNvSpPr/>
          <p:nvPr/>
        </p:nvSpPr>
        <p:spPr>
          <a:xfrm>
            <a:off x="6584438" y="3386587"/>
            <a:ext cx="1080120" cy="377425"/>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100" smtClean="0">
                <a:latin typeface="微软雅黑" panose="020B0503020204020204" pitchFamily="34" charset="-122"/>
                <a:ea typeface="微软雅黑" panose="020B0503020204020204" pitchFamily="34" charset="-122"/>
              </a:rPr>
              <a:t>发送公文</a:t>
            </a:r>
            <a:endParaRPr lang="zh-CN" altLang="en-US" sz="1100" dirty="0">
              <a:latin typeface="微软雅黑" panose="020B0503020204020204" pitchFamily="34" charset="-122"/>
              <a:ea typeface="微软雅黑" panose="020B0503020204020204" pitchFamily="34" charset="-122"/>
            </a:endParaRPr>
          </a:p>
        </p:txBody>
      </p:sp>
      <p:sp>
        <p:nvSpPr>
          <p:cNvPr id="225" name="矩形 224"/>
          <p:cNvSpPr/>
          <p:nvPr/>
        </p:nvSpPr>
        <p:spPr>
          <a:xfrm>
            <a:off x="7904584" y="3386587"/>
            <a:ext cx="1080120" cy="377425"/>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100" smtClean="0">
                <a:latin typeface="微软雅黑" panose="020B0503020204020204" pitchFamily="34" charset="-122"/>
                <a:ea typeface="微软雅黑" panose="020B0503020204020204" pitchFamily="34" charset="-122"/>
              </a:rPr>
              <a:t>接收公文</a:t>
            </a:r>
            <a:endParaRPr lang="zh-CN" altLang="en-US" sz="1100" dirty="0">
              <a:latin typeface="微软雅黑" panose="020B0503020204020204" pitchFamily="34" charset="-122"/>
              <a:ea typeface="微软雅黑" panose="020B0503020204020204" pitchFamily="34" charset="-122"/>
            </a:endParaRPr>
          </a:p>
        </p:txBody>
      </p:sp>
      <p:sp>
        <p:nvSpPr>
          <p:cNvPr id="226" name="矩形 225"/>
          <p:cNvSpPr/>
          <p:nvPr/>
        </p:nvSpPr>
        <p:spPr>
          <a:xfrm>
            <a:off x="3944144" y="3830988"/>
            <a:ext cx="1080120" cy="377425"/>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100" smtClean="0">
                <a:latin typeface="微软雅黑" panose="020B0503020204020204" pitchFamily="34" charset="-122"/>
                <a:ea typeface="微软雅黑" panose="020B0503020204020204" pitchFamily="34" charset="-122"/>
              </a:rPr>
              <a:t>公文拒收</a:t>
            </a:r>
            <a:endParaRPr lang="zh-CN" altLang="en-US" sz="1100" dirty="0">
              <a:latin typeface="微软雅黑" panose="020B0503020204020204" pitchFamily="34" charset="-122"/>
              <a:ea typeface="微软雅黑" panose="020B0503020204020204" pitchFamily="34" charset="-122"/>
            </a:endParaRPr>
          </a:p>
        </p:txBody>
      </p:sp>
      <p:sp>
        <p:nvSpPr>
          <p:cNvPr id="227" name="矩形 226"/>
          <p:cNvSpPr/>
          <p:nvPr/>
        </p:nvSpPr>
        <p:spPr>
          <a:xfrm>
            <a:off x="5264291" y="3830988"/>
            <a:ext cx="1080120" cy="377425"/>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100" smtClean="0">
                <a:latin typeface="微软雅黑" panose="020B0503020204020204" pitchFamily="34" charset="-122"/>
                <a:ea typeface="微软雅黑" panose="020B0503020204020204" pitchFamily="34" charset="-122"/>
              </a:rPr>
              <a:t>公文退回</a:t>
            </a:r>
            <a:endParaRPr lang="zh-CN" altLang="en-US" sz="1100" dirty="0">
              <a:latin typeface="微软雅黑" panose="020B0503020204020204" pitchFamily="34" charset="-122"/>
              <a:ea typeface="微软雅黑" panose="020B0503020204020204" pitchFamily="34" charset="-122"/>
            </a:endParaRPr>
          </a:p>
        </p:txBody>
      </p:sp>
      <p:sp>
        <p:nvSpPr>
          <p:cNvPr id="228" name="矩形 227"/>
          <p:cNvSpPr/>
          <p:nvPr/>
        </p:nvSpPr>
        <p:spPr>
          <a:xfrm>
            <a:off x="6584438" y="3830988"/>
            <a:ext cx="1080120" cy="377425"/>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100" smtClean="0">
                <a:latin typeface="微软雅黑" panose="020B0503020204020204" pitchFamily="34" charset="-122"/>
                <a:ea typeface="微软雅黑" panose="020B0503020204020204" pitchFamily="34" charset="-122"/>
              </a:rPr>
              <a:t>公文签收</a:t>
            </a:r>
            <a:endParaRPr lang="zh-CN" altLang="en-US" sz="1100" dirty="0">
              <a:latin typeface="微软雅黑" panose="020B0503020204020204" pitchFamily="34" charset="-122"/>
              <a:ea typeface="微软雅黑" panose="020B0503020204020204" pitchFamily="34" charset="-122"/>
            </a:endParaRPr>
          </a:p>
        </p:txBody>
      </p:sp>
      <p:sp>
        <p:nvSpPr>
          <p:cNvPr id="229" name="矩形 228"/>
          <p:cNvSpPr/>
          <p:nvPr/>
        </p:nvSpPr>
        <p:spPr>
          <a:xfrm>
            <a:off x="7904584" y="3830988"/>
            <a:ext cx="1080120" cy="377425"/>
          </a:xfrm>
          <a:prstGeom prst="rect">
            <a:avLst/>
          </a:prstGeom>
          <a:solidFill>
            <a:schemeClr val="accent1"/>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100" smtClean="0">
                <a:latin typeface="微软雅黑" panose="020B0503020204020204" pitchFamily="34" charset="-122"/>
                <a:ea typeface="微软雅黑" panose="020B0503020204020204" pitchFamily="34" charset="-122"/>
              </a:rPr>
              <a:t>交换单位</a:t>
            </a:r>
            <a:endParaRPr lang="zh-CN" altLang="en-US" sz="1100" dirty="0">
              <a:latin typeface="微软雅黑" panose="020B0503020204020204" pitchFamily="34" charset="-122"/>
              <a:ea typeface="微软雅黑" panose="020B0503020204020204" pitchFamily="34" charset="-122"/>
            </a:endParaRPr>
          </a:p>
        </p:txBody>
      </p:sp>
      <p:sp>
        <p:nvSpPr>
          <p:cNvPr id="231" name="矩形 230"/>
          <p:cNvSpPr/>
          <p:nvPr/>
        </p:nvSpPr>
        <p:spPr>
          <a:xfrm>
            <a:off x="10058110" y="1038052"/>
            <a:ext cx="971682" cy="809473"/>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十五</a:t>
            </a:r>
            <a:r>
              <a:rPr lang="en-US" altLang="zh-CN" sz="1100" dirty="0" smtClean="0">
                <a:latin typeface="微软雅黑" panose="020B0503020204020204" pitchFamily="34" charset="-122"/>
                <a:ea typeface="微软雅黑" panose="020B0503020204020204" pitchFamily="34" charset="-122"/>
              </a:rPr>
              <a:t>)</a:t>
            </a:r>
            <a:r>
              <a:rPr lang="zh-CN" altLang="en-US" sz="1100" dirty="0" smtClean="0">
                <a:latin typeface="微软雅黑" panose="020B0503020204020204" pitchFamily="34" charset="-122"/>
                <a:ea typeface="微软雅黑" panose="020B0503020204020204" pitchFamily="34" charset="-122"/>
              </a:rPr>
              <a:t>公报</a:t>
            </a:r>
            <a:endParaRPr lang="zh-CN" altLang="en-US" sz="1100" dirty="0">
              <a:latin typeface="微软雅黑" panose="020B0503020204020204" pitchFamily="34" charset="-122"/>
              <a:ea typeface="微软雅黑" panose="020B0503020204020204" pitchFamily="34" charset="-122"/>
            </a:endParaRPr>
          </a:p>
        </p:txBody>
      </p:sp>
      <p:sp>
        <p:nvSpPr>
          <p:cNvPr id="100" name="矩形 99"/>
          <p:cNvSpPr/>
          <p:nvPr/>
        </p:nvSpPr>
        <p:spPr>
          <a:xfrm>
            <a:off x="9598868" y="2134107"/>
            <a:ext cx="1393676" cy="378766"/>
          </a:xfrm>
          <a:prstGeom prst="rect">
            <a:avLst/>
          </a:prstGeom>
          <a:no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zh-CN" altLang="en-US" sz="1200" b="1" smtClean="0">
                <a:solidFill>
                  <a:schemeClr val="accent6"/>
                </a:solidFill>
                <a:latin typeface="微软雅黑" panose="020B0503020204020204" pitchFamily="34" charset="-122"/>
                <a:ea typeface="微软雅黑" panose="020B0503020204020204" pitchFamily="34" charset="-122"/>
              </a:rPr>
              <a:t>移动</a:t>
            </a:r>
            <a:r>
              <a:rPr lang="zh-CN" altLang="en-US" sz="1200" b="1">
                <a:solidFill>
                  <a:schemeClr val="accent6"/>
                </a:solidFill>
                <a:latin typeface="微软雅黑" panose="020B0503020204020204" pitchFamily="34" charset="-122"/>
                <a:ea typeface="微软雅黑" panose="020B0503020204020204" pitchFamily="34" charset="-122"/>
              </a:rPr>
              <a:t>办公</a:t>
            </a:r>
            <a:endParaRPr lang="zh-CN" altLang="en-US" sz="1200" b="1" dirty="0">
              <a:solidFill>
                <a:schemeClr val="accent6"/>
              </a:solidFill>
              <a:latin typeface="微软雅黑" panose="020B0503020204020204" pitchFamily="34" charset="-122"/>
              <a:ea typeface="微软雅黑" panose="020B0503020204020204" pitchFamily="34" charset="-122"/>
            </a:endParaRPr>
          </a:p>
        </p:txBody>
      </p:sp>
      <p:sp>
        <p:nvSpPr>
          <p:cNvPr id="103" name="矩形 102"/>
          <p:cNvSpPr/>
          <p:nvPr/>
        </p:nvSpPr>
        <p:spPr>
          <a:xfrm>
            <a:off x="9624324" y="5028345"/>
            <a:ext cx="1436104" cy="377425"/>
          </a:xfrm>
          <a:prstGeom prst="rect">
            <a:avLst/>
          </a:prstGeom>
          <a:solidFill>
            <a:schemeClr val="accent6"/>
          </a:solidFill>
        </p:spPr>
        <p:style>
          <a:lnRef idx="3">
            <a:schemeClr val="lt1"/>
          </a:lnRef>
          <a:fillRef idx="1">
            <a:schemeClr val="accent1"/>
          </a:fillRef>
          <a:effectRef idx="1">
            <a:schemeClr val="accent1"/>
          </a:effectRef>
          <a:fontRef idx="minor">
            <a:schemeClr val="lt1"/>
          </a:fontRef>
        </p:style>
        <p:txBody>
          <a:bodyPr rtlCol="0" anchor="ctr"/>
          <a:lstStyle/>
          <a:p>
            <a:pPr algn="ctr" defTabSz="1219170">
              <a:defRPr/>
            </a:pPr>
            <a:r>
              <a:rPr lang="zh-CN" altLang="en-US" sz="1100" kern="0" smtClean="0">
                <a:solidFill>
                  <a:schemeClr val="bg1"/>
                </a:solidFill>
                <a:latin typeface="微软雅黑" panose="020B0503020204020204" pitchFamily="34" charset="-122"/>
                <a:ea typeface="微软雅黑" panose="020B0503020204020204" pitchFamily="34" charset="-122"/>
              </a:rPr>
              <a:t>群组沟通</a:t>
            </a:r>
            <a:endParaRPr lang="zh-CN" altLang="en-US" sz="1100" kern="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93868370"/>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68923" y="372697"/>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发文处理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发文拟稿</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9971" y="997856"/>
            <a:ext cx="8122500" cy="543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12" name="Shape 1254"/>
          <p:cNvSpPr/>
          <p:nvPr/>
        </p:nvSpPr>
        <p:spPr>
          <a:xfrm>
            <a:off x="450937" y="2187552"/>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核</a:t>
            </a:r>
            <a:r>
              <a:rPr lang="zh-CN" altLang="en-US" dirty="0">
                <a:solidFill>
                  <a:schemeClr val="tx1"/>
                </a:solidFill>
                <a:latin typeface="微软雅黑" panose="020B0503020204020204" pitchFamily="34" charset="-122"/>
                <a:ea typeface="微软雅黑" panose="020B0503020204020204" pitchFamily="34" charset="-122"/>
              </a:rPr>
              <a:t>稿</a:t>
            </a:r>
            <a:r>
              <a:rPr lang="zh-CN" altLang="en-US" dirty="0" smtClean="0">
                <a:solidFill>
                  <a:schemeClr val="tx1"/>
                </a:solidFill>
                <a:latin typeface="微软雅黑" panose="020B0503020204020204" pitchFamily="34" charset="-122"/>
                <a:ea typeface="微软雅黑" panose="020B0503020204020204" pitchFamily="34" charset="-122"/>
              </a:rPr>
              <a:t>    </a:t>
            </a:r>
            <a:endParaRPr dirty="0">
              <a:solidFill>
                <a:schemeClr val="tx1"/>
              </a:solidFill>
              <a:latin typeface="微软雅黑" panose="020B0503020204020204" pitchFamily="34" charset="-122"/>
              <a:ea typeface="微软雅黑" panose="020B0503020204020204" pitchFamily="34" charset="-122"/>
            </a:endParaRPr>
          </a:p>
        </p:txBody>
      </p:sp>
      <p:sp>
        <p:nvSpPr>
          <p:cNvPr id="13" name="Shape 1255"/>
          <p:cNvSpPr/>
          <p:nvPr/>
        </p:nvSpPr>
        <p:spPr>
          <a:xfrm>
            <a:off x="450938" y="1570737"/>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en-US" dirty="0" smtClean="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拟稿    </a:t>
            </a:r>
            <a:endParaRPr dirty="0">
              <a:solidFill>
                <a:srgbClr val="C00000"/>
              </a:solidFill>
              <a:latin typeface="微软雅黑" panose="020B0503020204020204" pitchFamily="34" charset="-122"/>
              <a:ea typeface="微软雅黑" panose="020B0503020204020204" pitchFamily="34" charset="-122"/>
            </a:endParaRPr>
          </a:p>
        </p:txBody>
      </p:sp>
      <p:sp>
        <p:nvSpPr>
          <p:cNvPr id="14" name="Shape 1256"/>
          <p:cNvSpPr/>
          <p:nvPr/>
        </p:nvSpPr>
        <p:spPr>
          <a:xfrm>
            <a:off x="450934" y="2804367"/>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会签    </a:t>
            </a:r>
            <a:endParaRPr dirty="0">
              <a:solidFill>
                <a:schemeClr val="tx1"/>
              </a:solidFill>
              <a:latin typeface="微软雅黑" panose="020B0503020204020204" pitchFamily="34" charset="-122"/>
              <a:ea typeface="微软雅黑" panose="020B0503020204020204" pitchFamily="34" charset="-122"/>
            </a:endParaRPr>
          </a:p>
        </p:txBody>
      </p:sp>
      <p:sp>
        <p:nvSpPr>
          <p:cNvPr id="15" name="Shape 1257"/>
          <p:cNvSpPr/>
          <p:nvPr/>
        </p:nvSpPr>
        <p:spPr>
          <a:xfrm>
            <a:off x="450935" y="3421182"/>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签发    </a:t>
            </a:r>
            <a:endParaRPr dirty="0">
              <a:solidFill>
                <a:schemeClr val="tx1"/>
              </a:solidFill>
              <a:latin typeface="微软雅黑" panose="020B0503020204020204" pitchFamily="34" charset="-122"/>
              <a:ea typeface="微软雅黑" panose="020B0503020204020204" pitchFamily="34" charset="-122"/>
            </a:endParaRPr>
          </a:p>
        </p:txBody>
      </p:sp>
      <p:sp>
        <p:nvSpPr>
          <p:cNvPr id="16" name="Shape 1258"/>
          <p:cNvSpPr/>
          <p:nvPr/>
        </p:nvSpPr>
        <p:spPr>
          <a:xfrm>
            <a:off x="450937" y="403799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套红    </a:t>
            </a:r>
            <a:endParaRPr dirty="0">
              <a:solidFill>
                <a:schemeClr val="tx1"/>
              </a:solidFill>
              <a:latin typeface="微软雅黑" panose="020B0503020204020204" pitchFamily="34" charset="-122"/>
              <a:ea typeface="微软雅黑" panose="020B0503020204020204" pitchFamily="34" charset="-122"/>
            </a:endParaRPr>
          </a:p>
        </p:txBody>
      </p:sp>
      <p:sp>
        <p:nvSpPr>
          <p:cNvPr id="17" name="Shape 1259"/>
          <p:cNvSpPr/>
          <p:nvPr/>
        </p:nvSpPr>
        <p:spPr>
          <a:xfrm>
            <a:off x="450937" y="4654811"/>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盖章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8" name="Shape 1260"/>
          <p:cNvSpPr/>
          <p:nvPr/>
        </p:nvSpPr>
        <p:spPr>
          <a:xfrm>
            <a:off x="450935" y="527162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打印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81537326"/>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50934" y="376842"/>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发文处理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发文</a:t>
            </a: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流转</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10" name="图片 9"/>
          <p:cNvPicPr>
            <a:picLocks noChangeAspect="1"/>
          </p:cNvPicPr>
          <p:nvPr/>
        </p:nvPicPr>
        <p:blipFill>
          <a:blip r:embed="rId2"/>
          <a:stretch>
            <a:fillRect/>
          </a:stretch>
        </p:blipFill>
        <p:spPr>
          <a:xfrm>
            <a:off x="2011966" y="1078522"/>
            <a:ext cx="9747990" cy="5378549"/>
          </a:xfrm>
          <a:prstGeom prst="rect">
            <a:avLst/>
          </a:prstGeom>
          <a:ln>
            <a:solidFill>
              <a:schemeClr val="bg1">
                <a:lumMod val="75000"/>
              </a:schemeClr>
            </a:solidFill>
          </a:ln>
        </p:spPr>
      </p:pic>
      <p:sp>
        <p:nvSpPr>
          <p:cNvPr id="19"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20" name="Shape 1254"/>
          <p:cNvSpPr/>
          <p:nvPr/>
        </p:nvSpPr>
        <p:spPr>
          <a:xfrm>
            <a:off x="450937" y="2187552"/>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核</a:t>
            </a:r>
            <a:r>
              <a:rPr lang="zh-CN" altLang="en-US" dirty="0">
                <a:solidFill>
                  <a:schemeClr val="tx1"/>
                </a:solidFill>
                <a:latin typeface="微软雅黑" panose="020B0503020204020204" pitchFamily="34" charset="-122"/>
                <a:ea typeface="微软雅黑" panose="020B0503020204020204" pitchFamily="34" charset="-122"/>
              </a:rPr>
              <a:t>稿</a:t>
            </a:r>
            <a:r>
              <a:rPr lang="zh-CN" altLang="en-US" dirty="0" smtClean="0">
                <a:solidFill>
                  <a:schemeClr val="tx1"/>
                </a:solidFill>
                <a:latin typeface="微软雅黑" panose="020B0503020204020204" pitchFamily="34" charset="-122"/>
                <a:ea typeface="微软雅黑" panose="020B0503020204020204" pitchFamily="34" charset="-122"/>
              </a:rPr>
              <a:t>    </a:t>
            </a:r>
            <a:endParaRPr dirty="0">
              <a:solidFill>
                <a:schemeClr val="tx1"/>
              </a:solidFill>
              <a:latin typeface="微软雅黑" panose="020B0503020204020204" pitchFamily="34" charset="-122"/>
              <a:ea typeface="微软雅黑" panose="020B0503020204020204" pitchFamily="34" charset="-122"/>
            </a:endParaRPr>
          </a:p>
        </p:txBody>
      </p:sp>
      <p:sp>
        <p:nvSpPr>
          <p:cNvPr id="21" name="Shape 1255"/>
          <p:cNvSpPr/>
          <p:nvPr/>
        </p:nvSpPr>
        <p:spPr>
          <a:xfrm>
            <a:off x="450938" y="1570737"/>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en-US" dirty="0" smtClean="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拟稿    </a:t>
            </a:r>
            <a:endParaRPr dirty="0">
              <a:solidFill>
                <a:srgbClr val="C00000"/>
              </a:solidFill>
              <a:latin typeface="微软雅黑" panose="020B0503020204020204" pitchFamily="34" charset="-122"/>
              <a:ea typeface="微软雅黑" panose="020B0503020204020204" pitchFamily="34" charset="-122"/>
            </a:endParaRPr>
          </a:p>
        </p:txBody>
      </p:sp>
      <p:sp>
        <p:nvSpPr>
          <p:cNvPr id="22" name="Shape 1256"/>
          <p:cNvSpPr/>
          <p:nvPr/>
        </p:nvSpPr>
        <p:spPr>
          <a:xfrm>
            <a:off x="450934" y="2804367"/>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会签    </a:t>
            </a:r>
            <a:endParaRPr dirty="0">
              <a:solidFill>
                <a:schemeClr val="tx1"/>
              </a:solidFill>
              <a:latin typeface="微软雅黑" panose="020B0503020204020204" pitchFamily="34" charset="-122"/>
              <a:ea typeface="微软雅黑" panose="020B0503020204020204" pitchFamily="34" charset="-122"/>
            </a:endParaRPr>
          </a:p>
        </p:txBody>
      </p:sp>
      <p:sp>
        <p:nvSpPr>
          <p:cNvPr id="23" name="Shape 1257"/>
          <p:cNvSpPr/>
          <p:nvPr/>
        </p:nvSpPr>
        <p:spPr>
          <a:xfrm>
            <a:off x="450935" y="3421182"/>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签发    </a:t>
            </a:r>
            <a:endParaRPr dirty="0">
              <a:solidFill>
                <a:schemeClr val="tx1"/>
              </a:solidFill>
              <a:latin typeface="微软雅黑" panose="020B0503020204020204" pitchFamily="34" charset="-122"/>
              <a:ea typeface="微软雅黑" panose="020B0503020204020204" pitchFamily="34" charset="-122"/>
            </a:endParaRPr>
          </a:p>
        </p:txBody>
      </p:sp>
      <p:sp>
        <p:nvSpPr>
          <p:cNvPr id="24" name="Shape 1258"/>
          <p:cNvSpPr/>
          <p:nvPr/>
        </p:nvSpPr>
        <p:spPr>
          <a:xfrm>
            <a:off x="450937" y="403799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套红    </a:t>
            </a:r>
            <a:endParaRPr dirty="0">
              <a:solidFill>
                <a:schemeClr val="tx1"/>
              </a:solidFill>
              <a:latin typeface="微软雅黑" panose="020B0503020204020204" pitchFamily="34" charset="-122"/>
              <a:ea typeface="微软雅黑" panose="020B0503020204020204" pitchFamily="34" charset="-122"/>
            </a:endParaRPr>
          </a:p>
        </p:txBody>
      </p:sp>
      <p:sp>
        <p:nvSpPr>
          <p:cNvPr id="25" name="Shape 1259"/>
          <p:cNvSpPr/>
          <p:nvPr/>
        </p:nvSpPr>
        <p:spPr>
          <a:xfrm>
            <a:off x="450937" y="4654811"/>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盖章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6" name="Shape 1260"/>
          <p:cNvSpPr/>
          <p:nvPr/>
        </p:nvSpPr>
        <p:spPr>
          <a:xfrm>
            <a:off x="450935" y="527162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打印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37429985"/>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50934" y="347008"/>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发文处理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自动编号</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815" y="988795"/>
            <a:ext cx="8251785" cy="5310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12" name="Shape 1254"/>
          <p:cNvSpPr/>
          <p:nvPr/>
        </p:nvSpPr>
        <p:spPr>
          <a:xfrm>
            <a:off x="450937" y="2187552"/>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核</a:t>
            </a:r>
            <a:r>
              <a:rPr lang="zh-CN" altLang="en-US" dirty="0">
                <a:solidFill>
                  <a:schemeClr val="tx1"/>
                </a:solidFill>
                <a:latin typeface="微软雅黑" panose="020B0503020204020204" pitchFamily="34" charset="-122"/>
                <a:ea typeface="微软雅黑" panose="020B0503020204020204" pitchFamily="34" charset="-122"/>
              </a:rPr>
              <a:t>稿</a:t>
            </a:r>
            <a:r>
              <a:rPr lang="zh-CN" altLang="en-US" dirty="0" smtClean="0">
                <a:solidFill>
                  <a:schemeClr val="tx1"/>
                </a:solidFill>
                <a:latin typeface="微软雅黑" panose="020B0503020204020204" pitchFamily="34" charset="-122"/>
                <a:ea typeface="微软雅黑" panose="020B0503020204020204" pitchFamily="34" charset="-122"/>
              </a:rPr>
              <a:t>    </a:t>
            </a:r>
            <a:endParaRPr dirty="0">
              <a:solidFill>
                <a:schemeClr val="tx1"/>
              </a:solidFill>
              <a:latin typeface="微软雅黑" panose="020B0503020204020204" pitchFamily="34" charset="-122"/>
              <a:ea typeface="微软雅黑" panose="020B0503020204020204" pitchFamily="34" charset="-122"/>
            </a:endParaRPr>
          </a:p>
        </p:txBody>
      </p:sp>
      <p:sp>
        <p:nvSpPr>
          <p:cNvPr id="13" name="Shape 1255"/>
          <p:cNvSpPr/>
          <p:nvPr/>
        </p:nvSpPr>
        <p:spPr>
          <a:xfrm>
            <a:off x="450938" y="1570737"/>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en-US" dirty="0" smtClean="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拟稿    </a:t>
            </a:r>
            <a:endParaRPr dirty="0">
              <a:solidFill>
                <a:srgbClr val="C00000"/>
              </a:solidFill>
              <a:latin typeface="微软雅黑" panose="020B0503020204020204" pitchFamily="34" charset="-122"/>
              <a:ea typeface="微软雅黑" panose="020B0503020204020204" pitchFamily="34" charset="-122"/>
            </a:endParaRPr>
          </a:p>
        </p:txBody>
      </p:sp>
      <p:sp>
        <p:nvSpPr>
          <p:cNvPr id="14" name="Shape 1256"/>
          <p:cNvSpPr/>
          <p:nvPr/>
        </p:nvSpPr>
        <p:spPr>
          <a:xfrm>
            <a:off x="450934" y="2804367"/>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会签    </a:t>
            </a:r>
            <a:endParaRPr dirty="0">
              <a:solidFill>
                <a:schemeClr val="tx1"/>
              </a:solidFill>
              <a:latin typeface="微软雅黑" panose="020B0503020204020204" pitchFamily="34" charset="-122"/>
              <a:ea typeface="微软雅黑" panose="020B0503020204020204" pitchFamily="34" charset="-122"/>
            </a:endParaRPr>
          </a:p>
        </p:txBody>
      </p:sp>
      <p:sp>
        <p:nvSpPr>
          <p:cNvPr id="15" name="Shape 1257"/>
          <p:cNvSpPr/>
          <p:nvPr/>
        </p:nvSpPr>
        <p:spPr>
          <a:xfrm>
            <a:off x="450935" y="3421182"/>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签发    </a:t>
            </a:r>
            <a:endParaRPr dirty="0">
              <a:solidFill>
                <a:schemeClr val="tx1"/>
              </a:solidFill>
              <a:latin typeface="微软雅黑" panose="020B0503020204020204" pitchFamily="34" charset="-122"/>
              <a:ea typeface="微软雅黑" panose="020B0503020204020204" pitchFamily="34" charset="-122"/>
            </a:endParaRPr>
          </a:p>
        </p:txBody>
      </p:sp>
      <p:sp>
        <p:nvSpPr>
          <p:cNvPr id="16" name="Shape 1258"/>
          <p:cNvSpPr/>
          <p:nvPr/>
        </p:nvSpPr>
        <p:spPr>
          <a:xfrm>
            <a:off x="450937" y="403799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套红    </a:t>
            </a:r>
            <a:endParaRPr dirty="0">
              <a:solidFill>
                <a:schemeClr val="tx1"/>
              </a:solidFill>
              <a:latin typeface="微软雅黑" panose="020B0503020204020204" pitchFamily="34" charset="-122"/>
              <a:ea typeface="微软雅黑" panose="020B0503020204020204" pitchFamily="34" charset="-122"/>
            </a:endParaRPr>
          </a:p>
        </p:txBody>
      </p:sp>
      <p:sp>
        <p:nvSpPr>
          <p:cNvPr id="17" name="Shape 1259"/>
          <p:cNvSpPr/>
          <p:nvPr/>
        </p:nvSpPr>
        <p:spPr>
          <a:xfrm>
            <a:off x="450937" y="4654811"/>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盖章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8" name="Shape 1260"/>
          <p:cNvSpPr/>
          <p:nvPr/>
        </p:nvSpPr>
        <p:spPr>
          <a:xfrm>
            <a:off x="450935" y="527162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打印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64625175"/>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196850"/>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发文处理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手写批注</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10" name="Picture 2" descr="C:\Users\砚可\Desktop\QQ截图201508271456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3791" y="875220"/>
            <a:ext cx="8234025" cy="5743600"/>
          </a:xfrm>
          <a:prstGeom prst="rect">
            <a:avLst/>
          </a:prstGeom>
          <a:noFill/>
          <a:extLst>
            <a:ext uri="{909E8E84-426E-40DD-AFC4-6F175D3DCCD1}">
              <a14:hiddenFill xmlns:a14="http://schemas.microsoft.com/office/drawing/2010/main">
                <a:solidFill>
                  <a:srgbClr val="FFFFFF"/>
                </a:solidFill>
              </a14:hiddenFill>
            </a:ext>
          </a:extLst>
        </p:spPr>
      </p:pic>
      <p:sp>
        <p:nvSpPr>
          <p:cNvPr id="11"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12" name="Shape 1254"/>
          <p:cNvSpPr/>
          <p:nvPr/>
        </p:nvSpPr>
        <p:spPr>
          <a:xfrm>
            <a:off x="450937" y="2187552"/>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en-US" dirty="0" smtClean="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核</a:t>
            </a:r>
            <a:r>
              <a:rPr lang="zh-CN" altLang="en-US" dirty="0">
                <a:solidFill>
                  <a:srgbClr val="C00000"/>
                </a:solidFill>
                <a:latin typeface="微软雅黑" panose="020B0503020204020204" pitchFamily="34" charset="-122"/>
                <a:ea typeface="微软雅黑" panose="020B0503020204020204" pitchFamily="34" charset="-122"/>
              </a:rPr>
              <a:t>稿</a:t>
            </a:r>
            <a:r>
              <a:rPr lang="zh-CN" altLang="en-US" dirty="0" smtClean="0">
                <a:solidFill>
                  <a:srgbClr val="C00000"/>
                </a:solidFill>
                <a:latin typeface="微软雅黑" panose="020B0503020204020204" pitchFamily="34" charset="-122"/>
                <a:ea typeface="微软雅黑" panose="020B0503020204020204" pitchFamily="34" charset="-122"/>
              </a:rPr>
              <a:t>    </a:t>
            </a:r>
            <a:endParaRPr dirty="0">
              <a:solidFill>
                <a:srgbClr val="C00000"/>
              </a:solidFill>
              <a:latin typeface="微软雅黑" panose="020B0503020204020204" pitchFamily="34" charset="-122"/>
              <a:ea typeface="微软雅黑" panose="020B0503020204020204" pitchFamily="34" charset="-122"/>
            </a:endParaRPr>
          </a:p>
        </p:txBody>
      </p:sp>
      <p:sp>
        <p:nvSpPr>
          <p:cNvPr id="13" name="Shape 1255"/>
          <p:cNvSpPr/>
          <p:nvPr/>
        </p:nvSpPr>
        <p:spPr>
          <a:xfrm>
            <a:off x="450938" y="1570737"/>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拟稿    </a:t>
            </a:r>
            <a:endParaRPr dirty="0">
              <a:solidFill>
                <a:schemeClr val="tx1"/>
              </a:solidFill>
              <a:latin typeface="微软雅黑" panose="020B0503020204020204" pitchFamily="34" charset="-122"/>
              <a:ea typeface="微软雅黑" panose="020B0503020204020204" pitchFamily="34" charset="-122"/>
            </a:endParaRPr>
          </a:p>
        </p:txBody>
      </p:sp>
      <p:sp>
        <p:nvSpPr>
          <p:cNvPr id="14" name="Shape 1256"/>
          <p:cNvSpPr/>
          <p:nvPr/>
        </p:nvSpPr>
        <p:spPr>
          <a:xfrm>
            <a:off x="450934" y="2804367"/>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会签    </a:t>
            </a:r>
            <a:endParaRPr dirty="0">
              <a:solidFill>
                <a:schemeClr val="tx1"/>
              </a:solidFill>
              <a:latin typeface="微软雅黑" panose="020B0503020204020204" pitchFamily="34" charset="-122"/>
              <a:ea typeface="微软雅黑" panose="020B0503020204020204" pitchFamily="34" charset="-122"/>
            </a:endParaRPr>
          </a:p>
        </p:txBody>
      </p:sp>
      <p:sp>
        <p:nvSpPr>
          <p:cNvPr id="15" name="Shape 1257"/>
          <p:cNvSpPr/>
          <p:nvPr/>
        </p:nvSpPr>
        <p:spPr>
          <a:xfrm>
            <a:off x="450935" y="3421182"/>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签发    </a:t>
            </a:r>
            <a:endParaRPr dirty="0">
              <a:solidFill>
                <a:schemeClr val="tx1"/>
              </a:solidFill>
              <a:latin typeface="微软雅黑" panose="020B0503020204020204" pitchFamily="34" charset="-122"/>
              <a:ea typeface="微软雅黑" panose="020B0503020204020204" pitchFamily="34" charset="-122"/>
            </a:endParaRPr>
          </a:p>
        </p:txBody>
      </p:sp>
      <p:sp>
        <p:nvSpPr>
          <p:cNvPr id="16" name="Shape 1258"/>
          <p:cNvSpPr/>
          <p:nvPr/>
        </p:nvSpPr>
        <p:spPr>
          <a:xfrm>
            <a:off x="450937" y="403799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套红    </a:t>
            </a:r>
            <a:endParaRPr dirty="0">
              <a:solidFill>
                <a:schemeClr val="tx1"/>
              </a:solidFill>
              <a:latin typeface="微软雅黑" panose="020B0503020204020204" pitchFamily="34" charset="-122"/>
              <a:ea typeface="微软雅黑" panose="020B0503020204020204" pitchFamily="34" charset="-122"/>
            </a:endParaRPr>
          </a:p>
        </p:txBody>
      </p:sp>
      <p:sp>
        <p:nvSpPr>
          <p:cNvPr id="17" name="Shape 1259"/>
          <p:cNvSpPr/>
          <p:nvPr/>
        </p:nvSpPr>
        <p:spPr>
          <a:xfrm>
            <a:off x="450937" y="4654811"/>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盖章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8" name="Shape 1260"/>
          <p:cNvSpPr/>
          <p:nvPr/>
        </p:nvSpPr>
        <p:spPr>
          <a:xfrm>
            <a:off x="450935" y="527162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打印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40347543"/>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3137" y="2329289"/>
            <a:ext cx="1710725" cy="307777"/>
          </a:xfrm>
          <a:prstGeom prst="rect">
            <a:avLst/>
          </a:prstGeom>
          <a:noFill/>
        </p:spPr>
        <p:txBody>
          <a:bodyPr wrap="none" rtlCol="0">
            <a:spAutoFit/>
          </a:bodyPr>
          <a:lstStyle/>
          <a:p>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移动互联 时时企业</a:t>
            </a:r>
            <a:endParaRPr 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 name="TextBox 2"/>
          <p:cNvSpPr txBox="1"/>
          <p:nvPr/>
        </p:nvSpPr>
        <p:spPr>
          <a:xfrm>
            <a:off x="1799750" y="2610570"/>
            <a:ext cx="2606804" cy="230832"/>
          </a:xfrm>
          <a:prstGeom prst="rect">
            <a:avLst/>
          </a:prstGeom>
          <a:noFill/>
        </p:spPr>
        <p:txBody>
          <a:bodyPr wrap="none" rtlCol="0">
            <a:spAutoFit/>
          </a:bodyPr>
          <a:lstStyle/>
          <a:p>
            <a:r>
              <a:rPr lang="en-US" sz="900" dirty="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 Pioneer of Collaborative Commerce System</a:t>
            </a:r>
          </a:p>
        </p:txBody>
      </p:sp>
      <p:grpSp>
        <p:nvGrpSpPr>
          <p:cNvPr id="19" name="组合 18"/>
          <p:cNvGrpSpPr/>
          <p:nvPr/>
        </p:nvGrpSpPr>
        <p:grpSpPr>
          <a:xfrm>
            <a:off x="1358925" y="2901341"/>
            <a:ext cx="3488455" cy="1889557"/>
            <a:chOff x="1991544" y="2492896"/>
            <a:chExt cx="3295238" cy="1527739"/>
          </a:xfrm>
        </p:grpSpPr>
        <p:pic>
          <p:nvPicPr>
            <p:cNvPr id="20" name="图片 19"/>
            <p:cNvPicPr>
              <a:picLocks noChangeAspect="1"/>
            </p:cNvPicPr>
            <p:nvPr/>
          </p:nvPicPr>
          <p:blipFill>
            <a:blip r:embed="rId2"/>
            <a:stretch>
              <a:fillRect/>
            </a:stretch>
          </p:blipFill>
          <p:spPr>
            <a:xfrm>
              <a:off x="1991544" y="2492896"/>
              <a:ext cx="3295238" cy="447619"/>
            </a:xfrm>
            <a:prstGeom prst="rect">
              <a:avLst/>
            </a:prstGeom>
          </p:spPr>
        </p:pic>
        <p:pic>
          <p:nvPicPr>
            <p:cNvPr id="21" name="图片 20"/>
            <p:cNvPicPr>
              <a:picLocks noChangeAspect="1"/>
            </p:cNvPicPr>
            <p:nvPr/>
          </p:nvPicPr>
          <p:blipFill>
            <a:blip r:embed="rId3"/>
            <a:stretch>
              <a:fillRect/>
            </a:stretch>
          </p:blipFill>
          <p:spPr>
            <a:xfrm>
              <a:off x="3334401" y="3053389"/>
              <a:ext cx="1952381" cy="447619"/>
            </a:xfrm>
            <a:prstGeom prst="rect">
              <a:avLst/>
            </a:prstGeom>
          </p:spPr>
        </p:pic>
        <p:pic>
          <p:nvPicPr>
            <p:cNvPr id="22" name="图片 21"/>
            <p:cNvPicPr>
              <a:picLocks noChangeAspect="1"/>
            </p:cNvPicPr>
            <p:nvPr/>
          </p:nvPicPr>
          <p:blipFill>
            <a:blip r:embed="rId4"/>
            <a:stretch>
              <a:fillRect/>
            </a:stretch>
          </p:blipFill>
          <p:spPr>
            <a:xfrm>
              <a:off x="4655840" y="3573016"/>
              <a:ext cx="628571" cy="447619"/>
            </a:xfrm>
            <a:prstGeom prst="rect">
              <a:avLst/>
            </a:prstGeom>
          </p:spPr>
        </p:pic>
      </p:grpSp>
      <p:sp>
        <p:nvSpPr>
          <p:cNvPr id="24" name="文本框 44"/>
          <p:cNvSpPr txBox="1"/>
          <p:nvPr/>
        </p:nvSpPr>
        <p:spPr>
          <a:xfrm>
            <a:off x="6119074" y="1199994"/>
            <a:ext cx="1783180" cy="1549142"/>
          </a:xfrm>
          <a:prstGeom prst="rect">
            <a:avLst/>
          </a:prstGeom>
          <a:noFill/>
        </p:spPr>
        <p:txBody>
          <a:bodyPr wrap="none" rtlCol="0">
            <a:spAutoFit/>
          </a:bodyPr>
          <a:lstStyle/>
          <a:p>
            <a:pPr algn="ctr">
              <a:lnSpc>
                <a:spcPct val="200000"/>
              </a:lnSpc>
              <a:spcAft>
                <a:spcPts val="800"/>
              </a:spcAft>
            </a:pPr>
            <a:r>
              <a:rPr lang="en-US" altLang="zh-CN" sz="1600" dirty="0">
                <a:latin typeface="微软雅黑" panose="020B0503020204020204" pitchFamily="34" charset="-122"/>
                <a:ea typeface="微软雅黑" panose="020B0503020204020204" pitchFamily="34" charset="-122"/>
              </a:rPr>
              <a:t>CONTENTS/</a:t>
            </a:r>
            <a:r>
              <a:rPr lang="zh-CN" altLang="en-US" sz="1600" dirty="0">
                <a:latin typeface="微软雅黑" panose="020B0503020204020204" pitchFamily="34" charset="-122"/>
                <a:ea typeface="微软雅黑" panose="020B0503020204020204" pitchFamily="34" charset="-122"/>
              </a:rPr>
              <a:t>目录</a:t>
            </a:r>
          </a:p>
          <a:p>
            <a:pPr algn="ctr">
              <a:lnSpc>
                <a:spcPct val="200000"/>
              </a:lnSpc>
              <a:spcAft>
                <a:spcPts val="800"/>
              </a:spcAft>
            </a:pPr>
            <a:endParaRPr lang="zh-CN" altLang="en-US" sz="28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25" name="直接连接符 24"/>
          <p:cNvCxnSpPr/>
          <p:nvPr/>
        </p:nvCxnSpPr>
        <p:spPr>
          <a:xfrm>
            <a:off x="5680758" y="2105559"/>
            <a:ext cx="0" cy="3024336"/>
          </a:xfrm>
          <a:prstGeom prst="line">
            <a:avLst/>
          </a:prstGeom>
          <a:ln>
            <a:solidFill>
              <a:schemeClr val="tx1">
                <a:lumMod val="75000"/>
                <a:lumOff val="2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6" name="文本框 41"/>
          <p:cNvSpPr txBox="1"/>
          <p:nvPr/>
        </p:nvSpPr>
        <p:spPr>
          <a:xfrm>
            <a:off x="6119074" y="2000793"/>
            <a:ext cx="4397852" cy="3693319"/>
          </a:xfrm>
          <a:prstGeom prst="rect">
            <a:avLst/>
          </a:prstGeom>
          <a:noFill/>
        </p:spPr>
        <p:txBody>
          <a:bodyPr wrap="square" rtlCol="0">
            <a:spAutoFit/>
          </a:bodyPr>
          <a:lstStyle/>
          <a:p>
            <a:pPr>
              <a:lnSpc>
                <a:spcPct val="150000"/>
              </a:lnSpc>
            </a:pPr>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rPr>
              <a:t>第一部分</a:t>
            </a:r>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rPr>
              <a:t>：政府单位协同办公平台需求分析</a:t>
            </a:r>
            <a:endPar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just"/>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政府行业特点及现状分析</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 信息安全特点</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权限管控特点</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网络结构</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特点</a:t>
            </a:r>
            <a:endPar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rPr>
              <a:t>第三部分：政府行业</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应用</a:t>
            </a:r>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rPr>
              <a:t>方案说明</a:t>
            </a:r>
            <a:endParaRPr lang="en-US" altLang="zh-CN" sz="16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gn="just"/>
            <a:r>
              <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政府单位协同办公的总体规划</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 以办文为主的综合事务管理</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 政府单位全组织一体化管理</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面向政府服务的整体化管理</a:t>
            </a:r>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gn="just"/>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泛微协同平台关键技术说明</a:t>
            </a:r>
          </a:p>
          <a:p>
            <a:pPr>
              <a:lnSpc>
                <a:spcPct val="150000"/>
              </a:lnSpc>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第四部分</a:t>
            </a:r>
            <a:r>
              <a:rPr lang="zh-CN" altLang="en-US" sz="1600" dirty="0" smtClean="0">
                <a:solidFill>
                  <a:schemeClr val="tx1">
                    <a:lumMod val="65000"/>
                    <a:lumOff val="35000"/>
                  </a:schemeClr>
                </a:solidFill>
                <a:latin typeface="微软雅黑" panose="020B0503020204020204" pitchFamily="34" charset="-122"/>
                <a:ea typeface="微软雅黑" panose="020B0503020204020204" pitchFamily="34" charset="-122"/>
              </a:rPr>
              <a:t>：案例介绍</a:t>
            </a:r>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marL="171450" indent="-171450">
              <a:lnSpc>
                <a:spcPct val="150000"/>
              </a:lnSpc>
              <a:buFontTx/>
              <a:buChar char="-"/>
            </a:pPr>
            <a:endParaRPr lang="en-US" altLang="zh-CN" sz="12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0201212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50934" y="332421"/>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发文处理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领导常用批示语</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11" name="图片 10"/>
          <p:cNvPicPr>
            <a:picLocks noChangeAspect="1"/>
          </p:cNvPicPr>
          <p:nvPr/>
        </p:nvPicPr>
        <p:blipFill>
          <a:blip r:embed="rId2"/>
          <a:stretch>
            <a:fillRect/>
          </a:stretch>
        </p:blipFill>
        <p:spPr>
          <a:xfrm>
            <a:off x="2089842" y="1158358"/>
            <a:ext cx="9114286" cy="4971429"/>
          </a:xfrm>
          <a:prstGeom prst="rect">
            <a:avLst/>
          </a:prstGeom>
          <a:ln>
            <a:solidFill>
              <a:schemeClr val="bg1">
                <a:lumMod val="75000"/>
              </a:schemeClr>
            </a:solidFill>
          </a:ln>
        </p:spPr>
      </p:pic>
      <p:sp>
        <p:nvSpPr>
          <p:cNvPr id="12"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13" name="Shape 1254"/>
          <p:cNvSpPr/>
          <p:nvPr/>
        </p:nvSpPr>
        <p:spPr>
          <a:xfrm>
            <a:off x="450937" y="2187552"/>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en-US" dirty="0" smtClean="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核</a:t>
            </a:r>
            <a:r>
              <a:rPr lang="zh-CN" altLang="en-US" dirty="0">
                <a:solidFill>
                  <a:srgbClr val="C00000"/>
                </a:solidFill>
                <a:latin typeface="微软雅黑" panose="020B0503020204020204" pitchFamily="34" charset="-122"/>
                <a:ea typeface="微软雅黑" panose="020B0503020204020204" pitchFamily="34" charset="-122"/>
              </a:rPr>
              <a:t>稿</a:t>
            </a:r>
            <a:r>
              <a:rPr lang="zh-CN" altLang="en-US" dirty="0" smtClean="0">
                <a:solidFill>
                  <a:srgbClr val="C00000"/>
                </a:solidFill>
                <a:latin typeface="微软雅黑" panose="020B0503020204020204" pitchFamily="34" charset="-122"/>
                <a:ea typeface="微软雅黑" panose="020B0503020204020204" pitchFamily="34" charset="-122"/>
              </a:rPr>
              <a:t>    </a:t>
            </a:r>
            <a:endParaRPr dirty="0">
              <a:solidFill>
                <a:srgbClr val="C00000"/>
              </a:solidFill>
              <a:latin typeface="微软雅黑" panose="020B0503020204020204" pitchFamily="34" charset="-122"/>
              <a:ea typeface="微软雅黑" panose="020B0503020204020204" pitchFamily="34" charset="-122"/>
            </a:endParaRPr>
          </a:p>
        </p:txBody>
      </p:sp>
      <p:sp>
        <p:nvSpPr>
          <p:cNvPr id="14" name="Shape 1255"/>
          <p:cNvSpPr/>
          <p:nvPr/>
        </p:nvSpPr>
        <p:spPr>
          <a:xfrm>
            <a:off x="450938" y="1570737"/>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拟稿    </a:t>
            </a:r>
            <a:endParaRPr dirty="0">
              <a:solidFill>
                <a:schemeClr val="tx1"/>
              </a:solidFill>
              <a:latin typeface="微软雅黑" panose="020B0503020204020204" pitchFamily="34" charset="-122"/>
              <a:ea typeface="微软雅黑" panose="020B0503020204020204" pitchFamily="34" charset="-122"/>
            </a:endParaRPr>
          </a:p>
        </p:txBody>
      </p:sp>
      <p:sp>
        <p:nvSpPr>
          <p:cNvPr id="15" name="Shape 1256"/>
          <p:cNvSpPr/>
          <p:nvPr/>
        </p:nvSpPr>
        <p:spPr>
          <a:xfrm>
            <a:off x="450934" y="2804367"/>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会签    </a:t>
            </a:r>
            <a:endParaRPr dirty="0">
              <a:solidFill>
                <a:schemeClr val="tx1"/>
              </a:solidFill>
              <a:latin typeface="微软雅黑" panose="020B0503020204020204" pitchFamily="34" charset="-122"/>
              <a:ea typeface="微软雅黑" panose="020B0503020204020204" pitchFamily="34" charset="-122"/>
            </a:endParaRPr>
          </a:p>
        </p:txBody>
      </p:sp>
      <p:sp>
        <p:nvSpPr>
          <p:cNvPr id="16" name="Shape 1257"/>
          <p:cNvSpPr/>
          <p:nvPr/>
        </p:nvSpPr>
        <p:spPr>
          <a:xfrm>
            <a:off x="450935" y="3421182"/>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签发    </a:t>
            </a:r>
            <a:endParaRPr dirty="0">
              <a:solidFill>
                <a:schemeClr val="tx1"/>
              </a:solidFill>
              <a:latin typeface="微软雅黑" panose="020B0503020204020204" pitchFamily="34" charset="-122"/>
              <a:ea typeface="微软雅黑" panose="020B0503020204020204" pitchFamily="34" charset="-122"/>
            </a:endParaRPr>
          </a:p>
        </p:txBody>
      </p:sp>
      <p:sp>
        <p:nvSpPr>
          <p:cNvPr id="17" name="Shape 1258"/>
          <p:cNvSpPr/>
          <p:nvPr/>
        </p:nvSpPr>
        <p:spPr>
          <a:xfrm>
            <a:off x="450937" y="403799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套红    </a:t>
            </a:r>
            <a:endParaRPr dirty="0">
              <a:solidFill>
                <a:schemeClr val="tx1"/>
              </a:solidFill>
              <a:latin typeface="微软雅黑" panose="020B0503020204020204" pitchFamily="34" charset="-122"/>
              <a:ea typeface="微软雅黑" panose="020B0503020204020204" pitchFamily="34" charset="-122"/>
            </a:endParaRPr>
          </a:p>
        </p:txBody>
      </p:sp>
      <p:sp>
        <p:nvSpPr>
          <p:cNvPr id="18" name="Shape 1259"/>
          <p:cNvSpPr/>
          <p:nvPr/>
        </p:nvSpPr>
        <p:spPr>
          <a:xfrm>
            <a:off x="450937" y="4654811"/>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盖章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9" name="Shape 1260"/>
          <p:cNvSpPr/>
          <p:nvPr/>
        </p:nvSpPr>
        <p:spPr>
          <a:xfrm>
            <a:off x="450935" y="527162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打印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28648884"/>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50934" y="312135"/>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发文处理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领导会签</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10" name="Picture 2" descr="F:\Weaver\Demo\政务Demo2015\素材\图片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428" y="1078522"/>
            <a:ext cx="8577717" cy="4782594"/>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4124600" y="4108920"/>
            <a:ext cx="2156889" cy="21122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13" name="Shape 1254"/>
          <p:cNvSpPr/>
          <p:nvPr/>
        </p:nvSpPr>
        <p:spPr>
          <a:xfrm>
            <a:off x="450937" y="2187552"/>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核</a:t>
            </a:r>
            <a:r>
              <a:rPr lang="zh-CN" altLang="en-US" dirty="0">
                <a:solidFill>
                  <a:schemeClr val="tx1"/>
                </a:solidFill>
                <a:latin typeface="微软雅黑" panose="020B0503020204020204" pitchFamily="34" charset="-122"/>
                <a:ea typeface="微软雅黑" panose="020B0503020204020204" pitchFamily="34" charset="-122"/>
              </a:rPr>
              <a:t>稿</a:t>
            </a:r>
            <a:r>
              <a:rPr lang="zh-CN" altLang="en-US" dirty="0" smtClean="0">
                <a:solidFill>
                  <a:schemeClr val="tx1"/>
                </a:solidFill>
                <a:latin typeface="微软雅黑" panose="020B0503020204020204" pitchFamily="34" charset="-122"/>
                <a:ea typeface="微软雅黑" panose="020B0503020204020204" pitchFamily="34" charset="-122"/>
              </a:rPr>
              <a:t>    </a:t>
            </a:r>
            <a:endParaRPr dirty="0">
              <a:solidFill>
                <a:schemeClr val="tx1"/>
              </a:solidFill>
              <a:latin typeface="微软雅黑" panose="020B0503020204020204" pitchFamily="34" charset="-122"/>
              <a:ea typeface="微软雅黑" panose="020B0503020204020204" pitchFamily="34" charset="-122"/>
            </a:endParaRPr>
          </a:p>
        </p:txBody>
      </p:sp>
      <p:sp>
        <p:nvSpPr>
          <p:cNvPr id="14" name="Shape 1255"/>
          <p:cNvSpPr/>
          <p:nvPr/>
        </p:nvSpPr>
        <p:spPr>
          <a:xfrm>
            <a:off x="450938" y="1570737"/>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拟稿    </a:t>
            </a:r>
            <a:endParaRPr dirty="0">
              <a:solidFill>
                <a:schemeClr val="tx1"/>
              </a:solidFill>
              <a:latin typeface="微软雅黑" panose="020B0503020204020204" pitchFamily="34" charset="-122"/>
              <a:ea typeface="微软雅黑" panose="020B0503020204020204" pitchFamily="34" charset="-122"/>
            </a:endParaRPr>
          </a:p>
        </p:txBody>
      </p:sp>
      <p:sp>
        <p:nvSpPr>
          <p:cNvPr id="15" name="Shape 1256"/>
          <p:cNvSpPr/>
          <p:nvPr/>
        </p:nvSpPr>
        <p:spPr>
          <a:xfrm>
            <a:off x="450934" y="2804367"/>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会签    </a:t>
            </a:r>
            <a:endParaRPr dirty="0">
              <a:solidFill>
                <a:srgbClr val="C00000"/>
              </a:solidFill>
              <a:latin typeface="微软雅黑" panose="020B0503020204020204" pitchFamily="34" charset="-122"/>
              <a:ea typeface="微软雅黑" panose="020B0503020204020204" pitchFamily="34" charset="-122"/>
            </a:endParaRPr>
          </a:p>
        </p:txBody>
      </p:sp>
      <p:sp>
        <p:nvSpPr>
          <p:cNvPr id="16" name="Shape 1257"/>
          <p:cNvSpPr/>
          <p:nvPr/>
        </p:nvSpPr>
        <p:spPr>
          <a:xfrm>
            <a:off x="450935" y="3421182"/>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签发    </a:t>
            </a:r>
            <a:endParaRPr dirty="0">
              <a:solidFill>
                <a:schemeClr val="tx1"/>
              </a:solidFill>
              <a:latin typeface="微软雅黑" panose="020B0503020204020204" pitchFamily="34" charset="-122"/>
              <a:ea typeface="微软雅黑" panose="020B0503020204020204" pitchFamily="34" charset="-122"/>
            </a:endParaRPr>
          </a:p>
        </p:txBody>
      </p:sp>
      <p:sp>
        <p:nvSpPr>
          <p:cNvPr id="17" name="Shape 1258"/>
          <p:cNvSpPr/>
          <p:nvPr/>
        </p:nvSpPr>
        <p:spPr>
          <a:xfrm>
            <a:off x="450937" y="403799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套红    </a:t>
            </a:r>
            <a:endParaRPr dirty="0">
              <a:solidFill>
                <a:schemeClr val="tx1"/>
              </a:solidFill>
              <a:latin typeface="微软雅黑" panose="020B0503020204020204" pitchFamily="34" charset="-122"/>
              <a:ea typeface="微软雅黑" panose="020B0503020204020204" pitchFamily="34" charset="-122"/>
            </a:endParaRPr>
          </a:p>
        </p:txBody>
      </p:sp>
      <p:sp>
        <p:nvSpPr>
          <p:cNvPr id="18" name="Shape 1259"/>
          <p:cNvSpPr/>
          <p:nvPr/>
        </p:nvSpPr>
        <p:spPr>
          <a:xfrm>
            <a:off x="450937" y="4654811"/>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盖章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9" name="Shape 1260"/>
          <p:cNvSpPr/>
          <p:nvPr/>
        </p:nvSpPr>
        <p:spPr>
          <a:xfrm>
            <a:off x="450935" y="527162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打印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45841276"/>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50934" y="312135"/>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发文处理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痕迹保留</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630" y="924521"/>
            <a:ext cx="8363442" cy="5439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13" name="Shape 1254"/>
          <p:cNvSpPr/>
          <p:nvPr/>
        </p:nvSpPr>
        <p:spPr>
          <a:xfrm>
            <a:off x="450937" y="2187552"/>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核</a:t>
            </a:r>
            <a:r>
              <a:rPr lang="zh-CN" altLang="en-US" dirty="0">
                <a:solidFill>
                  <a:schemeClr val="tx1"/>
                </a:solidFill>
                <a:latin typeface="微软雅黑" panose="020B0503020204020204" pitchFamily="34" charset="-122"/>
                <a:ea typeface="微软雅黑" panose="020B0503020204020204" pitchFamily="34" charset="-122"/>
              </a:rPr>
              <a:t>稿</a:t>
            </a:r>
            <a:r>
              <a:rPr lang="zh-CN" altLang="en-US" dirty="0" smtClean="0">
                <a:solidFill>
                  <a:schemeClr val="tx1"/>
                </a:solidFill>
                <a:latin typeface="微软雅黑" panose="020B0503020204020204" pitchFamily="34" charset="-122"/>
                <a:ea typeface="微软雅黑" panose="020B0503020204020204" pitchFamily="34" charset="-122"/>
              </a:rPr>
              <a:t>    </a:t>
            </a:r>
            <a:endParaRPr dirty="0">
              <a:solidFill>
                <a:schemeClr val="tx1"/>
              </a:solidFill>
              <a:latin typeface="微软雅黑" panose="020B0503020204020204" pitchFamily="34" charset="-122"/>
              <a:ea typeface="微软雅黑" panose="020B0503020204020204" pitchFamily="34" charset="-122"/>
            </a:endParaRPr>
          </a:p>
        </p:txBody>
      </p:sp>
      <p:sp>
        <p:nvSpPr>
          <p:cNvPr id="14" name="Shape 1255"/>
          <p:cNvSpPr/>
          <p:nvPr/>
        </p:nvSpPr>
        <p:spPr>
          <a:xfrm>
            <a:off x="450938" y="1570737"/>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拟稿    </a:t>
            </a:r>
            <a:endParaRPr dirty="0">
              <a:solidFill>
                <a:schemeClr val="tx1"/>
              </a:solidFill>
              <a:latin typeface="微软雅黑" panose="020B0503020204020204" pitchFamily="34" charset="-122"/>
              <a:ea typeface="微软雅黑" panose="020B0503020204020204" pitchFamily="34" charset="-122"/>
            </a:endParaRPr>
          </a:p>
        </p:txBody>
      </p:sp>
      <p:sp>
        <p:nvSpPr>
          <p:cNvPr id="15" name="Shape 1256"/>
          <p:cNvSpPr/>
          <p:nvPr/>
        </p:nvSpPr>
        <p:spPr>
          <a:xfrm>
            <a:off x="450934" y="2804367"/>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会签    </a:t>
            </a:r>
            <a:endParaRPr dirty="0">
              <a:solidFill>
                <a:srgbClr val="C00000"/>
              </a:solidFill>
              <a:latin typeface="微软雅黑" panose="020B0503020204020204" pitchFamily="34" charset="-122"/>
              <a:ea typeface="微软雅黑" panose="020B0503020204020204" pitchFamily="34" charset="-122"/>
            </a:endParaRPr>
          </a:p>
        </p:txBody>
      </p:sp>
      <p:sp>
        <p:nvSpPr>
          <p:cNvPr id="16" name="Shape 1257"/>
          <p:cNvSpPr/>
          <p:nvPr/>
        </p:nvSpPr>
        <p:spPr>
          <a:xfrm>
            <a:off x="450935" y="3421182"/>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签发    </a:t>
            </a:r>
            <a:endParaRPr dirty="0">
              <a:solidFill>
                <a:schemeClr val="tx1"/>
              </a:solidFill>
              <a:latin typeface="微软雅黑" panose="020B0503020204020204" pitchFamily="34" charset="-122"/>
              <a:ea typeface="微软雅黑" panose="020B0503020204020204" pitchFamily="34" charset="-122"/>
            </a:endParaRPr>
          </a:p>
        </p:txBody>
      </p:sp>
      <p:sp>
        <p:nvSpPr>
          <p:cNvPr id="17" name="Shape 1258"/>
          <p:cNvSpPr/>
          <p:nvPr/>
        </p:nvSpPr>
        <p:spPr>
          <a:xfrm>
            <a:off x="450937" y="403799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套红    </a:t>
            </a:r>
            <a:endParaRPr dirty="0">
              <a:solidFill>
                <a:schemeClr val="tx1"/>
              </a:solidFill>
              <a:latin typeface="微软雅黑" panose="020B0503020204020204" pitchFamily="34" charset="-122"/>
              <a:ea typeface="微软雅黑" panose="020B0503020204020204" pitchFamily="34" charset="-122"/>
            </a:endParaRPr>
          </a:p>
        </p:txBody>
      </p:sp>
      <p:sp>
        <p:nvSpPr>
          <p:cNvPr id="18" name="Shape 1259"/>
          <p:cNvSpPr/>
          <p:nvPr/>
        </p:nvSpPr>
        <p:spPr>
          <a:xfrm>
            <a:off x="450937" y="4654811"/>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盖章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9" name="Shape 1260"/>
          <p:cNvSpPr/>
          <p:nvPr/>
        </p:nvSpPr>
        <p:spPr>
          <a:xfrm>
            <a:off x="450935" y="527162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打印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11290313"/>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50934" y="312135"/>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发文处理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签发</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11" name="图片 10"/>
          <p:cNvPicPr>
            <a:picLocks noChangeAspect="1"/>
          </p:cNvPicPr>
          <p:nvPr/>
        </p:nvPicPr>
        <p:blipFill>
          <a:blip r:embed="rId2"/>
          <a:stretch>
            <a:fillRect/>
          </a:stretch>
        </p:blipFill>
        <p:spPr>
          <a:xfrm>
            <a:off x="2473448" y="930871"/>
            <a:ext cx="8761905" cy="5847619"/>
          </a:xfrm>
          <a:prstGeom prst="rect">
            <a:avLst/>
          </a:prstGeom>
        </p:spPr>
      </p:pic>
      <p:sp>
        <p:nvSpPr>
          <p:cNvPr id="12" name="矩形 11"/>
          <p:cNvSpPr/>
          <p:nvPr/>
        </p:nvSpPr>
        <p:spPr>
          <a:xfrm>
            <a:off x="6211307" y="4406525"/>
            <a:ext cx="2156889" cy="9509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14" name="Shape 1254"/>
          <p:cNvSpPr/>
          <p:nvPr/>
        </p:nvSpPr>
        <p:spPr>
          <a:xfrm>
            <a:off x="450937" y="2187552"/>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核</a:t>
            </a:r>
            <a:r>
              <a:rPr lang="zh-CN" altLang="en-US" dirty="0">
                <a:solidFill>
                  <a:schemeClr val="tx1"/>
                </a:solidFill>
                <a:latin typeface="微软雅黑" panose="020B0503020204020204" pitchFamily="34" charset="-122"/>
                <a:ea typeface="微软雅黑" panose="020B0503020204020204" pitchFamily="34" charset="-122"/>
              </a:rPr>
              <a:t>稿</a:t>
            </a:r>
            <a:r>
              <a:rPr lang="zh-CN" altLang="en-US" dirty="0" smtClean="0">
                <a:solidFill>
                  <a:schemeClr val="tx1"/>
                </a:solidFill>
                <a:latin typeface="微软雅黑" panose="020B0503020204020204" pitchFamily="34" charset="-122"/>
                <a:ea typeface="微软雅黑" panose="020B0503020204020204" pitchFamily="34" charset="-122"/>
              </a:rPr>
              <a:t>    </a:t>
            </a:r>
            <a:endParaRPr dirty="0">
              <a:solidFill>
                <a:schemeClr val="tx1"/>
              </a:solidFill>
              <a:latin typeface="微软雅黑" panose="020B0503020204020204" pitchFamily="34" charset="-122"/>
              <a:ea typeface="微软雅黑" panose="020B0503020204020204" pitchFamily="34" charset="-122"/>
            </a:endParaRPr>
          </a:p>
        </p:txBody>
      </p:sp>
      <p:sp>
        <p:nvSpPr>
          <p:cNvPr id="15" name="Shape 1255"/>
          <p:cNvSpPr/>
          <p:nvPr/>
        </p:nvSpPr>
        <p:spPr>
          <a:xfrm>
            <a:off x="450938" y="1570737"/>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拟稿    </a:t>
            </a:r>
            <a:endParaRPr dirty="0">
              <a:solidFill>
                <a:schemeClr val="tx1"/>
              </a:solidFill>
              <a:latin typeface="微软雅黑" panose="020B0503020204020204" pitchFamily="34" charset="-122"/>
              <a:ea typeface="微软雅黑" panose="020B0503020204020204" pitchFamily="34" charset="-122"/>
            </a:endParaRPr>
          </a:p>
        </p:txBody>
      </p:sp>
      <p:sp>
        <p:nvSpPr>
          <p:cNvPr id="16" name="Shape 1256"/>
          <p:cNvSpPr/>
          <p:nvPr/>
        </p:nvSpPr>
        <p:spPr>
          <a:xfrm>
            <a:off x="450934" y="2804367"/>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会签    </a:t>
            </a:r>
            <a:endParaRPr dirty="0">
              <a:solidFill>
                <a:schemeClr val="tx1"/>
              </a:solidFill>
              <a:latin typeface="微软雅黑" panose="020B0503020204020204" pitchFamily="34" charset="-122"/>
              <a:ea typeface="微软雅黑" panose="020B0503020204020204" pitchFamily="34" charset="-122"/>
            </a:endParaRPr>
          </a:p>
        </p:txBody>
      </p:sp>
      <p:sp>
        <p:nvSpPr>
          <p:cNvPr id="17" name="Shape 1257"/>
          <p:cNvSpPr/>
          <p:nvPr/>
        </p:nvSpPr>
        <p:spPr>
          <a:xfrm>
            <a:off x="450935" y="3421182"/>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签发    </a:t>
            </a:r>
            <a:endParaRPr dirty="0">
              <a:solidFill>
                <a:srgbClr val="C00000"/>
              </a:solidFill>
              <a:latin typeface="微软雅黑" panose="020B0503020204020204" pitchFamily="34" charset="-122"/>
              <a:ea typeface="微软雅黑" panose="020B0503020204020204" pitchFamily="34" charset="-122"/>
            </a:endParaRPr>
          </a:p>
        </p:txBody>
      </p:sp>
      <p:sp>
        <p:nvSpPr>
          <p:cNvPr id="18" name="Shape 1258"/>
          <p:cNvSpPr/>
          <p:nvPr/>
        </p:nvSpPr>
        <p:spPr>
          <a:xfrm>
            <a:off x="450937" y="403799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套红    </a:t>
            </a:r>
            <a:endParaRPr dirty="0">
              <a:solidFill>
                <a:schemeClr val="tx1"/>
              </a:solidFill>
              <a:latin typeface="微软雅黑" panose="020B0503020204020204" pitchFamily="34" charset="-122"/>
              <a:ea typeface="微软雅黑" panose="020B0503020204020204" pitchFamily="34" charset="-122"/>
            </a:endParaRPr>
          </a:p>
        </p:txBody>
      </p:sp>
      <p:sp>
        <p:nvSpPr>
          <p:cNvPr id="19" name="Shape 1259"/>
          <p:cNvSpPr/>
          <p:nvPr/>
        </p:nvSpPr>
        <p:spPr>
          <a:xfrm>
            <a:off x="450937" y="4654811"/>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盖章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0" name="Shape 1260"/>
          <p:cNvSpPr/>
          <p:nvPr/>
        </p:nvSpPr>
        <p:spPr>
          <a:xfrm>
            <a:off x="450935" y="527162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打印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58231481"/>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50934" y="362772"/>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发文处理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自动套红</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7266" y="880302"/>
            <a:ext cx="8879076" cy="5590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12" name="Shape 1254"/>
          <p:cNvSpPr/>
          <p:nvPr/>
        </p:nvSpPr>
        <p:spPr>
          <a:xfrm>
            <a:off x="450937" y="2187552"/>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核</a:t>
            </a:r>
            <a:r>
              <a:rPr lang="zh-CN" altLang="en-US" dirty="0">
                <a:solidFill>
                  <a:schemeClr val="tx1"/>
                </a:solidFill>
                <a:latin typeface="微软雅黑" panose="020B0503020204020204" pitchFamily="34" charset="-122"/>
                <a:ea typeface="微软雅黑" panose="020B0503020204020204" pitchFamily="34" charset="-122"/>
              </a:rPr>
              <a:t>稿</a:t>
            </a:r>
            <a:r>
              <a:rPr lang="zh-CN" altLang="en-US" dirty="0" smtClean="0">
                <a:solidFill>
                  <a:schemeClr val="tx1"/>
                </a:solidFill>
                <a:latin typeface="微软雅黑" panose="020B0503020204020204" pitchFamily="34" charset="-122"/>
                <a:ea typeface="微软雅黑" panose="020B0503020204020204" pitchFamily="34" charset="-122"/>
              </a:rPr>
              <a:t>    </a:t>
            </a:r>
            <a:endParaRPr dirty="0">
              <a:solidFill>
                <a:schemeClr val="tx1"/>
              </a:solidFill>
              <a:latin typeface="微软雅黑" panose="020B0503020204020204" pitchFamily="34" charset="-122"/>
              <a:ea typeface="微软雅黑" panose="020B0503020204020204" pitchFamily="34" charset="-122"/>
            </a:endParaRPr>
          </a:p>
        </p:txBody>
      </p:sp>
      <p:sp>
        <p:nvSpPr>
          <p:cNvPr id="13" name="Shape 1255"/>
          <p:cNvSpPr/>
          <p:nvPr/>
        </p:nvSpPr>
        <p:spPr>
          <a:xfrm>
            <a:off x="450938" y="1570737"/>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拟稿    </a:t>
            </a:r>
            <a:endParaRPr dirty="0">
              <a:solidFill>
                <a:schemeClr val="tx1"/>
              </a:solidFill>
              <a:latin typeface="微软雅黑" panose="020B0503020204020204" pitchFamily="34" charset="-122"/>
              <a:ea typeface="微软雅黑" panose="020B0503020204020204" pitchFamily="34" charset="-122"/>
            </a:endParaRPr>
          </a:p>
        </p:txBody>
      </p:sp>
      <p:sp>
        <p:nvSpPr>
          <p:cNvPr id="14" name="Shape 1256"/>
          <p:cNvSpPr/>
          <p:nvPr/>
        </p:nvSpPr>
        <p:spPr>
          <a:xfrm>
            <a:off x="450934" y="2804367"/>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会签    </a:t>
            </a:r>
            <a:endParaRPr dirty="0">
              <a:solidFill>
                <a:schemeClr val="tx1"/>
              </a:solidFill>
              <a:latin typeface="微软雅黑" panose="020B0503020204020204" pitchFamily="34" charset="-122"/>
              <a:ea typeface="微软雅黑" panose="020B0503020204020204" pitchFamily="34" charset="-122"/>
            </a:endParaRPr>
          </a:p>
        </p:txBody>
      </p:sp>
      <p:sp>
        <p:nvSpPr>
          <p:cNvPr id="15" name="Shape 1257"/>
          <p:cNvSpPr/>
          <p:nvPr/>
        </p:nvSpPr>
        <p:spPr>
          <a:xfrm>
            <a:off x="450935" y="3421182"/>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签发    </a:t>
            </a:r>
            <a:endParaRPr dirty="0">
              <a:solidFill>
                <a:schemeClr val="tx1"/>
              </a:solidFill>
              <a:latin typeface="微软雅黑" panose="020B0503020204020204" pitchFamily="34" charset="-122"/>
              <a:ea typeface="微软雅黑" panose="020B0503020204020204" pitchFamily="34" charset="-122"/>
            </a:endParaRPr>
          </a:p>
        </p:txBody>
      </p:sp>
      <p:sp>
        <p:nvSpPr>
          <p:cNvPr id="16" name="Shape 1258"/>
          <p:cNvSpPr/>
          <p:nvPr/>
        </p:nvSpPr>
        <p:spPr>
          <a:xfrm>
            <a:off x="450937" y="403799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套红    </a:t>
            </a:r>
            <a:endParaRPr dirty="0">
              <a:solidFill>
                <a:srgbClr val="C00000"/>
              </a:solidFill>
              <a:latin typeface="微软雅黑" panose="020B0503020204020204" pitchFamily="34" charset="-122"/>
              <a:ea typeface="微软雅黑" panose="020B0503020204020204" pitchFamily="34" charset="-122"/>
            </a:endParaRPr>
          </a:p>
        </p:txBody>
      </p:sp>
      <p:sp>
        <p:nvSpPr>
          <p:cNvPr id="17" name="Shape 1259"/>
          <p:cNvSpPr/>
          <p:nvPr/>
        </p:nvSpPr>
        <p:spPr>
          <a:xfrm>
            <a:off x="450937" y="4654811"/>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盖章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8" name="Shape 1260"/>
          <p:cNvSpPr/>
          <p:nvPr/>
        </p:nvSpPr>
        <p:spPr>
          <a:xfrm>
            <a:off x="450935" y="527162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打印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1325326"/>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50934" y="312135"/>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发文处理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套红模板</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11" name="图片 10"/>
          <p:cNvPicPr>
            <a:picLocks noChangeAspect="1"/>
          </p:cNvPicPr>
          <p:nvPr/>
        </p:nvPicPr>
        <p:blipFill>
          <a:blip r:embed="rId2"/>
          <a:stretch>
            <a:fillRect/>
          </a:stretch>
        </p:blipFill>
        <p:spPr>
          <a:xfrm>
            <a:off x="1899139" y="1091448"/>
            <a:ext cx="9880072" cy="4794740"/>
          </a:xfrm>
          <a:prstGeom prst="rect">
            <a:avLst/>
          </a:prstGeom>
          <a:ln>
            <a:solidFill>
              <a:schemeClr val="bg1">
                <a:lumMod val="75000"/>
              </a:schemeClr>
            </a:solidFill>
          </a:ln>
        </p:spPr>
      </p:pic>
      <p:pic>
        <p:nvPicPr>
          <p:cNvPr id="12" name="图片 11"/>
          <p:cNvPicPr>
            <a:picLocks noChangeAspect="1"/>
          </p:cNvPicPr>
          <p:nvPr/>
        </p:nvPicPr>
        <p:blipFill>
          <a:blip r:embed="rId3"/>
          <a:stretch>
            <a:fillRect/>
          </a:stretch>
        </p:blipFill>
        <p:spPr>
          <a:xfrm>
            <a:off x="4104258" y="920489"/>
            <a:ext cx="7447619" cy="5638095"/>
          </a:xfrm>
          <a:prstGeom prst="rect">
            <a:avLst/>
          </a:prstGeom>
        </p:spPr>
      </p:pic>
      <p:sp>
        <p:nvSpPr>
          <p:cNvPr id="13"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14" name="Shape 1254"/>
          <p:cNvSpPr/>
          <p:nvPr/>
        </p:nvSpPr>
        <p:spPr>
          <a:xfrm>
            <a:off x="450937" y="2187552"/>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核</a:t>
            </a:r>
            <a:r>
              <a:rPr lang="zh-CN" altLang="en-US" dirty="0">
                <a:solidFill>
                  <a:schemeClr val="tx1"/>
                </a:solidFill>
                <a:latin typeface="微软雅黑" panose="020B0503020204020204" pitchFamily="34" charset="-122"/>
                <a:ea typeface="微软雅黑" panose="020B0503020204020204" pitchFamily="34" charset="-122"/>
              </a:rPr>
              <a:t>稿</a:t>
            </a:r>
            <a:r>
              <a:rPr lang="zh-CN" altLang="en-US" dirty="0" smtClean="0">
                <a:solidFill>
                  <a:schemeClr val="tx1"/>
                </a:solidFill>
                <a:latin typeface="微软雅黑" panose="020B0503020204020204" pitchFamily="34" charset="-122"/>
                <a:ea typeface="微软雅黑" panose="020B0503020204020204" pitchFamily="34" charset="-122"/>
              </a:rPr>
              <a:t>    </a:t>
            </a:r>
            <a:endParaRPr dirty="0">
              <a:solidFill>
                <a:schemeClr val="tx1"/>
              </a:solidFill>
              <a:latin typeface="微软雅黑" panose="020B0503020204020204" pitchFamily="34" charset="-122"/>
              <a:ea typeface="微软雅黑" panose="020B0503020204020204" pitchFamily="34" charset="-122"/>
            </a:endParaRPr>
          </a:p>
        </p:txBody>
      </p:sp>
      <p:sp>
        <p:nvSpPr>
          <p:cNvPr id="15" name="Shape 1255"/>
          <p:cNvSpPr/>
          <p:nvPr/>
        </p:nvSpPr>
        <p:spPr>
          <a:xfrm>
            <a:off x="450938" y="1570737"/>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拟稿    </a:t>
            </a:r>
            <a:endParaRPr dirty="0">
              <a:solidFill>
                <a:schemeClr val="tx1"/>
              </a:solidFill>
              <a:latin typeface="微软雅黑" panose="020B0503020204020204" pitchFamily="34" charset="-122"/>
              <a:ea typeface="微软雅黑" panose="020B0503020204020204" pitchFamily="34" charset="-122"/>
            </a:endParaRPr>
          </a:p>
        </p:txBody>
      </p:sp>
      <p:sp>
        <p:nvSpPr>
          <p:cNvPr id="16" name="Shape 1256"/>
          <p:cNvSpPr/>
          <p:nvPr/>
        </p:nvSpPr>
        <p:spPr>
          <a:xfrm>
            <a:off x="450934" y="2804367"/>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会签    </a:t>
            </a:r>
            <a:endParaRPr dirty="0">
              <a:solidFill>
                <a:schemeClr val="tx1"/>
              </a:solidFill>
              <a:latin typeface="微软雅黑" panose="020B0503020204020204" pitchFamily="34" charset="-122"/>
              <a:ea typeface="微软雅黑" panose="020B0503020204020204" pitchFamily="34" charset="-122"/>
            </a:endParaRPr>
          </a:p>
        </p:txBody>
      </p:sp>
      <p:sp>
        <p:nvSpPr>
          <p:cNvPr id="17" name="Shape 1257"/>
          <p:cNvSpPr/>
          <p:nvPr/>
        </p:nvSpPr>
        <p:spPr>
          <a:xfrm>
            <a:off x="450935" y="3421182"/>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签发    </a:t>
            </a:r>
            <a:endParaRPr dirty="0">
              <a:solidFill>
                <a:schemeClr val="tx1"/>
              </a:solidFill>
              <a:latin typeface="微软雅黑" panose="020B0503020204020204" pitchFamily="34" charset="-122"/>
              <a:ea typeface="微软雅黑" panose="020B0503020204020204" pitchFamily="34" charset="-122"/>
            </a:endParaRPr>
          </a:p>
        </p:txBody>
      </p:sp>
      <p:sp>
        <p:nvSpPr>
          <p:cNvPr id="18" name="Shape 1258"/>
          <p:cNvSpPr/>
          <p:nvPr/>
        </p:nvSpPr>
        <p:spPr>
          <a:xfrm>
            <a:off x="450937" y="403799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套红    </a:t>
            </a:r>
            <a:endParaRPr dirty="0">
              <a:solidFill>
                <a:srgbClr val="C00000"/>
              </a:solidFill>
              <a:latin typeface="微软雅黑" panose="020B0503020204020204" pitchFamily="34" charset="-122"/>
              <a:ea typeface="微软雅黑" panose="020B0503020204020204" pitchFamily="34" charset="-122"/>
            </a:endParaRPr>
          </a:p>
        </p:txBody>
      </p:sp>
      <p:sp>
        <p:nvSpPr>
          <p:cNvPr id="19" name="Shape 1259"/>
          <p:cNvSpPr/>
          <p:nvPr/>
        </p:nvSpPr>
        <p:spPr>
          <a:xfrm>
            <a:off x="450937" y="4654811"/>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盖章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0" name="Shape 1260"/>
          <p:cNvSpPr/>
          <p:nvPr/>
        </p:nvSpPr>
        <p:spPr>
          <a:xfrm>
            <a:off x="450935" y="527162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打印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795897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50934" y="344218"/>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发文处理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电子签章</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554" y="934449"/>
            <a:ext cx="7471610" cy="5839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C:\Users\砚可\Desktop\二.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856" y="3603671"/>
            <a:ext cx="4405313" cy="2541587"/>
          </a:xfrm>
          <a:prstGeom prst="rect">
            <a:avLst/>
          </a:prstGeom>
          <a:noFill/>
          <a:extLst>
            <a:ext uri="{909E8E84-426E-40DD-AFC4-6F175D3DCCD1}">
              <a14:hiddenFill xmlns:a14="http://schemas.microsoft.com/office/drawing/2010/main">
                <a:solidFill>
                  <a:srgbClr val="FFFFFF"/>
                </a:solidFill>
              </a14:hiddenFill>
            </a:ext>
          </a:extLst>
        </p:spPr>
      </p:pic>
      <p:sp>
        <p:nvSpPr>
          <p:cNvPr id="12"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13" name="Shape 1254"/>
          <p:cNvSpPr/>
          <p:nvPr/>
        </p:nvSpPr>
        <p:spPr>
          <a:xfrm>
            <a:off x="450937" y="2187552"/>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核</a:t>
            </a:r>
            <a:r>
              <a:rPr lang="zh-CN" altLang="en-US" dirty="0">
                <a:solidFill>
                  <a:schemeClr val="tx1"/>
                </a:solidFill>
                <a:latin typeface="微软雅黑" panose="020B0503020204020204" pitchFamily="34" charset="-122"/>
                <a:ea typeface="微软雅黑" panose="020B0503020204020204" pitchFamily="34" charset="-122"/>
              </a:rPr>
              <a:t>稿</a:t>
            </a:r>
            <a:r>
              <a:rPr lang="zh-CN" altLang="en-US" dirty="0" smtClean="0">
                <a:solidFill>
                  <a:schemeClr val="tx1"/>
                </a:solidFill>
                <a:latin typeface="微软雅黑" panose="020B0503020204020204" pitchFamily="34" charset="-122"/>
                <a:ea typeface="微软雅黑" panose="020B0503020204020204" pitchFamily="34" charset="-122"/>
              </a:rPr>
              <a:t>    </a:t>
            </a:r>
            <a:endParaRPr dirty="0">
              <a:solidFill>
                <a:schemeClr val="tx1"/>
              </a:solidFill>
              <a:latin typeface="微软雅黑" panose="020B0503020204020204" pitchFamily="34" charset="-122"/>
              <a:ea typeface="微软雅黑" panose="020B0503020204020204" pitchFamily="34" charset="-122"/>
            </a:endParaRPr>
          </a:p>
        </p:txBody>
      </p:sp>
      <p:sp>
        <p:nvSpPr>
          <p:cNvPr id="14" name="Shape 1255"/>
          <p:cNvSpPr/>
          <p:nvPr/>
        </p:nvSpPr>
        <p:spPr>
          <a:xfrm>
            <a:off x="450938" y="1570737"/>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拟稿    </a:t>
            </a:r>
            <a:endParaRPr dirty="0">
              <a:solidFill>
                <a:schemeClr val="tx1"/>
              </a:solidFill>
              <a:latin typeface="微软雅黑" panose="020B0503020204020204" pitchFamily="34" charset="-122"/>
              <a:ea typeface="微软雅黑" panose="020B0503020204020204" pitchFamily="34" charset="-122"/>
            </a:endParaRPr>
          </a:p>
        </p:txBody>
      </p:sp>
      <p:sp>
        <p:nvSpPr>
          <p:cNvPr id="15" name="Shape 1256"/>
          <p:cNvSpPr/>
          <p:nvPr/>
        </p:nvSpPr>
        <p:spPr>
          <a:xfrm>
            <a:off x="450934" y="2804367"/>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会签    </a:t>
            </a:r>
            <a:endParaRPr dirty="0">
              <a:solidFill>
                <a:schemeClr val="tx1"/>
              </a:solidFill>
              <a:latin typeface="微软雅黑" panose="020B0503020204020204" pitchFamily="34" charset="-122"/>
              <a:ea typeface="微软雅黑" panose="020B0503020204020204" pitchFamily="34" charset="-122"/>
            </a:endParaRPr>
          </a:p>
        </p:txBody>
      </p:sp>
      <p:sp>
        <p:nvSpPr>
          <p:cNvPr id="16" name="Shape 1257"/>
          <p:cNvSpPr/>
          <p:nvPr/>
        </p:nvSpPr>
        <p:spPr>
          <a:xfrm>
            <a:off x="450935" y="3421182"/>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签发    </a:t>
            </a:r>
            <a:endParaRPr dirty="0">
              <a:solidFill>
                <a:schemeClr val="tx1"/>
              </a:solidFill>
              <a:latin typeface="微软雅黑" panose="020B0503020204020204" pitchFamily="34" charset="-122"/>
              <a:ea typeface="微软雅黑" panose="020B0503020204020204" pitchFamily="34" charset="-122"/>
            </a:endParaRPr>
          </a:p>
        </p:txBody>
      </p:sp>
      <p:sp>
        <p:nvSpPr>
          <p:cNvPr id="17" name="Shape 1258"/>
          <p:cNvSpPr/>
          <p:nvPr/>
        </p:nvSpPr>
        <p:spPr>
          <a:xfrm>
            <a:off x="450937" y="403799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套红    </a:t>
            </a:r>
            <a:endParaRPr dirty="0">
              <a:solidFill>
                <a:schemeClr val="tx1"/>
              </a:solidFill>
              <a:latin typeface="微软雅黑" panose="020B0503020204020204" pitchFamily="34" charset="-122"/>
              <a:ea typeface="微软雅黑" panose="020B0503020204020204" pitchFamily="34" charset="-122"/>
            </a:endParaRPr>
          </a:p>
        </p:txBody>
      </p:sp>
      <p:sp>
        <p:nvSpPr>
          <p:cNvPr id="18" name="Shape 1259"/>
          <p:cNvSpPr/>
          <p:nvPr/>
        </p:nvSpPr>
        <p:spPr>
          <a:xfrm>
            <a:off x="450937" y="4654811"/>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盖章    </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19" name="Shape 1260"/>
          <p:cNvSpPr/>
          <p:nvPr/>
        </p:nvSpPr>
        <p:spPr>
          <a:xfrm>
            <a:off x="450935" y="527162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打印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2122171"/>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50934" y="353151"/>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发文处理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联合盖章</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10" name="Picture 6" descr="C:\Users\砚可\Desktop\QQ截图201508271654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4145" y="1052329"/>
            <a:ext cx="8016239" cy="561662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11"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12" name="Shape 1254"/>
          <p:cNvSpPr/>
          <p:nvPr/>
        </p:nvSpPr>
        <p:spPr>
          <a:xfrm>
            <a:off x="450937" y="2187552"/>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核</a:t>
            </a:r>
            <a:r>
              <a:rPr lang="zh-CN" altLang="en-US" dirty="0">
                <a:solidFill>
                  <a:schemeClr val="tx1"/>
                </a:solidFill>
                <a:latin typeface="微软雅黑" panose="020B0503020204020204" pitchFamily="34" charset="-122"/>
                <a:ea typeface="微软雅黑" panose="020B0503020204020204" pitchFamily="34" charset="-122"/>
              </a:rPr>
              <a:t>稿</a:t>
            </a:r>
            <a:r>
              <a:rPr lang="zh-CN" altLang="en-US" dirty="0" smtClean="0">
                <a:solidFill>
                  <a:schemeClr val="tx1"/>
                </a:solidFill>
                <a:latin typeface="微软雅黑" panose="020B0503020204020204" pitchFamily="34" charset="-122"/>
                <a:ea typeface="微软雅黑" panose="020B0503020204020204" pitchFamily="34" charset="-122"/>
              </a:rPr>
              <a:t>    </a:t>
            </a:r>
            <a:endParaRPr dirty="0">
              <a:solidFill>
                <a:schemeClr val="tx1"/>
              </a:solidFill>
              <a:latin typeface="微软雅黑" panose="020B0503020204020204" pitchFamily="34" charset="-122"/>
              <a:ea typeface="微软雅黑" panose="020B0503020204020204" pitchFamily="34" charset="-122"/>
            </a:endParaRPr>
          </a:p>
        </p:txBody>
      </p:sp>
      <p:sp>
        <p:nvSpPr>
          <p:cNvPr id="13" name="Shape 1255"/>
          <p:cNvSpPr/>
          <p:nvPr/>
        </p:nvSpPr>
        <p:spPr>
          <a:xfrm>
            <a:off x="450938" y="1570737"/>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拟稿    </a:t>
            </a:r>
            <a:endParaRPr dirty="0">
              <a:solidFill>
                <a:schemeClr val="tx1"/>
              </a:solidFill>
              <a:latin typeface="微软雅黑" panose="020B0503020204020204" pitchFamily="34" charset="-122"/>
              <a:ea typeface="微软雅黑" panose="020B0503020204020204" pitchFamily="34" charset="-122"/>
            </a:endParaRPr>
          </a:p>
        </p:txBody>
      </p:sp>
      <p:sp>
        <p:nvSpPr>
          <p:cNvPr id="14" name="Shape 1256"/>
          <p:cNvSpPr/>
          <p:nvPr/>
        </p:nvSpPr>
        <p:spPr>
          <a:xfrm>
            <a:off x="450934" y="2804367"/>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会签    </a:t>
            </a:r>
            <a:endParaRPr dirty="0">
              <a:solidFill>
                <a:schemeClr val="tx1"/>
              </a:solidFill>
              <a:latin typeface="微软雅黑" panose="020B0503020204020204" pitchFamily="34" charset="-122"/>
              <a:ea typeface="微软雅黑" panose="020B0503020204020204" pitchFamily="34" charset="-122"/>
            </a:endParaRPr>
          </a:p>
        </p:txBody>
      </p:sp>
      <p:sp>
        <p:nvSpPr>
          <p:cNvPr id="15" name="Shape 1257"/>
          <p:cNvSpPr/>
          <p:nvPr/>
        </p:nvSpPr>
        <p:spPr>
          <a:xfrm>
            <a:off x="450935" y="3421182"/>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签发    </a:t>
            </a:r>
            <a:endParaRPr dirty="0">
              <a:solidFill>
                <a:schemeClr val="tx1"/>
              </a:solidFill>
              <a:latin typeface="微软雅黑" panose="020B0503020204020204" pitchFamily="34" charset="-122"/>
              <a:ea typeface="微软雅黑" panose="020B0503020204020204" pitchFamily="34" charset="-122"/>
            </a:endParaRPr>
          </a:p>
        </p:txBody>
      </p:sp>
      <p:sp>
        <p:nvSpPr>
          <p:cNvPr id="16" name="Shape 1258"/>
          <p:cNvSpPr/>
          <p:nvPr/>
        </p:nvSpPr>
        <p:spPr>
          <a:xfrm>
            <a:off x="450937" y="403799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套红    </a:t>
            </a:r>
            <a:endParaRPr dirty="0">
              <a:solidFill>
                <a:schemeClr val="tx1"/>
              </a:solidFill>
              <a:latin typeface="微软雅黑" panose="020B0503020204020204" pitchFamily="34" charset="-122"/>
              <a:ea typeface="微软雅黑" panose="020B0503020204020204" pitchFamily="34" charset="-122"/>
            </a:endParaRPr>
          </a:p>
        </p:txBody>
      </p:sp>
      <p:sp>
        <p:nvSpPr>
          <p:cNvPr id="17" name="Shape 1259"/>
          <p:cNvSpPr/>
          <p:nvPr/>
        </p:nvSpPr>
        <p:spPr>
          <a:xfrm>
            <a:off x="450937" y="4654811"/>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盖章    </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18" name="Shape 1260"/>
          <p:cNvSpPr/>
          <p:nvPr/>
        </p:nvSpPr>
        <p:spPr>
          <a:xfrm>
            <a:off x="450935" y="527162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打印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86479638"/>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50934" y="333647"/>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发文处理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打印控制</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1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1750" y="1000407"/>
            <a:ext cx="5900969" cy="5798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8833" y="2903798"/>
            <a:ext cx="3521267" cy="350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13" name="Shape 1254"/>
          <p:cNvSpPr/>
          <p:nvPr/>
        </p:nvSpPr>
        <p:spPr>
          <a:xfrm>
            <a:off x="450937" y="2187552"/>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核</a:t>
            </a:r>
            <a:r>
              <a:rPr lang="zh-CN" altLang="en-US" dirty="0">
                <a:solidFill>
                  <a:schemeClr val="tx1"/>
                </a:solidFill>
                <a:latin typeface="微软雅黑" panose="020B0503020204020204" pitchFamily="34" charset="-122"/>
                <a:ea typeface="微软雅黑" panose="020B0503020204020204" pitchFamily="34" charset="-122"/>
              </a:rPr>
              <a:t>稿</a:t>
            </a:r>
            <a:r>
              <a:rPr lang="zh-CN" altLang="en-US" dirty="0" smtClean="0">
                <a:solidFill>
                  <a:schemeClr val="tx1"/>
                </a:solidFill>
                <a:latin typeface="微软雅黑" panose="020B0503020204020204" pitchFamily="34" charset="-122"/>
                <a:ea typeface="微软雅黑" panose="020B0503020204020204" pitchFamily="34" charset="-122"/>
              </a:rPr>
              <a:t>    </a:t>
            </a:r>
            <a:endParaRPr dirty="0">
              <a:solidFill>
                <a:schemeClr val="tx1"/>
              </a:solidFill>
              <a:latin typeface="微软雅黑" panose="020B0503020204020204" pitchFamily="34" charset="-122"/>
              <a:ea typeface="微软雅黑" panose="020B0503020204020204" pitchFamily="34" charset="-122"/>
            </a:endParaRPr>
          </a:p>
        </p:txBody>
      </p:sp>
      <p:sp>
        <p:nvSpPr>
          <p:cNvPr id="14" name="Shape 1255"/>
          <p:cNvSpPr/>
          <p:nvPr/>
        </p:nvSpPr>
        <p:spPr>
          <a:xfrm>
            <a:off x="450938" y="1570737"/>
            <a:ext cx="88966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拟稿    </a:t>
            </a:r>
            <a:endParaRPr dirty="0">
              <a:solidFill>
                <a:schemeClr val="tx1"/>
              </a:solidFill>
              <a:latin typeface="微软雅黑" panose="020B0503020204020204" pitchFamily="34" charset="-122"/>
              <a:ea typeface="微软雅黑" panose="020B0503020204020204" pitchFamily="34" charset="-122"/>
            </a:endParaRPr>
          </a:p>
        </p:txBody>
      </p:sp>
      <p:sp>
        <p:nvSpPr>
          <p:cNvPr id="15" name="Shape 1256"/>
          <p:cNvSpPr/>
          <p:nvPr/>
        </p:nvSpPr>
        <p:spPr>
          <a:xfrm>
            <a:off x="450934" y="2804367"/>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会签    </a:t>
            </a:r>
            <a:endParaRPr dirty="0">
              <a:solidFill>
                <a:schemeClr val="tx1"/>
              </a:solidFill>
              <a:latin typeface="微软雅黑" panose="020B0503020204020204" pitchFamily="34" charset="-122"/>
              <a:ea typeface="微软雅黑" panose="020B0503020204020204" pitchFamily="34" charset="-122"/>
            </a:endParaRPr>
          </a:p>
        </p:txBody>
      </p:sp>
      <p:sp>
        <p:nvSpPr>
          <p:cNvPr id="16" name="Shape 1257"/>
          <p:cNvSpPr/>
          <p:nvPr/>
        </p:nvSpPr>
        <p:spPr>
          <a:xfrm>
            <a:off x="450935" y="3421182"/>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签发    </a:t>
            </a:r>
            <a:endParaRPr dirty="0">
              <a:solidFill>
                <a:schemeClr val="tx1"/>
              </a:solidFill>
              <a:latin typeface="微软雅黑" panose="020B0503020204020204" pitchFamily="34" charset="-122"/>
              <a:ea typeface="微软雅黑" panose="020B0503020204020204" pitchFamily="34" charset="-122"/>
            </a:endParaRPr>
          </a:p>
        </p:txBody>
      </p:sp>
      <p:sp>
        <p:nvSpPr>
          <p:cNvPr id="17" name="Shape 1258"/>
          <p:cNvSpPr/>
          <p:nvPr/>
        </p:nvSpPr>
        <p:spPr>
          <a:xfrm>
            <a:off x="450937" y="403799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套红    </a:t>
            </a:r>
            <a:endParaRPr dirty="0">
              <a:solidFill>
                <a:schemeClr val="tx1"/>
              </a:solidFill>
              <a:latin typeface="微软雅黑" panose="020B0503020204020204" pitchFamily="34" charset="-122"/>
              <a:ea typeface="微软雅黑" panose="020B0503020204020204" pitchFamily="34" charset="-122"/>
            </a:endParaRPr>
          </a:p>
        </p:txBody>
      </p:sp>
      <p:sp>
        <p:nvSpPr>
          <p:cNvPr id="18" name="Shape 1259"/>
          <p:cNvSpPr/>
          <p:nvPr/>
        </p:nvSpPr>
        <p:spPr>
          <a:xfrm>
            <a:off x="450937" y="4654811"/>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盖章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9" name="Shape 1260"/>
          <p:cNvSpPr/>
          <p:nvPr/>
        </p:nvSpPr>
        <p:spPr>
          <a:xfrm>
            <a:off x="450935" y="5271626"/>
            <a:ext cx="889666"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打印    </a:t>
            </a:r>
            <a:endParaRPr lang="zh-CN" altLang="en-US"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64959415"/>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80646" y="349250"/>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收文</a:t>
            </a: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管理</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收文登记</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10" name="图片 9"/>
          <p:cNvPicPr>
            <a:picLocks noChangeAspect="1"/>
          </p:cNvPicPr>
          <p:nvPr/>
        </p:nvPicPr>
        <p:blipFill>
          <a:blip r:embed="rId2"/>
          <a:stretch>
            <a:fillRect/>
          </a:stretch>
        </p:blipFill>
        <p:spPr>
          <a:xfrm>
            <a:off x="1564753" y="937845"/>
            <a:ext cx="4913984" cy="5627191"/>
          </a:xfrm>
          <a:prstGeom prst="rect">
            <a:avLst/>
          </a:prstGeom>
          <a:ln>
            <a:solidFill>
              <a:schemeClr val="bg1">
                <a:lumMod val="75000"/>
              </a:schemeClr>
            </a:solidFill>
          </a:ln>
        </p:spPr>
      </p:pic>
      <p:sp>
        <p:nvSpPr>
          <p:cNvPr id="11" name="文本框 10"/>
          <p:cNvSpPr txBox="1"/>
          <p:nvPr/>
        </p:nvSpPr>
        <p:spPr>
          <a:xfrm>
            <a:off x="7809209" y="1757510"/>
            <a:ext cx="2635877" cy="1615827"/>
          </a:xfrm>
          <a:prstGeom prst="rect">
            <a:avLst/>
          </a:prstGeom>
          <a:noFill/>
        </p:spPr>
        <p:txBody>
          <a:bodyPr wrap="square" rtlCol="0">
            <a:spAutoFit/>
          </a:bodyPr>
          <a:lstStyle/>
          <a:p>
            <a:pPr marL="285750" indent="-285750" fontAlgn="base">
              <a:spcBef>
                <a:spcPct val="50000"/>
              </a:spcBef>
              <a:spcAft>
                <a:spcPct val="0"/>
              </a:spcAft>
              <a:buClr>
                <a:schemeClr val="bg1">
                  <a:lumMod val="50000"/>
                </a:schemeClr>
              </a:buClr>
              <a:buSzPct val="80000"/>
              <a:buFont typeface="Arial" panose="020B0604020202020204" pitchFamily="34" charset="0"/>
              <a:buChar char="•"/>
            </a:pPr>
            <a:r>
              <a:rPr lang="zh-CN" altLang="en-US" kern="0" dirty="0">
                <a:latin typeface="微软雅黑" panose="020B0503020204020204" pitchFamily="34" charset="-122"/>
                <a:ea typeface="微软雅黑" panose="020B0503020204020204" pitchFamily="34" charset="-122"/>
                <a:cs typeface="Arial Unicode MS" pitchFamily="34" charset="-128"/>
              </a:rPr>
              <a:t>扫描公文二维码</a:t>
            </a:r>
          </a:p>
          <a:p>
            <a:pPr marL="285750" indent="-285750" fontAlgn="base">
              <a:spcBef>
                <a:spcPct val="50000"/>
              </a:spcBef>
              <a:spcAft>
                <a:spcPct val="0"/>
              </a:spcAft>
              <a:buClr>
                <a:schemeClr val="bg1">
                  <a:lumMod val="50000"/>
                </a:schemeClr>
              </a:buClr>
              <a:buSzPct val="80000"/>
              <a:buFont typeface="Arial" panose="020B0604020202020204" pitchFamily="34" charset="0"/>
              <a:buChar char="•"/>
            </a:pPr>
            <a:r>
              <a:rPr lang="zh-CN" altLang="en-US" kern="0" dirty="0">
                <a:latin typeface="微软雅黑" panose="020B0503020204020204" pitchFamily="34" charset="-122"/>
                <a:ea typeface="微软雅黑" panose="020B0503020204020204" pitchFamily="34" charset="-122"/>
                <a:cs typeface="Arial Unicode MS" pitchFamily="34" charset="-128"/>
              </a:rPr>
              <a:t>原始纸质扫描件登记</a:t>
            </a:r>
          </a:p>
          <a:p>
            <a:pPr marL="285750" indent="-285750" fontAlgn="base">
              <a:spcBef>
                <a:spcPct val="50000"/>
              </a:spcBef>
              <a:spcAft>
                <a:spcPct val="0"/>
              </a:spcAft>
              <a:buClr>
                <a:schemeClr val="bg1">
                  <a:lumMod val="50000"/>
                </a:schemeClr>
              </a:buClr>
              <a:buSzPct val="80000"/>
              <a:buFont typeface="Arial" panose="020B0604020202020204" pitchFamily="34" charset="0"/>
              <a:buChar char="•"/>
            </a:pPr>
            <a:r>
              <a:rPr lang="zh-CN" altLang="en-US" kern="0" dirty="0">
                <a:latin typeface="微软雅黑" panose="020B0503020204020204" pitchFamily="34" charset="-122"/>
                <a:ea typeface="微软雅黑" panose="020B0503020204020204" pitchFamily="34" charset="-122"/>
                <a:cs typeface="Arial Unicode MS" pitchFamily="34" charset="-128"/>
              </a:rPr>
              <a:t>电子公文自动登记</a:t>
            </a:r>
          </a:p>
          <a:p>
            <a:pPr marL="285750" indent="-285750" fontAlgn="base">
              <a:spcBef>
                <a:spcPct val="50000"/>
              </a:spcBef>
              <a:spcAft>
                <a:spcPct val="0"/>
              </a:spcAft>
              <a:buClr>
                <a:schemeClr val="bg1">
                  <a:lumMod val="50000"/>
                </a:schemeClr>
              </a:buClr>
              <a:buSzPct val="80000"/>
              <a:buFont typeface="Arial" panose="020B0604020202020204" pitchFamily="34" charset="0"/>
              <a:buChar char="•"/>
            </a:pPr>
            <a:r>
              <a:rPr lang="zh-CN" altLang="en-US" kern="0" dirty="0">
                <a:latin typeface="微软雅黑" panose="020B0503020204020204" pitchFamily="34" charset="-122"/>
                <a:ea typeface="微软雅黑" panose="020B0503020204020204" pitchFamily="34" charset="-122"/>
                <a:cs typeface="Arial Unicode MS" pitchFamily="34" charset="-128"/>
              </a:rPr>
              <a:t>调用收文模板</a:t>
            </a:r>
          </a:p>
        </p:txBody>
      </p:sp>
    </p:spTree>
    <p:extLst>
      <p:ext uri="{BB962C8B-B14F-4D97-AF65-F5344CB8AC3E}">
        <p14:creationId xmlns:p14="http://schemas.microsoft.com/office/powerpoint/2010/main" val="3864178704"/>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033356" y="2052556"/>
            <a:ext cx="7007046" cy="523220"/>
          </a:xfrm>
          <a:prstGeom prst="rect">
            <a:avLst/>
          </a:prstGeom>
          <a:noFill/>
        </p:spPr>
        <p:txBody>
          <a:bodyPr wrap="none" rtlCol="0">
            <a:spAutoFit/>
          </a:bodyPr>
          <a:lstStyle/>
          <a:p>
            <a:r>
              <a:rPr lang="zh-CN" altLang="en-US" sz="2800" b="1" dirty="0" smtClean="0">
                <a:solidFill>
                  <a:srgbClr val="2D3656"/>
                </a:solidFill>
                <a:latin typeface="微软雅黑" panose="020B0503020204020204" pitchFamily="34" charset="-122"/>
                <a:ea typeface="微软雅黑" panose="020B0503020204020204" pitchFamily="34" charset="-122"/>
              </a:rPr>
              <a:t>第一部分</a:t>
            </a:r>
            <a:r>
              <a:rPr lang="zh-CN" altLang="en-US" sz="2800" b="1" dirty="0" smtClean="0">
                <a:solidFill>
                  <a:srgbClr val="2D3656"/>
                </a:solidFill>
                <a:latin typeface="微软雅黑" panose="020B0503020204020204" pitchFamily="34" charset="-122"/>
                <a:ea typeface="微软雅黑" panose="020B0503020204020204" pitchFamily="34" charset="-122"/>
              </a:rPr>
              <a:t>：政府</a:t>
            </a:r>
            <a:r>
              <a:rPr lang="zh-CN" altLang="en-US" sz="2800" b="1" dirty="0">
                <a:solidFill>
                  <a:srgbClr val="2D3656"/>
                </a:solidFill>
                <a:latin typeface="微软雅黑" panose="020B0503020204020204" pitchFamily="34" charset="-122"/>
                <a:ea typeface="微软雅黑" panose="020B0503020204020204" pitchFamily="34" charset="-122"/>
              </a:rPr>
              <a:t>单位协同办公平台需求分析</a:t>
            </a:r>
          </a:p>
        </p:txBody>
      </p:sp>
      <p:sp>
        <p:nvSpPr>
          <p:cNvPr id="8" name="文本框 7"/>
          <p:cNvSpPr txBox="1"/>
          <p:nvPr/>
        </p:nvSpPr>
        <p:spPr>
          <a:xfrm>
            <a:off x="4033356" y="2554110"/>
            <a:ext cx="3169457" cy="523220"/>
          </a:xfrm>
          <a:prstGeom prst="rect">
            <a:avLst/>
          </a:prstGeom>
          <a:noFill/>
        </p:spPr>
        <p:txBody>
          <a:bodyPr wrap="none" rtlCol="0">
            <a:spAutoFit/>
          </a:bodyPr>
          <a:lstStyle/>
          <a:p>
            <a:r>
              <a:rPr lang="en-US" altLang="zh-CN" sz="2800" dirty="0" smtClean="0">
                <a:solidFill>
                  <a:srgbClr val="2D3656"/>
                </a:solidFill>
                <a:latin typeface="微软雅黑" panose="020B0503020204020204" pitchFamily="34" charset="-122"/>
                <a:ea typeface="微软雅黑" panose="020B0503020204020204" pitchFamily="34" charset="-122"/>
              </a:rPr>
              <a:t>Power By weaver</a:t>
            </a:r>
            <a:endParaRPr lang="zh-CN" altLang="en-US" sz="2800" dirty="0">
              <a:solidFill>
                <a:srgbClr val="2D3656"/>
              </a:solidFill>
              <a:latin typeface="微软雅黑" panose="020B0503020204020204" pitchFamily="34" charset="-122"/>
              <a:ea typeface="微软雅黑" panose="020B0503020204020204" pitchFamily="34" charset="-122"/>
            </a:endParaRPr>
          </a:p>
        </p:txBody>
      </p:sp>
      <p:sp>
        <p:nvSpPr>
          <p:cNvPr id="14" name="矩形 13"/>
          <p:cNvSpPr/>
          <p:nvPr/>
        </p:nvSpPr>
        <p:spPr>
          <a:xfrm>
            <a:off x="4149045" y="3149194"/>
            <a:ext cx="1440103" cy="111341"/>
          </a:xfrm>
          <a:prstGeom prst="rect">
            <a:avLst/>
          </a:prstGeom>
          <a:solidFill>
            <a:srgbClr val="2D3656">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D3656"/>
              </a:solidFill>
            </a:endParaRPr>
          </a:p>
        </p:txBody>
      </p:sp>
      <p:sp>
        <p:nvSpPr>
          <p:cNvPr id="15" name="文本框 14"/>
          <p:cNvSpPr txBox="1"/>
          <p:nvPr/>
        </p:nvSpPr>
        <p:spPr>
          <a:xfrm>
            <a:off x="4033356" y="3294975"/>
            <a:ext cx="4959301" cy="338554"/>
          </a:xfrm>
          <a:prstGeom prst="rect">
            <a:avLst/>
          </a:prstGeom>
          <a:noFill/>
        </p:spPr>
        <p:txBody>
          <a:bodyPr wrap="square" rtlCol="0">
            <a:spAutoFit/>
          </a:bodyPr>
          <a:lstStyle/>
          <a:p>
            <a:pPr algn="just"/>
            <a:r>
              <a:rPr lang="zh-CN" altLang="en-US" sz="1600" b="1" dirty="0" smtClean="0">
                <a:solidFill>
                  <a:srgbClr val="2D3656"/>
                </a:solidFill>
                <a:latin typeface="微软雅黑" panose="020B0503020204020204" pitchFamily="34" charset="-122"/>
                <a:ea typeface="微软雅黑" panose="020B0503020204020204" pitchFamily="34" charset="-122"/>
              </a:rPr>
              <a:t>移动互联 时时企业</a:t>
            </a:r>
            <a:endParaRPr lang="zh-CN" altLang="en-US" sz="1600" b="1" dirty="0">
              <a:solidFill>
                <a:srgbClr val="2D3656"/>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4033356" y="3718124"/>
            <a:ext cx="5128499" cy="954107"/>
          </a:xfrm>
          <a:prstGeom prst="rect">
            <a:avLst/>
          </a:prstGeom>
          <a:noFill/>
        </p:spPr>
        <p:txBody>
          <a:bodyPr wrap="square" rtlCol="0">
            <a:spAutoFit/>
          </a:bodyPr>
          <a:lstStyle/>
          <a:p>
            <a:pPr algn="just"/>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政府行业特点及现状分析</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信息安全特点</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权限管控特点</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gn="just"/>
            <a:r>
              <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rPr>
              <a:t>-- </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网络结构特点</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pic>
        <p:nvPicPr>
          <p:cNvPr id="10" name="图片 7" descr="fm_dis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5758"/>
            <a:ext cx="369623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descr="logo_w02.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101" y="135127"/>
            <a:ext cx="1474787"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8" descr="tiaowen.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7" y="0"/>
            <a:ext cx="347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5"/>
          <p:cNvSpPr>
            <a:spLocks noChangeArrowheads="1"/>
          </p:cNvSpPr>
          <p:nvPr/>
        </p:nvSpPr>
        <p:spPr bwMode="auto">
          <a:xfrm>
            <a:off x="2995733" y="1849487"/>
            <a:ext cx="113364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500">
                <a:solidFill>
                  <a:schemeClr val="tx1"/>
                </a:solidFill>
                <a:latin typeface="Verdana" panose="020B0604030504040204" pitchFamily="34" charset="0"/>
                <a:ea typeface="宋体" panose="02010600030101010101" pitchFamily="2" charset="-122"/>
              </a:defRPr>
            </a:lvl1pPr>
            <a:lvl2pPr marL="742950" indent="-285750">
              <a:defRPr sz="2500">
                <a:solidFill>
                  <a:schemeClr val="tx1"/>
                </a:solidFill>
                <a:latin typeface="Verdana" panose="020B0604030504040204" pitchFamily="34" charset="0"/>
                <a:ea typeface="宋体" panose="02010600030101010101" pitchFamily="2" charset="-122"/>
              </a:defRPr>
            </a:lvl2pPr>
            <a:lvl3pPr marL="1143000" indent="-228600">
              <a:defRPr sz="2500">
                <a:solidFill>
                  <a:schemeClr val="tx1"/>
                </a:solidFill>
                <a:latin typeface="Verdana" panose="020B0604030504040204" pitchFamily="34" charset="0"/>
                <a:ea typeface="宋体" panose="02010600030101010101" pitchFamily="2" charset="-122"/>
              </a:defRPr>
            </a:lvl3pPr>
            <a:lvl4pPr marL="1600200" indent="-228600">
              <a:defRPr sz="2500">
                <a:solidFill>
                  <a:schemeClr val="tx1"/>
                </a:solidFill>
                <a:latin typeface="Verdana" panose="020B0604030504040204" pitchFamily="34" charset="0"/>
                <a:ea typeface="宋体" panose="02010600030101010101" pitchFamily="2" charset="-122"/>
              </a:defRPr>
            </a:lvl4pPr>
            <a:lvl5pPr marL="2057400" indent="-228600">
              <a:defRPr sz="2500">
                <a:solidFill>
                  <a:schemeClr val="tx1"/>
                </a:solidFill>
                <a:latin typeface="Verdana" panose="020B0604030504040204" pitchFamily="34" charset="0"/>
                <a:ea typeface="宋体" panose="02010600030101010101" pitchFamily="2" charset="-122"/>
              </a:defRPr>
            </a:lvl5pPr>
            <a:lvl6pPr marL="25146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6pPr>
            <a:lvl7pPr marL="29718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7pPr>
            <a:lvl8pPr marL="34290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8pPr>
            <a:lvl9pPr marL="38862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9pPr>
          </a:lstStyle>
          <a:p>
            <a:pPr algn="l" eaLnBrk="1" hangingPunct="1">
              <a:lnSpc>
                <a:spcPct val="100000"/>
              </a:lnSpc>
              <a:spcBef>
                <a:spcPct val="0"/>
              </a:spcBef>
              <a:buClrTx/>
              <a:buSzTx/>
              <a:buFontTx/>
              <a:buNone/>
            </a:pPr>
            <a:r>
              <a:rPr lang="en-US" altLang="zh-CN" sz="12000"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rPr>
              <a:t>1</a:t>
            </a:r>
            <a:endParaRPr lang="zh-CN" altLang="en-US" sz="120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7653091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92484" y="401640"/>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收文</a:t>
            </a: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管理</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收文登记</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3" name="图片 2"/>
          <p:cNvPicPr>
            <a:picLocks noChangeAspect="1"/>
          </p:cNvPicPr>
          <p:nvPr/>
        </p:nvPicPr>
        <p:blipFill>
          <a:blip r:embed="rId2"/>
          <a:stretch>
            <a:fillRect/>
          </a:stretch>
        </p:blipFill>
        <p:spPr>
          <a:xfrm>
            <a:off x="392484" y="1038147"/>
            <a:ext cx="8688964" cy="4461901"/>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674" y="2982264"/>
            <a:ext cx="9364910" cy="3154291"/>
          </a:xfrm>
          <a:prstGeom prst="rect">
            <a:avLst/>
          </a:prstGeom>
        </p:spPr>
      </p:pic>
    </p:spTree>
    <p:extLst>
      <p:ext uri="{BB962C8B-B14F-4D97-AF65-F5344CB8AC3E}">
        <p14:creationId xmlns:p14="http://schemas.microsoft.com/office/powerpoint/2010/main" val="24326008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80647" y="355450"/>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收文</a:t>
            </a: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管理</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收文阅批</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077" y="956841"/>
            <a:ext cx="8056987" cy="5701868"/>
          </a:xfrm>
          <a:prstGeom prst="rect">
            <a:avLst/>
          </a:prstGeom>
          <a:ln>
            <a:solidFill>
              <a:schemeClr val="bg1">
                <a:lumMod val="75000"/>
              </a:schemeClr>
            </a:solidFill>
          </a:ln>
        </p:spPr>
      </p:pic>
    </p:spTree>
    <p:extLst>
      <p:ext uri="{BB962C8B-B14F-4D97-AF65-F5344CB8AC3E}">
        <p14:creationId xmlns:p14="http://schemas.microsoft.com/office/powerpoint/2010/main" val="2621722483"/>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45477" y="342979"/>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收文</a:t>
            </a: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管理</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收文传阅</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988" y="1037432"/>
            <a:ext cx="8483700" cy="5326974"/>
          </a:xfrm>
          <a:prstGeom prst="rect">
            <a:avLst/>
          </a:prstGeom>
          <a:ln>
            <a:solidFill>
              <a:schemeClr val="bg1">
                <a:lumMod val="75000"/>
              </a:schemeClr>
            </a:solidFill>
          </a:ln>
        </p:spPr>
      </p:pic>
      <p:pic>
        <p:nvPicPr>
          <p:cNvPr id="4" name="图片 3"/>
          <p:cNvPicPr>
            <a:picLocks noChangeAspect="1"/>
          </p:cNvPicPr>
          <p:nvPr/>
        </p:nvPicPr>
        <p:blipFill>
          <a:blip r:embed="rId3"/>
          <a:stretch>
            <a:fillRect/>
          </a:stretch>
        </p:blipFill>
        <p:spPr>
          <a:xfrm>
            <a:off x="2874218" y="1502169"/>
            <a:ext cx="8644598" cy="5022810"/>
          </a:xfrm>
          <a:prstGeom prst="rect">
            <a:avLst/>
          </a:prstGeom>
        </p:spPr>
      </p:pic>
    </p:spTree>
    <p:extLst>
      <p:ext uri="{BB962C8B-B14F-4D97-AF65-F5344CB8AC3E}">
        <p14:creationId xmlns:p14="http://schemas.microsoft.com/office/powerpoint/2010/main" val="16327366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67517" y="373467"/>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公文交换</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grpSp>
        <p:nvGrpSpPr>
          <p:cNvPr id="3" name="组合 2"/>
          <p:cNvGrpSpPr/>
          <p:nvPr/>
        </p:nvGrpSpPr>
        <p:grpSpPr>
          <a:xfrm>
            <a:off x="875420" y="892533"/>
            <a:ext cx="10441160" cy="4155715"/>
            <a:chOff x="983433" y="980728"/>
            <a:chExt cx="10441160" cy="4155715"/>
          </a:xfrm>
        </p:grpSpPr>
        <p:sp>
          <p:nvSpPr>
            <p:cNvPr id="4" name="矩形 3"/>
            <p:cNvSpPr/>
            <p:nvPr/>
          </p:nvSpPr>
          <p:spPr>
            <a:xfrm>
              <a:off x="983433" y="1088700"/>
              <a:ext cx="2188091" cy="404774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400" dirty="0" smtClean="0">
                <a:solidFill>
                  <a:schemeClr val="tx1"/>
                </a:solidFill>
                <a:latin typeface="微软雅黑" panose="020B0503020204020204" pitchFamily="34" charset="-122"/>
                <a:ea typeface="微软雅黑" panose="020B0503020204020204" pitchFamily="34" charset="-122"/>
              </a:endParaRPr>
            </a:p>
          </p:txBody>
        </p:sp>
        <p:pic>
          <p:nvPicPr>
            <p:cNvPr id="5" name="Picture 7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892" y="3527789"/>
              <a:ext cx="1267932" cy="1116711"/>
            </a:xfrm>
            <a:prstGeom prst="rect">
              <a:avLst/>
            </a:prstGeom>
          </p:spPr>
        </p:pic>
        <p:pic>
          <p:nvPicPr>
            <p:cNvPr id="6" name="Picture 7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439" y="2528158"/>
              <a:ext cx="1177645" cy="724127"/>
            </a:xfrm>
            <a:prstGeom prst="rect">
              <a:avLst/>
            </a:prstGeom>
          </p:spPr>
        </p:pic>
        <p:pic>
          <p:nvPicPr>
            <p:cNvPr id="7" name="Picture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4591" y="2465400"/>
              <a:ext cx="417143" cy="786885"/>
            </a:xfrm>
            <a:prstGeom prst="rect">
              <a:avLst/>
            </a:prstGeom>
          </p:spPr>
        </p:pic>
        <p:sp>
          <p:nvSpPr>
            <p:cNvPr id="8" name="文本框 7"/>
            <p:cNvSpPr txBox="1"/>
            <p:nvPr/>
          </p:nvSpPr>
          <p:spPr>
            <a:xfrm>
              <a:off x="983433" y="1270471"/>
              <a:ext cx="2188091" cy="1061829"/>
            </a:xfrm>
            <a:prstGeom prst="rect">
              <a:avLst/>
            </a:prstGeom>
            <a:noFill/>
          </p:spPr>
          <p:txBody>
            <a:bodyPr wrap="square" rtlCol="0">
              <a:spAutoFit/>
            </a:bodyPr>
            <a:lstStyle/>
            <a:p>
              <a:pPr algn="ctr" fontAlgn="base">
                <a:spcBef>
                  <a:spcPct val="50000"/>
                </a:spcBef>
                <a:spcAft>
                  <a:spcPct val="0"/>
                </a:spcAft>
                <a:buClr>
                  <a:srgbClr val="F0AB00"/>
                </a:buClr>
                <a:buSzPct val="80000"/>
              </a:pPr>
              <a:r>
                <a:rPr lang="en-US" altLang="zh-CN" b="1" kern="0" dirty="0" smtClean="0">
                  <a:solidFill>
                    <a:schemeClr val="bg1"/>
                  </a:solidFill>
                  <a:latin typeface="微软雅黑" panose="020B0503020204020204" pitchFamily="34" charset="-122"/>
                  <a:ea typeface="微软雅黑" panose="020B0503020204020204" pitchFamily="34" charset="-122"/>
                  <a:cs typeface="Arial Unicode MS" pitchFamily="34" charset="-128"/>
                </a:rPr>
                <a:t>e-</a:t>
              </a:r>
              <a:r>
                <a:rPr lang="en-US" altLang="zh-CN" b="1" kern="0" dirty="0" err="1" smtClean="0">
                  <a:solidFill>
                    <a:schemeClr val="bg1"/>
                  </a:solidFill>
                  <a:latin typeface="微软雅黑" panose="020B0503020204020204" pitchFamily="34" charset="-122"/>
                  <a:ea typeface="微软雅黑" panose="020B0503020204020204" pitchFamily="34" charset="-122"/>
                  <a:cs typeface="Arial Unicode MS" pitchFamily="34" charset="-128"/>
                </a:rPr>
                <a:t>cology</a:t>
              </a:r>
              <a:endParaRPr lang="en-US" altLang="zh-CN" b="1" kern="0" dirty="0" smtClean="0">
                <a:solidFill>
                  <a:schemeClr val="bg1"/>
                </a:solidFill>
                <a:latin typeface="微软雅黑" panose="020B0503020204020204" pitchFamily="34" charset="-122"/>
                <a:ea typeface="微软雅黑" panose="020B0503020204020204" pitchFamily="34" charset="-122"/>
                <a:cs typeface="Arial Unicode MS" pitchFamily="34" charset="-128"/>
              </a:endParaRPr>
            </a:p>
            <a:p>
              <a:pPr algn="ctr" fontAlgn="base">
                <a:spcBef>
                  <a:spcPct val="50000"/>
                </a:spcBef>
                <a:spcAft>
                  <a:spcPct val="0"/>
                </a:spcAft>
                <a:buClr>
                  <a:srgbClr val="F0AB00"/>
                </a:buClr>
                <a:buSzPct val="80000"/>
              </a:pPr>
              <a:endParaRPr lang="en-US" altLang="zh-CN" b="1" kern="0" dirty="0" smtClean="0">
                <a:solidFill>
                  <a:schemeClr val="bg1"/>
                </a:solidFill>
                <a:latin typeface="微软雅黑" panose="020B0503020204020204" pitchFamily="34" charset="-122"/>
                <a:ea typeface="微软雅黑" panose="020B0503020204020204" pitchFamily="34" charset="-122"/>
                <a:cs typeface="Arial Unicode MS" pitchFamily="34" charset="-128"/>
              </a:endParaRPr>
            </a:p>
            <a:p>
              <a:pPr algn="ctr" fontAlgn="base">
                <a:spcBef>
                  <a:spcPct val="50000"/>
                </a:spcBef>
                <a:spcAft>
                  <a:spcPct val="0"/>
                </a:spcAft>
                <a:buClr>
                  <a:srgbClr val="F0AB00"/>
                </a:buClr>
                <a:buSzPct val="80000"/>
              </a:pPr>
              <a:r>
                <a:rPr lang="zh-CN" altLang="en-US" sz="1200" b="1" kern="0" dirty="0" smtClean="0">
                  <a:solidFill>
                    <a:schemeClr val="bg1"/>
                  </a:solidFill>
                  <a:latin typeface="微软雅黑" panose="020B0503020204020204" pitchFamily="34" charset="-122"/>
                  <a:ea typeface="微软雅黑" panose="020B0503020204020204" pitchFamily="34" charset="-122"/>
                  <a:cs typeface="Arial Unicode MS" pitchFamily="34" charset="-128"/>
                </a:rPr>
                <a:t>标记公文状态</a:t>
              </a:r>
              <a:endParaRPr lang="zh-CN" altLang="en-US" sz="1800" b="1" kern="0" dirty="0" smtClean="0">
                <a:solidFill>
                  <a:schemeClr val="bg1"/>
                </a:solidFill>
                <a:latin typeface="微软雅黑" panose="020B0503020204020204" pitchFamily="34" charset="-122"/>
                <a:ea typeface="微软雅黑" panose="020B0503020204020204" pitchFamily="34" charset="-122"/>
                <a:cs typeface="Arial Unicode MS" pitchFamily="34" charset="-128"/>
              </a:endParaRPr>
            </a:p>
          </p:txBody>
        </p:sp>
        <p:sp>
          <p:nvSpPr>
            <p:cNvPr id="9" name="矩形 8"/>
            <p:cNvSpPr/>
            <p:nvPr/>
          </p:nvSpPr>
          <p:spPr>
            <a:xfrm>
              <a:off x="4867109" y="1088700"/>
              <a:ext cx="2448951" cy="40477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400" dirty="0" smtClean="0">
                <a:solidFill>
                  <a:schemeClr val="tx1"/>
                </a:solidFill>
                <a:latin typeface="微软雅黑" panose="020B0503020204020204" pitchFamily="34" charset="-122"/>
                <a:ea typeface="微软雅黑" panose="020B0503020204020204" pitchFamily="34" charset="-122"/>
              </a:endParaRPr>
            </a:p>
          </p:txBody>
        </p:sp>
        <p:sp>
          <p:nvSpPr>
            <p:cNvPr id="10" name="矩形 9"/>
            <p:cNvSpPr/>
            <p:nvPr/>
          </p:nvSpPr>
          <p:spPr>
            <a:xfrm>
              <a:off x="8975642" y="1084154"/>
              <a:ext cx="2448951" cy="404774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400" dirty="0" smtClean="0">
                <a:solidFill>
                  <a:schemeClr val="tx1"/>
                </a:solidFill>
                <a:latin typeface="微软雅黑" panose="020B0503020204020204" pitchFamily="34" charset="-122"/>
                <a:ea typeface="微软雅黑" panose="020B0503020204020204" pitchFamily="34" charset="-122"/>
              </a:endParaRPr>
            </a:p>
          </p:txBody>
        </p:sp>
        <p:grpSp>
          <p:nvGrpSpPr>
            <p:cNvPr id="11" name="Group 101"/>
            <p:cNvGrpSpPr/>
            <p:nvPr/>
          </p:nvGrpSpPr>
          <p:grpSpPr>
            <a:xfrm>
              <a:off x="9171287" y="3419661"/>
              <a:ext cx="2115336" cy="443664"/>
              <a:chOff x="4408729" y="4834352"/>
              <a:chExt cx="3311540" cy="694552"/>
            </a:xfrm>
          </p:grpSpPr>
          <p:pic>
            <p:nvPicPr>
              <p:cNvPr id="50" name="Picture 10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8729" y="4834352"/>
                <a:ext cx="1607803" cy="694552"/>
              </a:xfrm>
              <a:prstGeom prst="rect">
                <a:avLst/>
              </a:prstGeom>
            </p:spPr>
          </p:pic>
          <p:pic>
            <p:nvPicPr>
              <p:cNvPr id="51" name="Picture 1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2466" y="4834352"/>
                <a:ext cx="1607803" cy="694552"/>
              </a:xfrm>
              <a:prstGeom prst="rect">
                <a:avLst/>
              </a:prstGeom>
            </p:spPr>
          </p:pic>
        </p:grpSp>
        <p:grpSp>
          <p:nvGrpSpPr>
            <p:cNvPr id="12" name="Group 54"/>
            <p:cNvGrpSpPr/>
            <p:nvPr/>
          </p:nvGrpSpPr>
          <p:grpSpPr>
            <a:xfrm>
              <a:off x="9171287" y="4187341"/>
              <a:ext cx="2115336" cy="443664"/>
              <a:chOff x="4408729" y="4834352"/>
              <a:chExt cx="3311540" cy="694552"/>
            </a:xfrm>
          </p:grpSpPr>
          <p:pic>
            <p:nvPicPr>
              <p:cNvPr id="48" name="Picture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8729" y="4834352"/>
                <a:ext cx="1607803" cy="694552"/>
              </a:xfrm>
              <a:prstGeom prst="rect">
                <a:avLst/>
              </a:prstGeom>
            </p:spPr>
          </p:pic>
          <p:pic>
            <p:nvPicPr>
              <p:cNvPr id="49" name="Pictur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2466" y="4834352"/>
                <a:ext cx="1607803" cy="694552"/>
              </a:xfrm>
              <a:prstGeom prst="rect">
                <a:avLst/>
              </a:prstGeom>
            </p:spPr>
          </p:pic>
        </p:grpSp>
        <p:grpSp>
          <p:nvGrpSpPr>
            <p:cNvPr id="13" name="Group 101"/>
            <p:cNvGrpSpPr/>
            <p:nvPr/>
          </p:nvGrpSpPr>
          <p:grpSpPr>
            <a:xfrm>
              <a:off x="9171287" y="2663097"/>
              <a:ext cx="2115336" cy="443664"/>
              <a:chOff x="4408729" y="4834352"/>
              <a:chExt cx="3311540" cy="694552"/>
            </a:xfrm>
          </p:grpSpPr>
          <p:pic>
            <p:nvPicPr>
              <p:cNvPr id="46" name="Picture 10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8729" y="4834352"/>
                <a:ext cx="1607803" cy="694552"/>
              </a:xfrm>
              <a:prstGeom prst="rect">
                <a:avLst/>
              </a:prstGeom>
            </p:spPr>
          </p:pic>
          <p:pic>
            <p:nvPicPr>
              <p:cNvPr id="47" name="Picture 1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2466" y="4834352"/>
                <a:ext cx="1607803" cy="694552"/>
              </a:xfrm>
              <a:prstGeom prst="rect">
                <a:avLst/>
              </a:prstGeom>
            </p:spPr>
          </p:pic>
        </p:grpSp>
        <p:sp>
          <p:nvSpPr>
            <p:cNvPr id="14" name="文本框 13"/>
            <p:cNvSpPr txBox="1"/>
            <p:nvPr/>
          </p:nvSpPr>
          <p:spPr>
            <a:xfrm>
              <a:off x="4867109" y="1283640"/>
              <a:ext cx="2448951" cy="369332"/>
            </a:xfrm>
            <a:prstGeom prst="rect">
              <a:avLst/>
            </a:prstGeom>
            <a:noFill/>
          </p:spPr>
          <p:txBody>
            <a:bodyPr wrap="square" rtlCol="0">
              <a:spAutoFit/>
            </a:bodyPr>
            <a:lstStyle/>
            <a:p>
              <a:pPr algn="ctr" fontAlgn="base">
                <a:spcBef>
                  <a:spcPct val="50000"/>
                </a:spcBef>
                <a:spcAft>
                  <a:spcPct val="0"/>
                </a:spcAft>
                <a:buClr>
                  <a:srgbClr val="F0AB00"/>
                </a:buClr>
                <a:buSzPct val="80000"/>
              </a:pPr>
              <a:r>
                <a:rPr lang="en-US" altLang="zh-CN" b="1" kern="0" dirty="0" smtClean="0">
                  <a:solidFill>
                    <a:schemeClr val="bg1"/>
                  </a:solidFill>
                  <a:latin typeface="微软雅黑" panose="020B0503020204020204" pitchFamily="34" charset="-122"/>
                  <a:ea typeface="微软雅黑" panose="020B0503020204020204" pitchFamily="34" charset="-122"/>
                  <a:cs typeface="Arial Unicode MS" pitchFamily="34" charset="-128"/>
                </a:rPr>
                <a:t>FTP</a:t>
              </a:r>
              <a:r>
                <a:rPr lang="zh-CN" altLang="en-US" b="1" kern="0" dirty="0" smtClean="0">
                  <a:solidFill>
                    <a:schemeClr val="bg1"/>
                  </a:solidFill>
                  <a:latin typeface="微软雅黑" panose="020B0503020204020204" pitchFamily="34" charset="-122"/>
                  <a:ea typeface="微软雅黑" panose="020B0503020204020204" pitchFamily="34" charset="-122"/>
                  <a:cs typeface="Arial Unicode MS" pitchFamily="34" charset="-128"/>
                </a:rPr>
                <a:t>服务器</a:t>
              </a:r>
              <a:endParaRPr lang="zh-CN" altLang="en-US" sz="1800" b="1" kern="0" dirty="0" smtClean="0">
                <a:solidFill>
                  <a:schemeClr val="bg1"/>
                </a:solidFill>
                <a:latin typeface="微软雅黑" panose="020B0503020204020204" pitchFamily="34" charset="-122"/>
                <a:ea typeface="微软雅黑" panose="020B0503020204020204" pitchFamily="34" charset="-122"/>
                <a:cs typeface="Arial Unicode MS" pitchFamily="34" charset="-128"/>
              </a:endParaRPr>
            </a:p>
          </p:txBody>
        </p:sp>
        <p:sp>
          <p:nvSpPr>
            <p:cNvPr id="15" name="文本框 14"/>
            <p:cNvSpPr txBox="1"/>
            <p:nvPr/>
          </p:nvSpPr>
          <p:spPr>
            <a:xfrm>
              <a:off x="8975642" y="1283640"/>
              <a:ext cx="2427817" cy="1061829"/>
            </a:xfrm>
            <a:prstGeom prst="rect">
              <a:avLst/>
            </a:prstGeom>
            <a:noFill/>
          </p:spPr>
          <p:txBody>
            <a:bodyPr wrap="square" rtlCol="0">
              <a:spAutoFit/>
            </a:bodyPr>
            <a:lstStyle/>
            <a:p>
              <a:pPr algn="ctr" fontAlgn="base">
                <a:spcBef>
                  <a:spcPct val="50000"/>
                </a:spcBef>
                <a:spcAft>
                  <a:spcPct val="0"/>
                </a:spcAft>
                <a:buClr>
                  <a:srgbClr val="F0AB00"/>
                </a:buClr>
                <a:buSzPct val="80000"/>
              </a:pPr>
              <a:r>
                <a:rPr lang="zh-CN" altLang="en-US" b="1" kern="0" dirty="0" smtClean="0">
                  <a:solidFill>
                    <a:schemeClr val="bg1"/>
                  </a:solidFill>
                  <a:latin typeface="微软雅黑" panose="020B0503020204020204" pitchFamily="34" charset="-122"/>
                  <a:ea typeface="微软雅黑" panose="020B0503020204020204" pitchFamily="34" charset="-122"/>
                  <a:cs typeface="Arial Unicode MS" pitchFamily="34" charset="-128"/>
                </a:rPr>
                <a:t>外部系统</a:t>
              </a:r>
              <a:endParaRPr lang="en-US" altLang="zh-CN" b="1" kern="0" dirty="0" smtClean="0">
                <a:solidFill>
                  <a:schemeClr val="bg1"/>
                </a:solidFill>
                <a:latin typeface="微软雅黑" panose="020B0503020204020204" pitchFamily="34" charset="-122"/>
                <a:ea typeface="微软雅黑" panose="020B0503020204020204" pitchFamily="34" charset="-122"/>
                <a:cs typeface="Arial Unicode MS" pitchFamily="34" charset="-128"/>
              </a:endParaRPr>
            </a:p>
            <a:p>
              <a:pPr algn="ctr" fontAlgn="base">
                <a:spcBef>
                  <a:spcPct val="50000"/>
                </a:spcBef>
                <a:spcAft>
                  <a:spcPct val="0"/>
                </a:spcAft>
                <a:buClr>
                  <a:srgbClr val="F0AB00"/>
                </a:buClr>
                <a:buSzPct val="80000"/>
              </a:pPr>
              <a:endParaRPr lang="en-US" altLang="zh-CN" b="1" kern="0" dirty="0" smtClean="0">
                <a:solidFill>
                  <a:schemeClr val="bg1"/>
                </a:solidFill>
                <a:latin typeface="微软雅黑" panose="020B0503020204020204" pitchFamily="34" charset="-122"/>
                <a:ea typeface="微软雅黑" panose="020B0503020204020204" pitchFamily="34" charset="-122"/>
                <a:cs typeface="Arial Unicode MS" pitchFamily="34" charset="-128"/>
              </a:endParaRPr>
            </a:p>
            <a:p>
              <a:pPr algn="ctr" fontAlgn="base">
                <a:spcBef>
                  <a:spcPct val="50000"/>
                </a:spcBef>
                <a:spcAft>
                  <a:spcPct val="0"/>
                </a:spcAft>
                <a:buClr>
                  <a:srgbClr val="F0AB00"/>
                </a:buClr>
                <a:buSzPct val="80000"/>
              </a:pPr>
              <a:r>
                <a:rPr lang="zh-CN" altLang="en-US" sz="1200" b="1" kern="0" dirty="0" smtClean="0">
                  <a:solidFill>
                    <a:schemeClr val="bg1"/>
                  </a:solidFill>
                  <a:latin typeface="微软雅黑" panose="020B0503020204020204" pitchFamily="34" charset="-122"/>
                  <a:ea typeface="微软雅黑" panose="020B0503020204020204" pitchFamily="34" charset="-122"/>
                  <a:cs typeface="Arial Unicode MS" pitchFamily="34" charset="-128"/>
                </a:rPr>
                <a:t>处理接收公文</a:t>
              </a:r>
              <a:endParaRPr lang="en-US" altLang="zh-CN" sz="1800" b="1" kern="0" dirty="0">
                <a:solidFill>
                  <a:schemeClr val="bg1"/>
                </a:solidFill>
                <a:latin typeface="微软雅黑" panose="020B0503020204020204" pitchFamily="34" charset="-122"/>
                <a:ea typeface="微软雅黑" panose="020B0503020204020204" pitchFamily="34" charset="-122"/>
                <a:cs typeface="Arial Unicode MS" pitchFamily="34" charset="-128"/>
              </a:endParaRPr>
            </a:p>
          </p:txBody>
        </p:sp>
        <p:grpSp>
          <p:nvGrpSpPr>
            <p:cNvPr id="16" name="组合 15"/>
            <p:cNvGrpSpPr/>
            <p:nvPr/>
          </p:nvGrpSpPr>
          <p:grpSpPr>
            <a:xfrm>
              <a:off x="4971912" y="2770484"/>
              <a:ext cx="1956638" cy="1424566"/>
              <a:chOff x="4943872" y="3224194"/>
              <a:chExt cx="2160454" cy="1572958"/>
            </a:xfrm>
          </p:grpSpPr>
          <p:pic>
            <p:nvPicPr>
              <p:cNvPr id="44" name="Picture 1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3872" y="3224194"/>
                <a:ext cx="2160454" cy="1572958"/>
              </a:xfrm>
              <a:prstGeom prst="rect">
                <a:avLst/>
              </a:prstGeom>
            </p:spPr>
          </p:pic>
          <p:sp>
            <p:nvSpPr>
              <p:cNvPr id="45" name="Rectangle 126"/>
              <p:cNvSpPr/>
              <p:nvPr/>
            </p:nvSpPr>
            <p:spPr bwMode="auto">
              <a:xfrm>
                <a:off x="4978059" y="3524576"/>
                <a:ext cx="2095638" cy="1226036"/>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3227623" y="980728"/>
              <a:ext cx="1578207" cy="700713"/>
              <a:chOff x="3227623" y="980728"/>
              <a:chExt cx="1578207" cy="700713"/>
            </a:xfrm>
          </p:grpSpPr>
          <p:sp>
            <p:nvSpPr>
              <p:cNvPr id="42" name="右箭头 41"/>
              <p:cNvSpPr/>
              <p:nvPr/>
            </p:nvSpPr>
            <p:spPr>
              <a:xfrm>
                <a:off x="3227623" y="1158340"/>
                <a:ext cx="1578207" cy="523101"/>
              </a:xfrm>
              <a:prstGeom prst="rightArrow">
                <a:avLst/>
              </a:prstGeom>
              <a:solidFill>
                <a:srgbClr val="358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400" dirty="0" smtClean="0">
                  <a:solidFill>
                    <a:schemeClr val="tx1"/>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3412781" y="980728"/>
                <a:ext cx="902811" cy="307777"/>
              </a:xfrm>
              <a:prstGeom prst="rect">
                <a:avLst/>
              </a:prstGeom>
              <a:noFill/>
            </p:spPr>
            <p:txBody>
              <a:bodyPr wrap="none" rtlCol="0">
                <a:spAutoFit/>
              </a:bodyPr>
              <a:lstStyle/>
              <a:p>
                <a:pPr fontAlgn="base">
                  <a:spcBef>
                    <a:spcPct val="50000"/>
                  </a:spcBef>
                  <a:spcAft>
                    <a:spcPct val="0"/>
                  </a:spcAft>
                  <a:buClr>
                    <a:srgbClr val="F0AB00"/>
                  </a:buClr>
                  <a:buSzPct val="80000"/>
                </a:pPr>
                <a:r>
                  <a:rPr lang="zh-CN" altLang="en-US" sz="1400" kern="0" dirty="0" smtClean="0">
                    <a:solidFill>
                      <a:srgbClr val="358FCB"/>
                    </a:solidFill>
                    <a:latin typeface="微软雅黑" panose="020B0503020204020204" pitchFamily="34" charset="-122"/>
                    <a:ea typeface="微软雅黑" panose="020B0503020204020204" pitchFamily="34" charset="-122"/>
                    <a:cs typeface="Arial Unicode MS" pitchFamily="34" charset="-128"/>
                  </a:rPr>
                  <a:t>发送公文</a:t>
                </a:r>
              </a:p>
            </p:txBody>
          </p:sp>
        </p:grpSp>
        <p:grpSp>
          <p:nvGrpSpPr>
            <p:cNvPr id="18" name="组合 17"/>
            <p:cNvGrpSpPr/>
            <p:nvPr/>
          </p:nvGrpSpPr>
          <p:grpSpPr>
            <a:xfrm>
              <a:off x="3191079" y="2190917"/>
              <a:ext cx="1578207" cy="730494"/>
              <a:chOff x="3191079" y="2190917"/>
              <a:chExt cx="1578207" cy="730494"/>
            </a:xfrm>
          </p:grpSpPr>
          <p:sp>
            <p:nvSpPr>
              <p:cNvPr id="40" name="右箭头 39"/>
              <p:cNvSpPr/>
              <p:nvPr/>
            </p:nvSpPr>
            <p:spPr>
              <a:xfrm rot="10800000">
                <a:off x="3191079" y="2398310"/>
                <a:ext cx="1578207" cy="523101"/>
              </a:xfrm>
              <a:prstGeom prst="rightArrow">
                <a:avLst/>
              </a:prstGeom>
              <a:solidFill>
                <a:srgbClr val="358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400" dirty="0" smtClean="0">
                  <a:solidFill>
                    <a:schemeClr val="tx1"/>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3367261" y="2190917"/>
                <a:ext cx="1261884" cy="307777"/>
              </a:xfrm>
              <a:prstGeom prst="rect">
                <a:avLst/>
              </a:prstGeom>
              <a:noFill/>
            </p:spPr>
            <p:txBody>
              <a:bodyPr wrap="none" rtlCol="0">
                <a:spAutoFit/>
              </a:bodyPr>
              <a:lstStyle/>
              <a:p>
                <a:pPr fontAlgn="base">
                  <a:spcBef>
                    <a:spcPct val="50000"/>
                  </a:spcBef>
                  <a:spcAft>
                    <a:spcPct val="0"/>
                  </a:spcAft>
                  <a:buClr>
                    <a:srgbClr val="F0AB00"/>
                  </a:buClr>
                  <a:buSzPct val="80000"/>
                </a:pPr>
                <a:r>
                  <a:rPr lang="zh-CN" altLang="en-US" sz="1400" kern="0" dirty="0" smtClean="0">
                    <a:solidFill>
                      <a:srgbClr val="358FCB"/>
                    </a:solidFill>
                    <a:latin typeface="微软雅黑" panose="020B0503020204020204" pitchFamily="34" charset="-122"/>
                    <a:ea typeface="微软雅黑" panose="020B0503020204020204" pitchFamily="34" charset="-122"/>
                    <a:cs typeface="Arial Unicode MS" pitchFamily="34" charset="-128"/>
                  </a:rPr>
                  <a:t>接收处理状态</a:t>
                </a:r>
              </a:p>
            </p:txBody>
          </p:sp>
        </p:grpSp>
        <p:grpSp>
          <p:nvGrpSpPr>
            <p:cNvPr id="19" name="组合 18"/>
            <p:cNvGrpSpPr/>
            <p:nvPr/>
          </p:nvGrpSpPr>
          <p:grpSpPr>
            <a:xfrm>
              <a:off x="3194092" y="2986626"/>
              <a:ext cx="1578207" cy="893700"/>
              <a:chOff x="3194092" y="2986626"/>
              <a:chExt cx="1578207" cy="893700"/>
            </a:xfrm>
          </p:grpSpPr>
          <p:sp>
            <p:nvSpPr>
              <p:cNvPr id="38" name="右箭头 37"/>
              <p:cNvSpPr/>
              <p:nvPr/>
            </p:nvSpPr>
            <p:spPr>
              <a:xfrm rot="10800000">
                <a:off x="3194092" y="2986626"/>
                <a:ext cx="1578207" cy="523101"/>
              </a:xfrm>
              <a:prstGeom prst="rightArrow">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400" dirty="0" smtClean="0">
                  <a:solidFill>
                    <a:schemeClr val="tx1"/>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3517583" y="3572549"/>
                <a:ext cx="902811" cy="307777"/>
              </a:xfrm>
              <a:prstGeom prst="rect">
                <a:avLst/>
              </a:prstGeom>
              <a:noFill/>
            </p:spPr>
            <p:txBody>
              <a:bodyPr wrap="none" rtlCol="0">
                <a:spAutoFit/>
              </a:bodyPr>
              <a:lstStyle/>
              <a:p>
                <a:pPr fontAlgn="base">
                  <a:spcBef>
                    <a:spcPct val="50000"/>
                  </a:spcBef>
                  <a:spcAft>
                    <a:spcPct val="0"/>
                  </a:spcAft>
                  <a:buClr>
                    <a:srgbClr val="F0AB00"/>
                  </a:buClr>
                  <a:buSzPct val="80000"/>
                </a:pPr>
                <a:r>
                  <a:rPr lang="zh-CN" altLang="en-US" sz="1400" kern="0" dirty="0" smtClean="0">
                    <a:solidFill>
                      <a:srgbClr val="C00000"/>
                    </a:solidFill>
                    <a:latin typeface="微软雅黑" panose="020B0503020204020204" pitchFamily="34" charset="-122"/>
                    <a:ea typeface="微软雅黑" panose="020B0503020204020204" pitchFamily="34" charset="-122"/>
                    <a:cs typeface="Arial Unicode MS" pitchFamily="34" charset="-128"/>
                  </a:rPr>
                  <a:t>接收公文</a:t>
                </a:r>
              </a:p>
            </p:txBody>
          </p:sp>
        </p:grpSp>
        <p:grpSp>
          <p:nvGrpSpPr>
            <p:cNvPr id="20" name="组合 19"/>
            <p:cNvGrpSpPr/>
            <p:nvPr/>
          </p:nvGrpSpPr>
          <p:grpSpPr>
            <a:xfrm>
              <a:off x="3236739" y="4321432"/>
              <a:ext cx="1578207" cy="752068"/>
              <a:chOff x="3236739" y="4321432"/>
              <a:chExt cx="1578207" cy="752068"/>
            </a:xfrm>
          </p:grpSpPr>
          <p:sp>
            <p:nvSpPr>
              <p:cNvPr id="36" name="右箭头 35"/>
              <p:cNvSpPr/>
              <p:nvPr/>
            </p:nvSpPr>
            <p:spPr>
              <a:xfrm>
                <a:off x="3236739" y="4550399"/>
                <a:ext cx="1578207" cy="523101"/>
              </a:xfrm>
              <a:prstGeom prst="rightArrow">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400" dirty="0" smtClean="0">
                  <a:solidFill>
                    <a:schemeClr val="tx1"/>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3315101" y="4321432"/>
                <a:ext cx="1261884" cy="307777"/>
              </a:xfrm>
              <a:prstGeom prst="rect">
                <a:avLst/>
              </a:prstGeom>
              <a:noFill/>
            </p:spPr>
            <p:txBody>
              <a:bodyPr wrap="none" rtlCol="0">
                <a:spAutoFit/>
              </a:bodyPr>
              <a:lstStyle/>
              <a:p>
                <a:pPr fontAlgn="base">
                  <a:spcBef>
                    <a:spcPct val="50000"/>
                  </a:spcBef>
                  <a:spcAft>
                    <a:spcPct val="0"/>
                  </a:spcAft>
                  <a:buClr>
                    <a:srgbClr val="F0AB00"/>
                  </a:buClr>
                  <a:buSzPct val="80000"/>
                </a:pPr>
                <a:r>
                  <a:rPr lang="zh-CN" altLang="en-US" sz="1400" kern="0" dirty="0" smtClean="0">
                    <a:solidFill>
                      <a:srgbClr val="C00000"/>
                    </a:solidFill>
                    <a:latin typeface="微软雅黑" panose="020B0503020204020204" pitchFamily="34" charset="-122"/>
                    <a:ea typeface="微软雅黑" panose="020B0503020204020204" pitchFamily="34" charset="-122"/>
                    <a:cs typeface="Arial Unicode MS" pitchFamily="34" charset="-128"/>
                  </a:rPr>
                  <a:t>发送处理状态</a:t>
                </a:r>
              </a:p>
            </p:txBody>
          </p:sp>
        </p:grpSp>
        <p:grpSp>
          <p:nvGrpSpPr>
            <p:cNvPr id="21" name="组合 20"/>
            <p:cNvGrpSpPr/>
            <p:nvPr/>
          </p:nvGrpSpPr>
          <p:grpSpPr>
            <a:xfrm>
              <a:off x="5178696" y="3106761"/>
              <a:ext cx="1956638" cy="1424566"/>
              <a:chOff x="4943872" y="3224194"/>
              <a:chExt cx="2160454" cy="1572958"/>
            </a:xfrm>
          </p:grpSpPr>
          <p:pic>
            <p:nvPicPr>
              <p:cNvPr id="34" name="Picture 1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3872" y="3224194"/>
                <a:ext cx="2160454" cy="1572958"/>
              </a:xfrm>
              <a:prstGeom prst="rect">
                <a:avLst/>
              </a:prstGeom>
            </p:spPr>
          </p:pic>
          <p:sp>
            <p:nvSpPr>
              <p:cNvPr id="35" name="Rectangle 126"/>
              <p:cNvSpPr/>
              <p:nvPr/>
            </p:nvSpPr>
            <p:spPr bwMode="auto">
              <a:xfrm>
                <a:off x="4978059" y="3524576"/>
                <a:ext cx="2095638" cy="1226036"/>
              </a:xfrm>
              <a:prstGeom prst="rect">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7334710" y="980728"/>
              <a:ext cx="1578207" cy="700713"/>
              <a:chOff x="7334710" y="980728"/>
              <a:chExt cx="1578207" cy="700713"/>
            </a:xfrm>
          </p:grpSpPr>
          <p:sp>
            <p:nvSpPr>
              <p:cNvPr id="32" name="右箭头 31"/>
              <p:cNvSpPr/>
              <p:nvPr/>
            </p:nvSpPr>
            <p:spPr>
              <a:xfrm>
                <a:off x="7334710" y="1158340"/>
                <a:ext cx="1578207" cy="523101"/>
              </a:xfrm>
              <a:prstGeom prst="rightArrow">
                <a:avLst/>
              </a:prstGeom>
              <a:solidFill>
                <a:srgbClr val="358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400" dirty="0" smtClean="0">
                  <a:solidFill>
                    <a:schemeClr val="tx1"/>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7537765" y="980728"/>
                <a:ext cx="902811" cy="307777"/>
              </a:xfrm>
              <a:prstGeom prst="rect">
                <a:avLst/>
              </a:prstGeom>
              <a:noFill/>
            </p:spPr>
            <p:txBody>
              <a:bodyPr wrap="none" rtlCol="0">
                <a:spAutoFit/>
              </a:bodyPr>
              <a:lstStyle/>
              <a:p>
                <a:pPr fontAlgn="base">
                  <a:spcBef>
                    <a:spcPct val="50000"/>
                  </a:spcBef>
                  <a:spcAft>
                    <a:spcPct val="0"/>
                  </a:spcAft>
                  <a:buClr>
                    <a:srgbClr val="F0AB00"/>
                  </a:buClr>
                  <a:buSzPct val="80000"/>
                </a:pPr>
                <a:r>
                  <a:rPr lang="zh-CN" altLang="en-US" sz="1400" kern="0" dirty="0">
                    <a:solidFill>
                      <a:srgbClr val="358FCB"/>
                    </a:solidFill>
                    <a:latin typeface="微软雅黑" panose="020B0503020204020204" pitchFamily="34" charset="-122"/>
                    <a:ea typeface="微软雅黑" panose="020B0503020204020204" pitchFamily="34" charset="-122"/>
                    <a:cs typeface="Arial Unicode MS" pitchFamily="34" charset="-128"/>
                  </a:rPr>
                  <a:t>接收</a:t>
                </a:r>
                <a:r>
                  <a:rPr lang="zh-CN" altLang="en-US" sz="1400" kern="0" dirty="0" smtClean="0">
                    <a:solidFill>
                      <a:srgbClr val="358FCB"/>
                    </a:solidFill>
                    <a:latin typeface="微软雅黑" panose="020B0503020204020204" pitchFamily="34" charset="-122"/>
                    <a:ea typeface="微软雅黑" panose="020B0503020204020204" pitchFamily="34" charset="-122"/>
                    <a:cs typeface="Arial Unicode MS" pitchFamily="34" charset="-128"/>
                  </a:rPr>
                  <a:t>公文</a:t>
                </a:r>
              </a:p>
            </p:txBody>
          </p:sp>
        </p:grpSp>
        <p:grpSp>
          <p:nvGrpSpPr>
            <p:cNvPr id="23" name="组合 22"/>
            <p:cNvGrpSpPr/>
            <p:nvPr/>
          </p:nvGrpSpPr>
          <p:grpSpPr>
            <a:xfrm>
              <a:off x="7298167" y="2190917"/>
              <a:ext cx="1578207" cy="730494"/>
              <a:chOff x="7298167" y="2190917"/>
              <a:chExt cx="1578207" cy="730494"/>
            </a:xfrm>
          </p:grpSpPr>
          <p:sp>
            <p:nvSpPr>
              <p:cNvPr id="30" name="右箭头 29"/>
              <p:cNvSpPr/>
              <p:nvPr/>
            </p:nvSpPr>
            <p:spPr>
              <a:xfrm rot="10800000">
                <a:off x="7298167" y="2398310"/>
                <a:ext cx="1578207" cy="523101"/>
              </a:xfrm>
              <a:prstGeom prst="rightArrow">
                <a:avLst/>
              </a:prstGeom>
              <a:solidFill>
                <a:srgbClr val="358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400" dirty="0" smtClean="0">
                  <a:solidFill>
                    <a:schemeClr val="tx1"/>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7492245" y="2190917"/>
                <a:ext cx="1261884" cy="307777"/>
              </a:xfrm>
              <a:prstGeom prst="rect">
                <a:avLst/>
              </a:prstGeom>
              <a:noFill/>
            </p:spPr>
            <p:txBody>
              <a:bodyPr wrap="none" rtlCol="0">
                <a:spAutoFit/>
              </a:bodyPr>
              <a:lstStyle/>
              <a:p>
                <a:pPr fontAlgn="base">
                  <a:spcBef>
                    <a:spcPct val="50000"/>
                  </a:spcBef>
                  <a:spcAft>
                    <a:spcPct val="0"/>
                  </a:spcAft>
                  <a:buClr>
                    <a:srgbClr val="F0AB00"/>
                  </a:buClr>
                  <a:buSzPct val="80000"/>
                </a:pPr>
                <a:r>
                  <a:rPr lang="zh-CN" altLang="en-US" sz="1400" kern="0" dirty="0">
                    <a:solidFill>
                      <a:srgbClr val="358FCB"/>
                    </a:solidFill>
                    <a:latin typeface="微软雅黑" panose="020B0503020204020204" pitchFamily="34" charset="-122"/>
                    <a:ea typeface="微软雅黑" panose="020B0503020204020204" pitchFamily="34" charset="-122"/>
                    <a:cs typeface="Arial Unicode MS" pitchFamily="34" charset="-128"/>
                  </a:rPr>
                  <a:t>发送</a:t>
                </a:r>
                <a:r>
                  <a:rPr lang="zh-CN" altLang="en-US" sz="1400" kern="0" dirty="0" smtClean="0">
                    <a:solidFill>
                      <a:srgbClr val="358FCB"/>
                    </a:solidFill>
                    <a:latin typeface="微软雅黑" panose="020B0503020204020204" pitchFamily="34" charset="-122"/>
                    <a:ea typeface="微软雅黑" panose="020B0503020204020204" pitchFamily="34" charset="-122"/>
                    <a:cs typeface="Arial Unicode MS" pitchFamily="34" charset="-128"/>
                  </a:rPr>
                  <a:t>处理状态</a:t>
                </a:r>
              </a:p>
            </p:txBody>
          </p:sp>
        </p:grpSp>
        <p:grpSp>
          <p:nvGrpSpPr>
            <p:cNvPr id="24" name="组合 23"/>
            <p:cNvGrpSpPr/>
            <p:nvPr/>
          </p:nvGrpSpPr>
          <p:grpSpPr>
            <a:xfrm>
              <a:off x="7301179" y="2986626"/>
              <a:ext cx="1578207" cy="893700"/>
              <a:chOff x="7301179" y="2986626"/>
              <a:chExt cx="1578207" cy="893700"/>
            </a:xfrm>
          </p:grpSpPr>
          <p:sp>
            <p:nvSpPr>
              <p:cNvPr id="28" name="右箭头 27"/>
              <p:cNvSpPr/>
              <p:nvPr/>
            </p:nvSpPr>
            <p:spPr>
              <a:xfrm rot="10800000">
                <a:off x="7301179" y="2986626"/>
                <a:ext cx="1578207" cy="523101"/>
              </a:xfrm>
              <a:prstGeom prst="rightArrow">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400" dirty="0" smtClean="0">
                  <a:solidFill>
                    <a:schemeClr val="tx1"/>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7642567" y="3572549"/>
                <a:ext cx="902811" cy="307777"/>
              </a:xfrm>
              <a:prstGeom prst="rect">
                <a:avLst/>
              </a:prstGeom>
              <a:noFill/>
            </p:spPr>
            <p:txBody>
              <a:bodyPr wrap="none" rtlCol="0">
                <a:spAutoFit/>
              </a:bodyPr>
              <a:lstStyle/>
              <a:p>
                <a:pPr fontAlgn="base">
                  <a:spcBef>
                    <a:spcPct val="50000"/>
                  </a:spcBef>
                  <a:spcAft>
                    <a:spcPct val="0"/>
                  </a:spcAft>
                  <a:buClr>
                    <a:srgbClr val="F0AB00"/>
                  </a:buClr>
                  <a:buSzPct val="80000"/>
                </a:pPr>
                <a:r>
                  <a:rPr lang="zh-CN" altLang="en-US" sz="1400" kern="0" dirty="0">
                    <a:solidFill>
                      <a:srgbClr val="C00000"/>
                    </a:solidFill>
                    <a:latin typeface="微软雅黑" panose="020B0503020204020204" pitchFamily="34" charset="-122"/>
                    <a:ea typeface="微软雅黑" panose="020B0503020204020204" pitchFamily="34" charset="-122"/>
                    <a:cs typeface="Arial Unicode MS" pitchFamily="34" charset="-128"/>
                  </a:rPr>
                  <a:t>发送</a:t>
                </a:r>
                <a:r>
                  <a:rPr lang="zh-CN" altLang="en-US" sz="1400" kern="0" dirty="0" smtClean="0">
                    <a:solidFill>
                      <a:srgbClr val="C00000"/>
                    </a:solidFill>
                    <a:latin typeface="微软雅黑" panose="020B0503020204020204" pitchFamily="34" charset="-122"/>
                    <a:ea typeface="微软雅黑" panose="020B0503020204020204" pitchFamily="34" charset="-122"/>
                    <a:cs typeface="Arial Unicode MS" pitchFamily="34" charset="-128"/>
                  </a:rPr>
                  <a:t>公文</a:t>
                </a:r>
              </a:p>
            </p:txBody>
          </p:sp>
        </p:grpSp>
        <p:grpSp>
          <p:nvGrpSpPr>
            <p:cNvPr id="25" name="组合 24"/>
            <p:cNvGrpSpPr/>
            <p:nvPr/>
          </p:nvGrpSpPr>
          <p:grpSpPr>
            <a:xfrm>
              <a:off x="7343827" y="4321432"/>
              <a:ext cx="1578207" cy="752068"/>
              <a:chOff x="7343827" y="4321432"/>
              <a:chExt cx="1578207" cy="752068"/>
            </a:xfrm>
          </p:grpSpPr>
          <p:sp>
            <p:nvSpPr>
              <p:cNvPr id="26" name="右箭头 25"/>
              <p:cNvSpPr/>
              <p:nvPr/>
            </p:nvSpPr>
            <p:spPr>
              <a:xfrm>
                <a:off x="7343827" y="4550399"/>
                <a:ext cx="1578207" cy="523101"/>
              </a:xfrm>
              <a:prstGeom prst="rightArrow">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sz="1400" dirty="0" smtClean="0">
                  <a:solidFill>
                    <a:schemeClr val="tx1"/>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7440085" y="4321432"/>
                <a:ext cx="1261884" cy="307777"/>
              </a:xfrm>
              <a:prstGeom prst="rect">
                <a:avLst/>
              </a:prstGeom>
              <a:noFill/>
            </p:spPr>
            <p:txBody>
              <a:bodyPr wrap="none" rtlCol="0">
                <a:spAutoFit/>
              </a:bodyPr>
              <a:lstStyle/>
              <a:p>
                <a:pPr fontAlgn="base">
                  <a:spcBef>
                    <a:spcPct val="50000"/>
                  </a:spcBef>
                  <a:spcAft>
                    <a:spcPct val="0"/>
                  </a:spcAft>
                  <a:buClr>
                    <a:srgbClr val="F0AB00"/>
                  </a:buClr>
                  <a:buSzPct val="80000"/>
                </a:pPr>
                <a:r>
                  <a:rPr lang="zh-CN" altLang="en-US" sz="1400" kern="0" dirty="0">
                    <a:solidFill>
                      <a:srgbClr val="C00000"/>
                    </a:solidFill>
                    <a:latin typeface="微软雅黑" panose="020B0503020204020204" pitchFamily="34" charset="-122"/>
                    <a:ea typeface="微软雅黑" panose="020B0503020204020204" pitchFamily="34" charset="-122"/>
                    <a:cs typeface="Arial Unicode MS" pitchFamily="34" charset="-128"/>
                  </a:rPr>
                  <a:t>接收</a:t>
                </a:r>
                <a:r>
                  <a:rPr lang="zh-CN" altLang="en-US" sz="1400" kern="0" dirty="0" smtClean="0">
                    <a:solidFill>
                      <a:srgbClr val="C00000"/>
                    </a:solidFill>
                    <a:latin typeface="微软雅黑" panose="020B0503020204020204" pitchFamily="34" charset="-122"/>
                    <a:ea typeface="微软雅黑" panose="020B0503020204020204" pitchFamily="34" charset="-122"/>
                    <a:cs typeface="Arial Unicode MS" pitchFamily="34" charset="-128"/>
                  </a:rPr>
                  <a:t>处理状态</a:t>
                </a:r>
              </a:p>
            </p:txBody>
          </p:sp>
        </p:grpSp>
      </p:grpSp>
      <p:sp>
        <p:nvSpPr>
          <p:cNvPr id="52" name="矩形 51"/>
          <p:cNvSpPr/>
          <p:nvPr/>
        </p:nvSpPr>
        <p:spPr>
          <a:xfrm>
            <a:off x="0" y="5199015"/>
            <a:ext cx="12192000" cy="1658985"/>
          </a:xfrm>
          <a:prstGeom prst="rect">
            <a:avLst/>
          </a:prstGeom>
          <a:solidFill>
            <a:srgbClr val="358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57350" lvl="3" indent="-285750">
              <a:buFont typeface="Arial" panose="020B0604020202020204" pitchFamily="34" charset="0"/>
              <a:buChar char="•"/>
            </a:pPr>
            <a:r>
              <a:rPr lang="zh-CN" altLang="en-US" sz="1400" b="1" dirty="0">
                <a:solidFill>
                  <a:schemeClr val="bg1"/>
                </a:solidFill>
                <a:latin typeface="微软雅黑" pitchFamily="34" charset="-122"/>
                <a:ea typeface="微软雅黑" pitchFamily="34" charset="-122"/>
              </a:rPr>
              <a:t>采用安全数据交换技术，实现公文安全可靠的交换</a:t>
            </a:r>
          </a:p>
          <a:p>
            <a:pPr marL="1657350" lvl="3" indent="-285750">
              <a:buFont typeface="Arial" panose="020B0604020202020204" pitchFamily="34" charset="0"/>
              <a:buChar char="•"/>
            </a:pPr>
            <a:r>
              <a:rPr lang="zh-CN" altLang="en-US" sz="1400" b="1" dirty="0">
                <a:solidFill>
                  <a:schemeClr val="bg1"/>
                </a:solidFill>
                <a:latin typeface="微软雅黑" pitchFamily="34" charset="-122"/>
                <a:ea typeface="微软雅黑" pitchFamily="34" charset="-122"/>
              </a:rPr>
              <a:t>支持同系统或不同系统中不同单位、部门间公文交换</a:t>
            </a:r>
          </a:p>
          <a:p>
            <a:pPr marL="1657350" lvl="3" indent="-285750">
              <a:buFont typeface="Arial" panose="020B0604020202020204" pitchFamily="34" charset="0"/>
              <a:buChar char="•"/>
            </a:pPr>
            <a:r>
              <a:rPr lang="zh-CN" altLang="en-US" sz="1400" b="1" dirty="0">
                <a:solidFill>
                  <a:schemeClr val="bg1"/>
                </a:solidFill>
                <a:latin typeface="微软雅黑" pitchFamily="34" charset="-122"/>
                <a:ea typeface="微软雅黑" pitchFamily="34" charset="-122"/>
              </a:rPr>
              <a:t>支持公文重发 、公文撤销</a:t>
            </a:r>
          </a:p>
          <a:p>
            <a:pPr marL="1657350" lvl="3" indent="-285750">
              <a:buFont typeface="Arial" panose="020B0604020202020204" pitchFamily="34" charset="0"/>
              <a:buChar char="•"/>
            </a:pPr>
            <a:r>
              <a:rPr lang="zh-CN" altLang="en-US" sz="1400" b="1" dirty="0">
                <a:solidFill>
                  <a:schemeClr val="bg1"/>
                </a:solidFill>
                <a:latin typeface="微软雅黑" pitchFamily="34" charset="-122"/>
                <a:ea typeface="微软雅黑" pitchFamily="34" charset="-122"/>
              </a:rPr>
              <a:t>签收公文的同时，可指定公文登记人，与公文收文紧密衔接</a:t>
            </a:r>
          </a:p>
          <a:p>
            <a:pPr marL="1657350" lvl="3" indent="-285750">
              <a:buFont typeface="Arial" panose="020B0604020202020204" pitchFamily="34" charset="0"/>
              <a:buChar char="•"/>
            </a:pPr>
            <a:r>
              <a:rPr lang="zh-CN" altLang="en-US" sz="1400" b="1" dirty="0">
                <a:solidFill>
                  <a:schemeClr val="bg1"/>
                </a:solidFill>
                <a:latin typeface="微软雅黑" pitchFamily="34" charset="-122"/>
                <a:ea typeface="微软雅黑" pitchFamily="34" charset="-122"/>
              </a:rPr>
              <a:t>提供详细的签收回执处理状态信息，便于追踪监控</a:t>
            </a:r>
            <a:endParaRPr lang="zh-CN" altLang="en-US" sz="1400" b="1" dirty="0" smtClean="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42785083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68923" y="369950"/>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公文交换</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cxnSp>
        <p:nvCxnSpPr>
          <p:cNvPr id="6" name="直接连接符 5"/>
          <p:cNvCxnSpPr>
            <a:stCxn id="9" idx="3"/>
            <a:endCxn id="28" idx="1"/>
          </p:cNvCxnSpPr>
          <p:nvPr/>
        </p:nvCxnSpPr>
        <p:spPr>
          <a:xfrm flipV="1">
            <a:off x="5725865" y="2028910"/>
            <a:ext cx="1800200" cy="1658059"/>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 name="直接连接符 6"/>
          <p:cNvCxnSpPr>
            <a:stCxn id="9" idx="3"/>
            <a:endCxn id="29" idx="1"/>
          </p:cNvCxnSpPr>
          <p:nvPr/>
        </p:nvCxnSpPr>
        <p:spPr>
          <a:xfrm>
            <a:off x="5725865" y="3686969"/>
            <a:ext cx="1800200" cy="8097"/>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 name="直接连接符 7"/>
          <p:cNvCxnSpPr>
            <a:stCxn id="9" idx="3"/>
            <a:endCxn id="30" idx="1"/>
          </p:cNvCxnSpPr>
          <p:nvPr/>
        </p:nvCxnSpPr>
        <p:spPr>
          <a:xfrm>
            <a:off x="5725865" y="3686969"/>
            <a:ext cx="1800200" cy="1543081"/>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 name="Rectangle 3"/>
          <p:cNvSpPr>
            <a:spLocks noChangeArrowheads="1"/>
          </p:cNvSpPr>
          <p:nvPr/>
        </p:nvSpPr>
        <p:spPr bwMode="auto">
          <a:xfrm>
            <a:off x="1199456" y="1124744"/>
            <a:ext cx="4526409" cy="5124450"/>
          </a:xfrm>
          <a:prstGeom prst="rect">
            <a:avLst/>
          </a:prstGeom>
          <a:solidFill>
            <a:schemeClr val="bg2"/>
          </a:solidFill>
          <a:ln w="12700" algn="ctr">
            <a:noFill/>
            <a:miter lim="800000"/>
            <a:headEnd/>
            <a:tailEnd/>
          </a:ln>
          <a:effectLst/>
        </p:spPr>
        <p:txBody>
          <a:bodyPr lIns="180000" tIns="0" rIns="0" bIns="0"/>
          <a:lstStyle/>
          <a:p>
            <a:endParaRPr lang="zh-CN" altLang="en-US">
              <a:latin typeface="微软雅黑" panose="020B0503020204020204" pitchFamily="34" charset="-122"/>
              <a:ea typeface="微软雅黑" panose="020B0503020204020204" pitchFamily="34" charset="-122"/>
            </a:endParaRPr>
          </a:p>
        </p:txBody>
      </p:sp>
      <p:sp>
        <p:nvSpPr>
          <p:cNvPr id="10" name="KSO_GT1"/>
          <p:cNvSpPr>
            <a:spLocks noChangeArrowheads="1"/>
          </p:cNvSpPr>
          <p:nvPr/>
        </p:nvSpPr>
        <p:spPr bwMode="auto">
          <a:xfrm>
            <a:off x="2829330" y="3146426"/>
            <a:ext cx="1081087" cy="1081087"/>
          </a:xfrm>
          <a:prstGeom prst="octagon">
            <a:avLst/>
          </a:prstGeom>
          <a:solidFill>
            <a:schemeClr val="accent1">
              <a:lumMod val="75000"/>
            </a:schemeClr>
          </a:solidFill>
          <a:ln w="38100" cmpd="dbl">
            <a:solidFill>
              <a:schemeClr val="bg1"/>
            </a:solidFill>
            <a:miter lim="800000"/>
            <a:headEnd/>
            <a:tailEnd/>
          </a:ln>
          <a:effectLst/>
          <a:extLst/>
        </p:spPr>
        <p:txBody>
          <a:bodyPr wrap="none" anchor="ctr"/>
          <a:lstStyle/>
          <a:p>
            <a:pPr algn="ctr">
              <a:defRPr/>
            </a:pPr>
            <a:r>
              <a:rPr lang="zh-CN" altLang="en-US" sz="1600" b="1" kern="0" dirty="0" smtClean="0">
                <a:solidFill>
                  <a:schemeClr val="bg1"/>
                </a:solidFill>
                <a:latin typeface="微软雅黑" pitchFamily="34" charset="-122"/>
                <a:ea typeface="微软雅黑" pitchFamily="34" charset="-122"/>
              </a:rPr>
              <a:t>公文</a:t>
            </a:r>
            <a:endParaRPr lang="en-US" altLang="zh-CN" sz="1600" b="1" kern="0" dirty="0" smtClean="0">
              <a:solidFill>
                <a:schemeClr val="bg1"/>
              </a:solidFill>
              <a:latin typeface="微软雅黑" pitchFamily="34" charset="-122"/>
              <a:ea typeface="微软雅黑" pitchFamily="34" charset="-122"/>
            </a:endParaRPr>
          </a:p>
          <a:p>
            <a:pPr algn="ctr">
              <a:defRPr/>
            </a:pPr>
            <a:r>
              <a:rPr lang="zh-CN" altLang="en-US" sz="1600" b="1" kern="0" dirty="0" smtClean="0">
                <a:solidFill>
                  <a:schemeClr val="bg1"/>
                </a:solidFill>
                <a:latin typeface="微软雅黑" pitchFamily="34" charset="-122"/>
                <a:ea typeface="微软雅黑" pitchFamily="34" charset="-122"/>
              </a:rPr>
              <a:t>中心</a:t>
            </a:r>
            <a:endParaRPr lang="zh-CN" altLang="en-US" sz="2800" b="1" kern="0" dirty="0">
              <a:solidFill>
                <a:schemeClr val="bg1"/>
              </a:solidFill>
              <a:latin typeface="微软雅黑" pitchFamily="34" charset="-122"/>
              <a:ea typeface="微软雅黑" pitchFamily="34" charset="-122"/>
            </a:endParaRPr>
          </a:p>
        </p:txBody>
      </p:sp>
      <p:sp>
        <p:nvSpPr>
          <p:cNvPr id="11" name="KSO_GT1.6"/>
          <p:cNvSpPr>
            <a:spLocks noChangeArrowheads="1"/>
          </p:cNvSpPr>
          <p:nvPr/>
        </p:nvSpPr>
        <p:spPr bwMode="auto">
          <a:xfrm>
            <a:off x="1955368" y="4293755"/>
            <a:ext cx="875548" cy="875548"/>
          </a:xfrm>
          <a:prstGeom prst="ellipse">
            <a:avLst/>
          </a:prstGeom>
          <a:solidFill>
            <a:srgbClr val="358FCB"/>
          </a:solidFill>
          <a:ln w="38100" cmpd="dbl">
            <a:solidFill>
              <a:schemeClr val="bg1"/>
            </a:solidFill>
          </a:ln>
          <a:extLst/>
        </p:spPr>
        <p:txBody>
          <a:bodyPr wrap="none" anchor="ctr"/>
          <a:lstStyle/>
          <a:p>
            <a:pPr algn="ctr">
              <a:defRPr/>
            </a:pPr>
            <a:r>
              <a:rPr lang="zh-CN" altLang="en-US" sz="1400" kern="0" dirty="0" smtClean="0">
                <a:solidFill>
                  <a:schemeClr val="bg1"/>
                </a:solidFill>
                <a:latin typeface="微软雅黑" panose="020B0503020204020204" pitchFamily="34" charset="-122"/>
                <a:ea typeface="微软雅黑" panose="020B0503020204020204" pitchFamily="34" charset="-122"/>
              </a:rPr>
              <a:t>签章</a:t>
            </a:r>
            <a:endParaRPr lang="zh-CN" altLang="en-US" sz="1400" kern="0" dirty="0">
              <a:solidFill>
                <a:schemeClr val="bg1"/>
              </a:solidFill>
              <a:latin typeface="微软雅黑" pitchFamily="34" charset="-122"/>
              <a:ea typeface="微软雅黑" pitchFamily="34" charset="-122"/>
            </a:endParaRPr>
          </a:p>
        </p:txBody>
      </p:sp>
      <p:sp>
        <p:nvSpPr>
          <p:cNvPr id="12" name="KSO_GT1.5"/>
          <p:cNvSpPr>
            <a:spLocks noChangeArrowheads="1"/>
          </p:cNvSpPr>
          <p:nvPr/>
        </p:nvSpPr>
        <p:spPr bwMode="auto">
          <a:xfrm>
            <a:off x="1477393" y="3306582"/>
            <a:ext cx="878087" cy="875548"/>
          </a:xfrm>
          <a:prstGeom prst="ellipse">
            <a:avLst/>
          </a:prstGeom>
          <a:solidFill>
            <a:srgbClr val="358FCB"/>
          </a:solidFill>
          <a:ln w="38100" cmpd="dbl">
            <a:solidFill>
              <a:schemeClr val="bg1"/>
            </a:solidFill>
          </a:ln>
          <a:extLst/>
        </p:spPr>
        <p:txBody>
          <a:bodyPr wrap="none" anchor="ctr"/>
          <a:lstStyle/>
          <a:p>
            <a:pPr algn="ctr">
              <a:defRPr/>
            </a:pPr>
            <a:r>
              <a:rPr lang="zh-CN" altLang="en-US" sz="1400" kern="0" dirty="0">
                <a:solidFill>
                  <a:schemeClr val="bg1"/>
                </a:solidFill>
                <a:latin typeface="微软雅黑" panose="020B0503020204020204" pitchFamily="34" charset="-122"/>
                <a:ea typeface="微软雅黑" panose="020B0503020204020204" pitchFamily="34" charset="-122"/>
              </a:rPr>
              <a:t>归档</a:t>
            </a:r>
          </a:p>
        </p:txBody>
      </p:sp>
      <p:sp>
        <p:nvSpPr>
          <p:cNvPr id="13" name="KSO_GT1.4"/>
          <p:cNvSpPr>
            <a:spLocks noChangeArrowheads="1"/>
          </p:cNvSpPr>
          <p:nvPr/>
        </p:nvSpPr>
        <p:spPr bwMode="auto">
          <a:xfrm>
            <a:off x="1952108" y="2273234"/>
            <a:ext cx="875548" cy="875548"/>
          </a:xfrm>
          <a:prstGeom prst="ellipse">
            <a:avLst/>
          </a:prstGeom>
          <a:solidFill>
            <a:srgbClr val="358FCB"/>
          </a:solidFill>
          <a:ln w="38100" cmpd="dbl">
            <a:solidFill>
              <a:schemeClr val="bg1"/>
            </a:solidFill>
          </a:ln>
          <a:extLst/>
        </p:spPr>
        <p:txBody>
          <a:bodyPr wrap="none" anchor="ctr"/>
          <a:lstStyle/>
          <a:p>
            <a:pPr algn="ctr">
              <a:defRPr/>
            </a:pPr>
            <a:r>
              <a:rPr lang="zh-CN" altLang="en-US" sz="1400" kern="0" dirty="0">
                <a:solidFill>
                  <a:schemeClr val="bg1"/>
                </a:solidFill>
                <a:latin typeface="微软雅黑" panose="020B0503020204020204" pitchFamily="34" charset="-122"/>
                <a:ea typeface="微软雅黑" panose="020B0503020204020204" pitchFamily="34" charset="-122"/>
              </a:rPr>
              <a:t>会签</a:t>
            </a:r>
          </a:p>
        </p:txBody>
      </p:sp>
      <p:sp>
        <p:nvSpPr>
          <p:cNvPr id="14" name="KSO_GT1.3"/>
          <p:cNvSpPr>
            <a:spLocks noChangeArrowheads="1"/>
          </p:cNvSpPr>
          <p:nvPr/>
        </p:nvSpPr>
        <p:spPr bwMode="auto">
          <a:xfrm>
            <a:off x="3912883" y="2217927"/>
            <a:ext cx="875548" cy="875548"/>
          </a:xfrm>
          <a:prstGeom prst="ellipse">
            <a:avLst/>
          </a:prstGeom>
          <a:solidFill>
            <a:srgbClr val="358FCB"/>
          </a:solidFill>
          <a:ln w="38100" cmpd="dbl">
            <a:solidFill>
              <a:schemeClr val="bg1"/>
            </a:solidFill>
          </a:ln>
          <a:extLst/>
        </p:spPr>
        <p:txBody>
          <a:bodyPr wrap="none" anchor="ctr"/>
          <a:lstStyle/>
          <a:p>
            <a:pPr algn="ctr">
              <a:defRPr/>
            </a:pPr>
            <a:r>
              <a:rPr lang="zh-CN" altLang="en-US" sz="1400" kern="0" dirty="0">
                <a:solidFill>
                  <a:schemeClr val="bg1"/>
                </a:solidFill>
                <a:latin typeface="微软雅黑" panose="020B0503020204020204" pitchFamily="34" charset="-122"/>
                <a:ea typeface="微软雅黑" panose="020B0503020204020204" pitchFamily="34" charset="-122"/>
              </a:rPr>
              <a:t>知会</a:t>
            </a:r>
          </a:p>
        </p:txBody>
      </p:sp>
      <p:sp>
        <p:nvSpPr>
          <p:cNvPr id="15" name="KSO_GT1.2"/>
          <p:cNvSpPr>
            <a:spLocks noChangeArrowheads="1"/>
          </p:cNvSpPr>
          <p:nvPr/>
        </p:nvSpPr>
        <p:spPr bwMode="auto">
          <a:xfrm>
            <a:off x="3916824" y="4281746"/>
            <a:ext cx="875548" cy="875548"/>
          </a:xfrm>
          <a:prstGeom prst="ellipse">
            <a:avLst/>
          </a:prstGeom>
          <a:solidFill>
            <a:srgbClr val="358FCB"/>
          </a:solidFill>
          <a:ln w="38100" cmpd="dbl">
            <a:solidFill>
              <a:schemeClr val="bg1"/>
            </a:solidFill>
          </a:ln>
          <a:extLst/>
        </p:spPr>
        <p:txBody>
          <a:bodyPr wrap="none" anchor="ctr"/>
          <a:lstStyle/>
          <a:p>
            <a:pPr algn="ctr">
              <a:defRPr/>
            </a:pPr>
            <a:r>
              <a:rPr lang="zh-CN" altLang="en-US" sz="1400" kern="0" dirty="0">
                <a:solidFill>
                  <a:schemeClr val="bg1"/>
                </a:solidFill>
                <a:latin typeface="微软雅黑" panose="020B0503020204020204" pitchFamily="34" charset="-122"/>
                <a:ea typeface="微软雅黑" panose="020B0503020204020204" pitchFamily="34" charset="-122"/>
              </a:rPr>
              <a:t>转发</a:t>
            </a:r>
          </a:p>
        </p:txBody>
      </p:sp>
      <p:sp>
        <p:nvSpPr>
          <p:cNvPr id="16" name="KSO_GT1.1"/>
          <p:cNvSpPr>
            <a:spLocks noChangeArrowheads="1"/>
          </p:cNvSpPr>
          <p:nvPr/>
        </p:nvSpPr>
        <p:spPr bwMode="auto">
          <a:xfrm>
            <a:off x="2953813" y="4687879"/>
            <a:ext cx="875548" cy="878087"/>
          </a:xfrm>
          <a:prstGeom prst="ellipse">
            <a:avLst/>
          </a:prstGeom>
          <a:solidFill>
            <a:srgbClr val="358FCB"/>
          </a:solidFill>
          <a:ln w="38100" cmpd="dbl">
            <a:solidFill>
              <a:schemeClr val="bg1"/>
            </a:solidFill>
          </a:ln>
          <a:extLst/>
        </p:spPr>
        <p:txBody>
          <a:bodyPr wrap="none" anchor="ctr"/>
          <a:lstStyle/>
          <a:p>
            <a:pPr algn="ctr">
              <a:defRPr/>
            </a:pPr>
            <a:r>
              <a:rPr lang="zh-CN" altLang="en-US" sz="1400" kern="0" dirty="0">
                <a:solidFill>
                  <a:schemeClr val="bg1"/>
                </a:solidFill>
                <a:latin typeface="微软雅黑" panose="020B0503020204020204" pitchFamily="34" charset="-122"/>
                <a:ea typeface="微软雅黑" panose="020B0503020204020204" pitchFamily="34" charset="-122"/>
              </a:rPr>
              <a:t>传阅</a:t>
            </a:r>
          </a:p>
        </p:txBody>
      </p:sp>
      <p:sp>
        <p:nvSpPr>
          <p:cNvPr id="17" name="KSO_GT1.2"/>
          <p:cNvSpPr>
            <a:spLocks noChangeArrowheads="1"/>
          </p:cNvSpPr>
          <p:nvPr/>
        </p:nvSpPr>
        <p:spPr bwMode="auto">
          <a:xfrm>
            <a:off x="4384350" y="3209056"/>
            <a:ext cx="878087" cy="875548"/>
          </a:xfrm>
          <a:prstGeom prst="ellipse">
            <a:avLst/>
          </a:prstGeom>
          <a:solidFill>
            <a:srgbClr val="358FCB"/>
          </a:solidFill>
          <a:ln w="38100" cmpd="dbl">
            <a:solidFill>
              <a:schemeClr val="bg1"/>
            </a:solidFill>
          </a:ln>
          <a:extLst/>
        </p:spPr>
        <p:txBody>
          <a:bodyPr wrap="none" anchor="ctr"/>
          <a:lstStyle/>
          <a:p>
            <a:pPr algn="ctr">
              <a:defRPr/>
            </a:pPr>
            <a:r>
              <a:rPr lang="zh-CN" altLang="en-US" sz="1400" kern="0" dirty="0">
                <a:solidFill>
                  <a:schemeClr val="bg1"/>
                </a:solidFill>
                <a:latin typeface="微软雅黑" panose="020B0503020204020204" pitchFamily="34" charset="-122"/>
                <a:ea typeface="微软雅黑" panose="020B0503020204020204" pitchFamily="34" charset="-122"/>
              </a:rPr>
              <a:t>套红</a:t>
            </a:r>
          </a:p>
        </p:txBody>
      </p:sp>
      <p:sp>
        <p:nvSpPr>
          <p:cNvPr id="18" name="KSO_GT1.2"/>
          <p:cNvSpPr>
            <a:spLocks noChangeArrowheads="1"/>
          </p:cNvSpPr>
          <p:nvPr/>
        </p:nvSpPr>
        <p:spPr bwMode="auto">
          <a:xfrm>
            <a:off x="2932098" y="1768017"/>
            <a:ext cx="875548" cy="875548"/>
          </a:xfrm>
          <a:prstGeom prst="ellipse">
            <a:avLst/>
          </a:prstGeom>
          <a:solidFill>
            <a:srgbClr val="358FCB"/>
          </a:solidFill>
          <a:ln w="38100" cmpd="dbl">
            <a:solidFill>
              <a:schemeClr val="bg1"/>
            </a:solidFill>
          </a:ln>
          <a:extLst/>
        </p:spPr>
        <p:txBody>
          <a:bodyPr wrap="none" anchor="ctr"/>
          <a:lstStyle/>
          <a:p>
            <a:pPr algn="ctr">
              <a:defRPr/>
            </a:pPr>
            <a:r>
              <a:rPr lang="zh-CN" altLang="en-US" sz="1400" kern="0" dirty="0">
                <a:solidFill>
                  <a:schemeClr val="bg1"/>
                </a:solidFill>
                <a:latin typeface="微软雅黑" panose="020B0503020204020204" pitchFamily="34" charset="-122"/>
                <a:ea typeface="微软雅黑" panose="020B0503020204020204" pitchFamily="34" charset="-122"/>
              </a:rPr>
              <a:t>加签</a:t>
            </a:r>
          </a:p>
        </p:txBody>
      </p:sp>
      <p:cxnSp>
        <p:nvCxnSpPr>
          <p:cNvPr id="19" name="直接箭头连接符 18"/>
          <p:cNvCxnSpPr/>
          <p:nvPr/>
        </p:nvCxnSpPr>
        <p:spPr>
          <a:xfrm rot="2700000" flipV="1">
            <a:off x="3908829" y="3057525"/>
            <a:ext cx="0" cy="182562"/>
          </a:xfrm>
          <a:prstGeom prst="straightConnector1">
            <a:avLst/>
          </a:prstGeom>
          <a:ln>
            <a:solidFill>
              <a:srgbClr val="358FCB"/>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nvCxnSpPr>
        <p:spPr>
          <a:xfrm rot="5400000" flipV="1">
            <a:off x="4131873" y="3596481"/>
            <a:ext cx="0" cy="182563"/>
          </a:xfrm>
          <a:prstGeom prst="straightConnector1">
            <a:avLst/>
          </a:prstGeom>
          <a:ln>
            <a:solidFill>
              <a:srgbClr val="358FCB"/>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rot="8100000" flipV="1">
            <a:off x="3908829" y="4133850"/>
            <a:ext cx="0" cy="184150"/>
          </a:xfrm>
          <a:prstGeom prst="straightConnector1">
            <a:avLst/>
          </a:prstGeom>
          <a:ln>
            <a:solidFill>
              <a:srgbClr val="358FCB"/>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rot="10800000" flipV="1">
            <a:off x="3370666" y="4357688"/>
            <a:ext cx="0" cy="182563"/>
          </a:xfrm>
          <a:prstGeom prst="straightConnector1">
            <a:avLst/>
          </a:prstGeom>
          <a:ln>
            <a:solidFill>
              <a:srgbClr val="358FCB"/>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rot="13500000" flipV="1">
            <a:off x="2830916" y="4133850"/>
            <a:ext cx="0" cy="184150"/>
          </a:xfrm>
          <a:prstGeom prst="straightConnector1">
            <a:avLst/>
          </a:prstGeom>
          <a:ln>
            <a:solidFill>
              <a:srgbClr val="358FCB"/>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rot="16200000" flipV="1">
            <a:off x="2607873" y="3596481"/>
            <a:ext cx="0" cy="182563"/>
          </a:xfrm>
          <a:prstGeom prst="straightConnector1">
            <a:avLst/>
          </a:prstGeom>
          <a:ln>
            <a:solidFill>
              <a:srgbClr val="358FCB"/>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rot="18900000" flipV="1">
            <a:off x="2831710" y="3056731"/>
            <a:ext cx="0" cy="182562"/>
          </a:xfrm>
          <a:prstGeom prst="straightConnector1">
            <a:avLst/>
          </a:prstGeom>
          <a:ln>
            <a:solidFill>
              <a:srgbClr val="358FCB"/>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V="1">
            <a:off x="3370666" y="2833688"/>
            <a:ext cx="0" cy="182563"/>
          </a:xfrm>
          <a:prstGeom prst="straightConnector1">
            <a:avLst/>
          </a:prstGeom>
          <a:ln>
            <a:solidFill>
              <a:srgbClr val="358FCB"/>
            </a:solidFill>
            <a:tailEnd type="triangle"/>
          </a:ln>
        </p:spPr>
        <p:style>
          <a:lnRef idx="1">
            <a:schemeClr val="accent1"/>
          </a:lnRef>
          <a:fillRef idx="0">
            <a:schemeClr val="accent1"/>
          </a:fillRef>
          <a:effectRef idx="0">
            <a:schemeClr val="accent1"/>
          </a:effectRef>
          <a:fontRef idx="minor">
            <a:schemeClr val="tx1"/>
          </a:fontRef>
        </p:style>
      </p:cxnSp>
      <p:sp>
        <p:nvSpPr>
          <p:cNvPr id="27" name="Text Box 65"/>
          <p:cNvSpPr txBox="1">
            <a:spLocks noChangeArrowheads="1"/>
          </p:cNvSpPr>
          <p:nvPr/>
        </p:nvSpPr>
        <p:spPr bwMode="auto">
          <a:xfrm>
            <a:off x="1199456" y="1143998"/>
            <a:ext cx="4526409" cy="446007"/>
          </a:xfrm>
          <a:prstGeom prst="rect">
            <a:avLst/>
          </a:prstGeom>
          <a:solidFill>
            <a:srgbClr val="358FCB"/>
          </a:solidFill>
          <a:ln w="12700">
            <a:noFill/>
            <a:miter lim="800000"/>
            <a:headEnd/>
            <a:tailEnd/>
          </a:ln>
          <a:effectLst/>
        </p:spPr>
        <p:txBody>
          <a:bodyPr lIns="90000" tIns="46800" rIns="90000" bIns="46800" anchor="ctr"/>
          <a:lstStyle/>
          <a:p>
            <a:pPr algn="ctr">
              <a:buClrTx/>
              <a:buSzTx/>
              <a:buFontTx/>
              <a:buNone/>
            </a:pPr>
            <a:r>
              <a:rPr lang="zh-CN" altLang="en-US" dirty="0">
                <a:solidFill>
                  <a:schemeClr val="bg1"/>
                </a:solidFill>
                <a:latin typeface="微软雅黑" panose="020B0503020204020204" pitchFamily="34" charset="-122"/>
                <a:ea typeface="微软雅黑" panose="020B0503020204020204" pitchFamily="34" charset="-122"/>
              </a:rPr>
              <a:t>电子化办</a:t>
            </a:r>
            <a:r>
              <a:rPr lang="zh-CN" altLang="de-DE" dirty="0">
                <a:solidFill>
                  <a:schemeClr val="bg1"/>
                </a:solidFill>
                <a:latin typeface="微软雅黑" panose="020B0503020204020204" pitchFamily="34" charset="-122"/>
                <a:ea typeface="微软雅黑" panose="020B0503020204020204" pitchFamily="34" charset="-122"/>
              </a:rPr>
              <a:t>文</a:t>
            </a:r>
            <a:r>
              <a:rPr lang="zh-CN" altLang="en-US" dirty="0">
                <a:solidFill>
                  <a:schemeClr val="bg1"/>
                </a:solidFill>
                <a:latin typeface="微软雅黑" panose="020B0503020204020204" pitchFamily="34" charset="-122"/>
                <a:ea typeface="微软雅黑" panose="020B0503020204020204" pitchFamily="34" charset="-122"/>
              </a:rPr>
              <a:t>管理模式</a:t>
            </a:r>
            <a:endParaRPr lang="zh-CN" altLang="de-DE" dirty="0">
              <a:solidFill>
                <a:schemeClr val="bg1"/>
              </a:solidFill>
              <a:latin typeface="微软雅黑" panose="020B0503020204020204" pitchFamily="34" charset="-122"/>
              <a:ea typeface="微软雅黑" panose="020B0503020204020204" pitchFamily="34" charset="-122"/>
            </a:endParaRPr>
          </a:p>
        </p:txBody>
      </p:sp>
      <p:sp>
        <p:nvSpPr>
          <p:cNvPr id="28" name="矩形 27"/>
          <p:cNvSpPr/>
          <p:nvPr/>
        </p:nvSpPr>
        <p:spPr>
          <a:xfrm>
            <a:off x="7526065" y="1770990"/>
            <a:ext cx="1324280" cy="51584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dirty="0" smtClean="0">
                <a:solidFill>
                  <a:schemeClr val="bg1"/>
                </a:solidFill>
                <a:latin typeface="微软雅黑" panose="020B0503020204020204" pitchFamily="34" charset="-122"/>
                <a:ea typeface="微软雅黑" panose="020B0503020204020204" pitchFamily="34" charset="-122"/>
              </a:rPr>
              <a:t>接收单位</a:t>
            </a:r>
          </a:p>
        </p:txBody>
      </p:sp>
      <p:sp>
        <p:nvSpPr>
          <p:cNvPr id="29" name="矩形 28"/>
          <p:cNvSpPr/>
          <p:nvPr/>
        </p:nvSpPr>
        <p:spPr>
          <a:xfrm>
            <a:off x="7526065" y="3437146"/>
            <a:ext cx="1324280" cy="5158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dirty="0" smtClean="0">
                <a:solidFill>
                  <a:schemeClr val="bg1"/>
                </a:solidFill>
                <a:latin typeface="微软雅黑" panose="020B0503020204020204" pitchFamily="34" charset="-122"/>
                <a:ea typeface="微软雅黑" panose="020B0503020204020204" pitchFamily="34" charset="-122"/>
              </a:rPr>
              <a:t>平行单位</a:t>
            </a:r>
          </a:p>
        </p:txBody>
      </p:sp>
      <p:sp>
        <p:nvSpPr>
          <p:cNvPr id="30" name="矩形 29"/>
          <p:cNvSpPr/>
          <p:nvPr/>
        </p:nvSpPr>
        <p:spPr>
          <a:xfrm>
            <a:off x="7526065" y="4972130"/>
            <a:ext cx="1324280" cy="515840"/>
          </a:xfrm>
          <a:prstGeom prst="rect">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dirty="0" smtClean="0">
                <a:solidFill>
                  <a:schemeClr val="bg1"/>
                </a:solidFill>
                <a:latin typeface="微软雅黑" panose="020B0503020204020204" pitchFamily="34" charset="-122"/>
                <a:ea typeface="微软雅黑" panose="020B0503020204020204" pitchFamily="34" charset="-122"/>
              </a:rPr>
              <a:t>主管单位</a:t>
            </a:r>
          </a:p>
        </p:txBody>
      </p:sp>
      <p:sp>
        <p:nvSpPr>
          <p:cNvPr id="31" name="矩形 30"/>
          <p:cNvSpPr/>
          <p:nvPr/>
        </p:nvSpPr>
        <p:spPr>
          <a:xfrm>
            <a:off x="9398273" y="4972130"/>
            <a:ext cx="1324280" cy="515840"/>
          </a:xfrm>
          <a:prstGeom prst="rect">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dirty="0" smtClean="0">
                <a:solidFill>
                  <a:schemeClr val="bg1"/>
                </a:solidFill>
                <a:latin typeface="微软雅黑" panose="020B0503020204020204" pitchFamily="34" charset="-122"/>
                <a:ea typeface="微软雅黑" panose="020B0503020204020204" pitchFamily="34" charset="-122"/>
              </a:rPr>
              <a:t>上级来文</a:t>
            </a:r>
          </a:p>
        </p:txBody>
      </p:sp>
      <p:sp>
        <p:nvSpPr>
          <p:cNvPr id="32" name="矩形 31"/>
          <p:cNvSpPr/>
          <p:nvPr/>
        </p:nvSpPr>
        <p:spPr>
          <a:xfrm>
            <a:off x="9398273" y="3437146"/>
            <a:ext cx="1324280" cy="5158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dirty="0" smtClean="0">
                <a:solidFill>
                  <a:schemeClr val="bg1"/>
                </a:solidFill>
                <a:latin typeface="微软雅黑" panose="020B0503020204020204" pitchFamily="34" charset="-122"/>
                <a:ea typeface="微软雅黑" panose="020B0503020204020204" pitchFamily="34" charset="-122"/>
              </a:rPr>
              <a:t>收文签收</a:t>
            </a:r>
          </a:p>
        </p:txBody>
      </p:sp>
      <p:sp>
        <p:nvSpPr>
          <p:cNvPr id="33" name="矩形 32"/>
          <p:cNvSpPr/>
          <p:nvPr/>
        </p:nvSpPr>
        <p:spPr>
          <a:xfrm>
            <a:off x="9398273" y="1770990"/>
            <a:ext cx="1324280" cy="51584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dirty="0" smtClean="0">
                <a:solidFill>
                  <a:schemeClr val="bg1"/>
                </a:solidFill>
                <a:latin typeface="微软雅黑" panose="020B0503020204020204" pitchFamily="34" charset="-122"/>
                <a:ea typeface="微软雅黑" panose="020B0503020204020204" pitchFamily="34" charset="-122"/>
              </a:rPr>
              <a:t>来文登记</a:t>
            </a:r>
          </a:p>
        </p:txBody>
      </p:sp>
      <p:sp>
        <p:nvSpPr>
          <p:cNvPr id="34" name="矩形 33"/>
          <p:cNvSpPr/>
          <p:nvPr/>
        </p:nvSpPr>
        <p:spPr>
          <a:xfrm>
            <a:off x="6157913" y="2501042"/>
            <a:ext cx="876362" cy="2230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600" dirty="0" smtClean="0">
                <a:solidFill>
                  <a:schemeClr val="bg1"/>
                </a:solidFill>
                <a:latin typeface="微软雅黑" pitchFamily="34" charset="-122"/>
                <a:ea typeface="微软雅黑" pitchFamily="34" charset="-122"/>
              </a:rPr>
              <a:t>公文</a:t>
            </a:r>
            <a:endParaRPr lang="en-US" altLang="zh-CN" sz="1600" dirty="0" smtClean="0">
              <a:solidFill>
                <a:schemeClr val="bg1"/>
              </a:solidFill>
              <a:latin typeface="微软雅黑" pitchFamily="34" charset="-122"/>
              <a:ea typeface="微软雅黑" pitchFamily="34" charset="-122"/>
            </a:endParaRPr>
          </a:p>
          <a:p>
            <a:pPr algn="ctr" fontAlgn="auto">
              <a:spcBef>
                <a:spcPts val="0"/>
              </a:spcBef>
              <a:spcAft>
                <a:spcPts val="0"/>
              </a:spcAft>
            </a:pPr>
            <a:r>
              <a:rPr lang="zh-CN" altLang="en-US" sz="1600" dirty="0" smtClean="0">
                <a:solidFill>
                  <a:schemeClr val="bg1"/>
                </a:solidFill>
                <a:latin typeface="微软雅黑" pitchFamily="34" charset="-122"/>
                <a:ea typeface="微软雅黑" pitchFamily="34" charset="-122"/>
              </a:rPr>
              <a:t>交换</a:t>
            </a:r>
            <a:endParaRPr lang="en-US" altLang="zh-CN" sz="1600" dirty="0" smtClean="0">
              <a:solidFill>
                <a:schemeClr val="bg1"/>
              </a:solidFill>
              <a:latin typeface="微软雅黑" pitchFamily="34" charset="-122"/>
              <a:ea typeface="微软雅黑" pitchFamily="34" charset="-122"/>
            </a:endParaRPr>
          </a:p>
          <a:p>
            <a:pPr algn="ctr" fontAlgn="auto">
              <a:spcBef>
                <a:spcPts val="0"/>
              </a:spcBef>
              <a:spcAft>
                <a:spcPts val="0"/>
              </a:spcAft>
            </a:pPr>
            <a:r>
              <a:rPr lang="zh-CN" altLang="en-US" sz="1600" dirty="0" smtClean="0">
                <a:solidFill>
                  <a:schemeClr val="bg1"/>
                </a:solidFill>
                <a:latin typeface="微软雅黑" pitchFamily="34" charset="-122"/>
                <a:ea typeface="微软雅黑" pitchFamily="34" charset="-122"/>
              </a:rPr>
              <a:t>中心</a:t>
            </a:r>
          </a:p>
        </p:txBody>
      </p:sp>
      <p:cxnSp>
        <p:nvCxnSpPr>
          <p:cNvPr id="35" name="直接连接符 34"/>
          <p:cNvCxnSpPr>
            <a:stCxn id="28" idx="3"/>
            <a:endCxn id="33" idx="1"/>
          </p:cNvCxnSpPr>
          <p:nvPr/>
        </p:nvCxnSpPr>
        <p:spPr>
          <a:xfrm>
            <a:off x="8850345" y="2028910"/>
            <a:ext cx="547928" cy="0"/>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a:stCxn id="29" idx="3"/>
            <a:endCxn id="32" idx="1"/>
          </p:cNvCxnSpPr>
          <p:nvPr/>
        </p:nvCxnSpPr>
        <p:spPr>
          <a:xfrm>
            <a:off x="8850345" y="3695066"/>
            <a:ext cx="547928" cy="0"/>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直接连接符 36"/>
          <p:cNvCxnSpPr>
            <a:stCxn id="30" idx="3"/>
            <a:endCxn id="31" idx="1"/>
          </p:cNvCxnSpPr>
          <p:nvPr/>
        </p:nvCxnSpPr>
        <p:spPr>
          <a:xfrm>
            <a:off x="8850345" y="5230050"/>
            <a:ext cx="547928" cy="0"/>
          </a:xfrm>
          <a:prstGeom prst="line">
            <a:avLst/>
          </a:prstGeom>
          <a:ln w="1905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519571"/>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508869" y="384419"/>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公文查询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统一的公文库查询</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234" y="977650"/>
            <a:ext cx="9159631" cy="3529762"/>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234" y="4507412"/>
            <a:ext cx="10177370" cy="2165163"/>
          </a:xfrm>
          <a:prstGeom prst="rect">
            <a:avLst/>
          </a:prstGeom>
        </p:spPr>
      </p:pic>
    </p:spTree>
    <p:extLst>
      <p:ext uri="{BB962C8B-B14F-4D97-AF65-F5344CB8AC3E}">
        <p14:creationId xmlns:p14="http://schemas.microsoft.com/office/powerpoint/2010/main" val="4182549103"/>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93927" y="356252"/>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公文查询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统一的公文监控</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38" name="图片 37"/>
          <p:cNvPicPr>
            <a:picLocks noChangeAspect="1"/>
          </p:cNvPicPr>
          <p:nvPr/>
        </p:nvPicPr>
        <p:blipFill>
          <a:blip r:embed="rId2"/>
          <a:stretch>
            <a:fillRect/>
          </a:stretch>
        </p:blipFill>
        <p:spPr>
          <a:xfrm>
            <a:off x="493927" y="930584"/>
            <a:ext cx="9603012" cy="4003968"/>
          </a:xfrm>
          <a:prstGeom prst="rect">
            <a:avLst/>
          </a:prstGeom>
        </p:spPr>
      </p:pic>
      <p:pic>
        <p:nvPicPr>
          <p:cNvPr id="39" name="图片 38"/>
          <p:cNvPicPr>
            <a:picLocks noChangeAspect="1"/>
          </p:cNvPicPr>
          <p:nvPr/>
        </p:nvPicPr>
        <p:blipFill>
          <a:blip r:embed="rId3"/>
          <a:stretch>
            <a:fillRect/>
          </a:stretch>
        </p:blipFill>
        <p:spPr>
          <a:xfrm>
            <a:off x="493927" y="4830801"/>
            <a:ext cx="10422232" cy="1834748"/>
          </a:xfrm>
          <a:prstGeom prst="rect">
            <a:avLst/>
          </a:prstGeom>
        </p:spPr>
      </p:pic>
    </p:spTree>
    <p:extLst>
      <p:ext uri="{BB962C8B-B14F-4D97-AF65-F5344CB8AC3E}">
        <p14:creationId xmlns:p14="http://schemas.microsoft.com/office/powerpoint/2010/main" val="1687551473"/>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92484" y="368233"/>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公文查询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报表统计分析</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3" name="图片 2"/>
          <p:cNvPicPr>
            <a:picLocks noChangeAspect="1"/>
          </p:cNvPicPr>
          <p:nvPr/>
        </p:nvPicPr>
        <p:blipFill>
          <a:blip r:embed="rId2"/>
          <a:stretch>
            <a:fillRect/>
          </a:stretch>
        </p:blipFill>
        <p:spPr>
          <a:xfrm>
            <a:off x="477377" y="3850671"/>
            <a:ext cx="5386012" cy="2667358"/>
          </a:xfrm>
          <a:prstGeom prst="rect">
            <a:avLst/>
          </a:prstGeom>
        </p:spPr>
      </p:pic>
      <p:pic>
        <p:nvPicPr>
          <p:cNvPr id="4" name="图片 3"/>
          <p:cNvPicPr>
            <a:picLocks noChangeAspect="1"/>
          </p:cNvPicPr>
          <p:nvPr/>
        </p:nvPicPr>
        <p:blipFill>
          <a:blip r:embed="rId3"/>
          <a:stretch>
            <a:fillRect/>
          </a:stretch>
        </p:blipFill>
        <p:spPr>
          <a:xfrm>
            <a:off x="6815637" y="4061250"/>
            <a:ext cx="4536947" cy="2250397"/>
          </a:xfrm>
          <a:prstGeom prst="rect">
            <a:avLst/>
          </a:prstGeom>
        </p:spPr>
      </p:pic>
      <p:pic>
        <p:nvPicPr>
          <p:cNvPr id="5" name="图片 4"/>
          <p:cNvPicPr>
            <a:picLocks noChangeAspect="1"/>
          </p:cNvPicPr>
          <p:nvPr/>
        </p:nvPicPr>
        <p:blipFill>
          <a:blip r:embed="rId4"/>
          <a:stretch>
            <a:fillRect/>
          </a:stretch>
        </p:blipFill>
        <p:spPr>
          <a:xfrm>
            <a:off x="6970067" y="871641"/>
            <a:ext cx="3551838" cy="2841470"/>
          </a:xfrm>
          <a:prstGeom prst="rect">
            <a:avLst/>
          </a:prstGeom>
        </p:spPr>
      </p:pic>
      <p:pic>
        <p:nvPicPr>
          <p:cNvPr id="6" name="图片 5"/>
          <p:cNvPicPr>
            <a:picLocks noChangeAspect="1"/>
          </p:cNvPicPr>
          <p:nvPr/>
        </p:nvPicPr>
        <p:blipFill>
          <a:blip r:embed="rId5"/>
          <a:stretch>
            <a:fillRect/>
          </a:stretch>
        </p:blipFill>
        <p:spPr>
          <a:xfrm>
            <a:off x="454192" y="982639"/>
            <a:ext cx="5904356" cy="2744119"/>
          </a:xfrm>
          <a:prstGeom prst="rect">
            <a:avLst/>
          </a:prstGeom>
        </p:spPr>
      </p:pic>
    </p:spTree>
    <p:extLst>
      <p:ext uri="{BB962C8B-B14F-4D97-AF65-F5344CB8AC3E}">
        <p14:creationId xmlns:p14="http://schemas.microsoft.com/office/powerpoint/2010/main" val="916209106"/>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45477" y="360973"/>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移动公文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公文</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审批</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grpSp>
        <p:nvGrpSpPr>
          <p:cNvPr id="3" name="组合 2"/>
          <p:cNvGrpSpPr/>
          <p:nvPr/>
        </p:nvGrpSpPr>
        <p:grpSpPr>
          <a:xfrm>
            <a:off x="6482583" y="853888"/>
            <a:ext cx="3248530" cy="6048672"/>
            <a:chOff x="3819843" y="562613"/>
            <a:chExt cx="3316247" cy="6174760"/>
          </a:xfrm>
        </p:grpSpPr>
        <p:pic>
          <p:nvPicPr>
            <p:cNvPr id="4" name="Picture 3" descr="C:\Users\HenryWang\Desktop\925会议\New\whitephon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9843" y="562613"/>
              <a:ext cx="3316247" cy="6174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296682" y="1558998"/>
              <a:ext cx="2360301" cy="42151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1879918" y="853888"/>
            <a:ext cx="3248530" cy="6048672"/>
            <a:chOff x="0" y="607173"/>
            <a:chExt cx="3316247" cy="6174760"/>
          </a:xfrm>
        </p:grpSpPr>
        <p:pic>
          <p:nvPicPr>
            <p:cNvPr id="7" name="Picture 3" descr="C:\Users\HenryWang\Desktop\925会议\New\whitephon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07173"/>
              <a:ext cx="3316247" cy="61747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砚可\Deskto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77" y="1600372"/>
              <a:ext cx="2360526" cy="42136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85238967"/>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45477" y="373018"/>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移动公文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全文批注</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grpSp>
        <p:nvGrpSpPr>
          <p:cNvPr id="3" name="组合 2"/>
          <p:cNvGrpSpPr/>
          <p:nvPr/>
        </p:nvGrpSpPr>
        <p:grpSpPr>
          <a:xfrm>
            <a:off x="6721987" y="776426"/>
            <a:ext cx="3316247" cy="6174760"/>
            <a:chOff x="3426875" y="540913"/>
            <a:chExt cx="3316247" cy="6174760"/>
          </a:xfrm>
        </p:grpSpPr>
        <p:pic>
          <p:nvPicPr>
            <p:cNvPr id="4" name="Picture 3" descr="C:\Users\HenryWang\Desktop\925会议\New\whitephon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6875" y="540913"/>
              <a:ext cx="3316247" cy="6174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99953" y="1533193"/>
              <a:ext cx="2370089" cy="4215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1884698" y="776426"/>
            <a:ext cx="3316247" cy="6174760"/>
            <a:chOff x="-142359" y="540913"/>
            <a:chExt cx="3316247" cy="6174760"/>
          </a:xfrm>
        </p:grpSpPr>
        <p:pic>
          <p:nvPicPr>
            <p:cNvPr id="7" name="Picture 3" descr="C:\Users\HenryWang\Desktop\925会议\New\whitephon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359" y="540913"/>
              <a:ext cx="3316247" cy="61747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30719" y="1538179"/>
              <a:ext cx="2370089" cy="421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054905546"/>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33513"/>
            <a:ext cx="11760629" cy="499624"/>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政府行业特点</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TextBox 7"/>
          <p:cNvSpPr txBox="1">
            <a:spLocks noChangeArrowheads="1"/>
          </p:cNvSpPr>
          <p:nvPr/>
        </p:nvSpPr>
        <p:spPr bwMode="auto">
          <a:xfrm>
            <a:off x="814559" y="1634953"/>
            <a:ext cx="88250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smtClean="0">
                <a:solidFill>
                  <a:srgbClr val="358FCB"/>
                </a:solidFill>
                <a:latin typeface="微软雅黑" panose="020B0503020204020204" pitchFamily="34" charset="-122"/>
                <a:ea typeface="微软雅黑" panose="020B0503020204020204" pitchFamily="34" charset="-122"/>
              </a:rPr>
              <a:t>机构众多</a:t>
            </a:r>
            <a:endParaRPr lang="en-US" altLang="zh-CN" sz="2400" b="1" dirty="0">
              <a:solidFill>
                <a:srgbClr val="358FCB"/>
              </a:solidFill>
              <a:latin typeface="微软雅黑" panose="020B0503020204020204" pitchFamily="34" charset="-122"/>
              <a:ea typeface="微软雅黑" panose="020B0503020204020204" pitchFamily="34" charset="-122"/>
            </a:endParaRPr>
          </a:p>
          <a:p>
            <a:pPr>
              <a:spcBef>
                <a:spcPct val="50000"/>
              </a:spcBef>
              <a:buClr>
                <a:schemeClr val="bg1"/>
              </a:buClr>
              <a:buSzPct val="75000"/>
              <a:defRPr/>
            </a:pPr>
            <a:r>
              <a:rPr lang="zh-CN" altLang="en-US" sz="1600" dirty="0" smtClean="0">
                <a:solidFill>
                  <a:schemeClr val="bg1">
                    <a:lumMod val="50000"/>
                  </a:schemeClr>
                </a:solidFill>
                <a:latin typeface="微软雅黑" pitchFamily="34" charset="-122"/>
                <a:ea typeface="微软雅黑" pitchFamily="34" charset="-122"/>
              </a:rPr>
              <a:t>各级地市政府机关众多，包括各类公安、法院、检察院、地市政府等行政机关。</a:t>
            </a:r>
            <a:endParaRPr lang="en-US" altLang="zh-CN" sz="1600" dirty="0" smtClean="0">
              <a:solidFill>
                <a:schemeClr val="bg1">
                  <a:lumMod val="65000"/>
                </a:schemeClr>
              </a:solidFill>
              <a:latin typeface="微软雅黑" pitchFamily="34" charset="-122"/>
              <a:ea typeface="微软雅黑" pitchFamily="34" charset="-122"/>
            </a:endParaRPr>
          </a:p>
        </p:txBody>
      </p:sp>
      <p:sp>
        <p:nvSpPr>
          <p:cNvPr id="5" name="TextBox 7"/>
          <p:cNvSpPr txBox="1">
            <a:spLocks noChangeArrowheads="1"/>
          </p:cNvSpPr>
          <p:nvPr/>
        </p:nvSpPr>
        <p:spPr bwMode="auto">
          <a:xfrm>
            <a:off x="814559" y="2968948"/>
            <a:ext cx="88250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smtClean="0">
                <a:solidFill>
                  <a:srgbClr val="358FCB"/>
                </a:solidFill>
                <a:latin typeface="微软雅黑" panose="020B0503020204020204" pitchFamily="34" charset="-122"/>
                <a:ea typeface="微软雅黑" panose="020B0503020204020204" pitchFamily="34" charset="-122"/>
              </a:rPr>
              <a:t>范围庞大</a:t>
            </a:r>
            <a:endParaRPr lang="en-US" altLang="zh-CN" sz="2400" b="1" dirty="0">
              <a:solidFill>
                <a:srgbClr val="358FCB"/>
              </a:solidFill>
              <a:latin typeface="微软雅黑" panose="020B0503020204020204" pitchFamily="34" charset="-122"/>
              <a:ea typeface="微软雅黑" panose="020B0503020204020204" pitchFamily="34" charset="-122"/>
            </a:endParaRPr>
          </a:p>
          <a:p>
            <a:pPr>
              <a:spcBef>
                <a:spcPct val="50000"/>
              </a:spcBef>
              <a:buClr>
                <a:schemeClr val="bg1"/>
              </a:buClr>
              <a:buSzPct val="75000"/>
              <a:defRPr/>
            </a:pPr>
            <a:r>
              <a:rPr lang="zh-CN" altLang="en-US" sz="1600" dirty="0" smtClean="0">
                <a:solidFill>
                  <a:schemeClr val="bg1">
                    <a:lumMod val="50000"/>
                  </a:schemeClr>
                </a:solidFill>
                <a:latin typeface="微软雅黑" pitchFamily="34" charset="-122"/>
                <a:ea typeface="微软雅黑" pitchFamily="34" charset="-122"/>
              </a:rPr>
              <a:t>行政机关的工作性质和数量，决定了政府行业的单位遍布全国。</a:t>
            </a:r>
            <a:endParaRPr lang="en-US" altLang="zh-CN" sz="1600" dirty="0" smtClean="0">
              <a:solidFill>
                <a:schemeClr val="bg1">
                  <a:lumMod val="65000"/>
                </a:schemeClr>
              </a:solidFill>
              <a:latin typeface="微软雅黑" pitchFamily="34" charset="-122"/>
              <a:ea typeface="微软雅黑" pitchFamily="34" charset="-122"/>
            </a:endParaRPr>
          </a:p>
        </p:txBody>
      </p:sp>
      <p:sp>
        <p:nvSpPr>
          <p:cNvPr id="6" name="TextBox 7"/>
          <p:cNvSpPr txBox="1">
            <a:spLocks noChangeArrowheads="1"/>
          </p:cNvSpPr>
          <p:nvPr/>
        </p:nvSpPr>
        <p:spPr bwMode="auto">
          <a:xfrm>
            <a:off x="814559" y="4302942"/>
            <a:ext cx="88250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smtClean="0">
                <a:solidFill>
                  <a:srgbClr val="358FCB"/>
                </a:solidFill>
                <a:latin typeface="微软雅黑" panose="020B0503020204020204" pitchFamily="34" charset="-122"/>
                <a:ea typeface="微软雅黑" panose="020B0503020204020204" pitchFamily="34" charset="-122"/>
              </a:rPr>
              <a:t>业务流程节点繁多</a:t>
            </a:r>
            <a:endParaRPr lang="en-US" altLang="zh-CN" sz="2400" b="1" dirty="0">
              <a:solidFill>
                <a:srgbClr val="358FCB"/>
              </a:solidFill>
              <a:latin typeface="微软雅黑" panose="020B0503020204020204" pitchFamily="34" charset="-122"/>
              <a:ea typeface="微软雅黑" panose="020B0503020204020204" pitchFamily="34" charset="-122"/>
            </a:endParaRPr>
          </a:p>
          <a:p>
            <a:pPr>
              <a:spcBef>
                <a:spcPct val="50000"/>
              </a:spcBef>
              <a:buClr>
                <a:schemeClr val="bg1"/>
              </a:buClr>
              <a:buSzPct val="75000"/>
              <a:defRPr/>
            </a:pPr>
            <a:r>
              <a:rPr lang="zh-CN" altLang="en-US" sz="1600" dirty="0" smtClean="0">
                <a:solidFill>
                  <a:schemeClr val="bg1">
                    <a:lumMod val="50000"/>
                  </a:schemeClr>
                </a:solidFill>
                <a:latin typeface="微软雅黑" pitchFamily="34" charset="-122"/>
                <a:ea typeface="微软雅黑" pitchFamily="34" charset="-122"/>
              </a:rPr>
              <a:t>组织结构的复杂造成政府业务的流程节点众多，而且可能存在外部信息流转的情况。</a:t>
            </a:r>
            <a:endParaRPr lang="en-US" altLang="zh-CN" sz="1600" dirty="0" smtClean="0">
              <a:solidFill>
                <a:schemeClr val="bg1">
                  <a:lumMod val="6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286170739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57200" y="396403"/>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移动公文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公文</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跟踪</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grpSp>
        <p:nvGrpSpPr>
          <p:cNvPr id="3" name="组合 2"/>
          <p:cNvGrpSpPr/>
          <p:nvPr/>
        </p:nvGrpSpPr>
        <p:grpSpPr>
          <a:xfrm>
            <a:off x="2052393" y="764703"/>
            <a:ext cx="3316247" cy="6174760"/>
            <a:chOff x="338299" y="551387"/>
            <a:chExt cx="3316247" cy="6174760"/>
          </a:xfrm>
        </p:grpSpPr>
        <p:pic>
          <p:nvPicPr>
            <p:cNvPr id="4" name="Picture 3" descr="C:\Users\HenryWang\Desktop\925会议\New\whitephon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299" y="551387"/>
              <a:ext cx="3316247" cy="6174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03908" y="1539512"/>
              <a:ext cx="2403532" cy="42750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6681722" y="764703"/>
            <a:ext cx="3316247" cy="6174760"/>
            <a:chOff x="3947722" y="562613"/>
            <a:chExt cx="3316247" cy="6174760"/>
          </a:xfrm>
        </p:grpSpPr>
        <p:pic>
          <p:nvPicPr>
            <p:cNvPr id="7" name="Picture 3" descr="C:\Users\HenryWang\Desktop\925会议\New\whitephon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7722" y="562613"/>
              <a:ext cx="3316247" cy="61747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413331" y="1550738"/>
              <a:ext cx="2403532" cy="42750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85432456"/>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椭圆 260"/>
          <p:cNvSpPr/>
          <p:nvPr/>
        </p:nvSpPr>
        <p:spPr>
          <a:xfrm>
            <a:off x="1319759" y="4500570"/>
            <a:ext cx="1847283" cy="1847283"/>
          </a:xfrm>
          <a:prstGeom prst="ellipse">
            <a:avLst/>
          </a:prstGeom>
          <a:solidFill>
            <a:schemeClr val="bg1">
              <a:lumMod val="65000"/>
              <a:alpha val="8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5" name="标题 4"/>
          <p:cNvSpPr>
            <a:spLocks noGrp="1"/>
          </p:cNvSpPr>
          <p:nvPr>
            <p:ph type="title" idx="4294967295"/>
          </p:nvPr>
        </p:nvSpPr>
        <p:spPr>
          <a:xfrm>
            <a:off x="422031" y="376220"/>
            <a:ext cx="10960100" cy="368300"/>
          </a:xfrm>
          <a:prstGeom prst="rect">
            <a:avLst/>
          </a:prstGeom>
          <a:noFill/>
        </p:spPr>
        <p:txBody>
          <a:bodyPr wrap="square" rtlCol="0">
            <a:spAutoFit/>
          </a:bodyPr>
          <a:lstStyle/>
          <a:p>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rPr>
              <a:t>工作信息</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的</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rPr>
              <a:t>特点</a:t>
            </a:r>
          </a:p>
        </p:txBody>
      </p:sp>
      <p:sp>
        <p:nvSpPr>
          <p:cNvPr id="240" name="矩形 239"/>
          <p:cNvSpPr/>
          <p:nvPr/>
        </p:nvSpPr>
        <p:spPr>
          <a:xfrm>
            <a:off x="926244" y="1428736"/>
            <a:ext cx="3312368" cy="1708160"/>
          </a:xfrm>
          <a:prstGeom prst="rect">
            <a:avLst/>
          </a:prstGeom>
        </p:spPr>
        <p:txBody>
          <a:bodyPr wrap="square">
            <a:spAutoFit/>
          </a:bodyPr>
          <a:lstStyle/>
          <a:p>
            <a:pPr lvl="0"/>
            <a:r>
              <a:rPr lang="zh-CN" altLang="en-US" sz="2800" b="1" dirty="0" smtClean="0">
                <a:solidFill>
                  <a:srgbClr val="1D77D3"/>
                </a:solidFill>
                <a:latin typeface="微软雅黑" panose="020B0503020204020204" pitchFamily="34" charset="-122"/>
                <a:ea typeface="微软雅黑" panose="020B0503020204020204" pitchFamily="34" charset="-122"/>
              </a:rPr>
              <a:t>工作信息</a:t>
            </a:r>
            <a:endParaRPr lang="en-US" altLang="zh-CN" sz="2800" b="1" dirty="0" smtClean="0">
              <a:solidFill>
                <a:srgbClr val="1D77D3"/>
              </a:solidFill>
              <a:latin typeface="微软雅黑" panose="020B0503020204020204" pitchFamily="34" charset="-122"/>
              <a:ea typeface="微软雅黑" panose="020B0503020204020204" pitchFamily="34" charset="-122"/>
            </a:endParaRPr>
          </a:p>
          <a:p>
            <a:pPr>
              <a:spcBef>
                <a:spcPct val="50000"/>
              </a:spcBef>
              <a:defRPr/>
            </a:pPr>
            <a:r>
              <a:rPr lang="zh-CN" altLang="en-US" sz="1400" dirty="0" smtClean="0">
                <a:solidFill>
                  <a:schemeClr val="bg1">
                    <a:lumMod val="50000"/>
                  </a:schemeClr>
                </a:solidFill>
                <a:latin typeface="微软雅黑" pitchFamily="34" charset="-122"/>
                <a:ea typeface="微软雅黑" pitchFamily="34" charset="-122"/>
              </a:rPr>
              <a:t>在公文流转，形成工作传达和执行主线的同时，也需要相关的工作支持，例如：衍生而来的工作请示和工作委派，内部简报、资料查询，以及重要文件的学习交流等</a:t>
            </a:r>
            <a:endParaRPr lang="en-US" altLang="zh-CN" sz="1400" dirty="0">
              <a:solidFill>
                <a:schemeClr val="bg1">
                  <a:lumMod val="50000"/>
                </a:schemeClr>
              </a:solidFill>
              <a:latin typeface="微软雅黑" pitchFamily="34" charset="-122"/>
              <a:ea typeface="微软雅黑" pitchFamily="34" charset="-122"/>
            </a:endParaRPr>
          </a:p>
        </p:txBody>
      </p:sp>
      <p:graphicFrame>
        <p:nvGraphicFramePr>
          <p:cNvPr id="242" name="图示 241"/>
          <p:cNvGraphicFramePr/>
          <p:nvPr>
            <p:extLst/>
          </p:nvPr>
        </p:nvGraphicFramePr>
        <p:xfrm>
          <a:off x="4595802" y="1285860"/>
          <a:ext cx="6429420" cy="4357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244" name="直接箭头连接符 243"/>
          <p:cNvCxnSpPr/>
          <p:nvPr/>
        </p:nvCxnSpPr>
        <p:spPr>
          <a:xfrm>
            <a:off x="4167174" y="3469822"/>
            <a:ext cx="7358114"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45" name="直接箭头连接符 244"/>
          <p:cNvCxnSpPr/>
          <p:nvPr/>
        </p:nvCxnSpPr>
        <p:spPr>
          <a:xfrm rot="5400000" flipH="1" flipV="1">
            <a:off x="5095868" y="3357562"/>
            <a:ext cx="5429288"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49" name="TextBox 248"/>
          <p:cNvSpPr txBox="1"/>
          <p:nvPr/>
        </p:nvSpPr>
        <p:spPr>
          <a:xfrm>
            <a:off x="4681754" y="2272610"/>
            <a:ext cx="2857520" cy="738664"/>
          </a:xfrm>
          <a:prstGeom prst="rect">
            <a:avLst/>
          </a:prstGeom>
          <a:noFill/>
        </p:spPr>
        <p:txBody>
          <a:bodyPr wrap="squar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收文阅批、发文审核、工作委派、工作请示等待办工作信息集中推送，让“事”找人，而不是人找“事”</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50" name="TextBox 249"/>
          <p:cNvSpPr txBox="1"/>
          <p:nvPr/>
        </p:nvSpPr>
        <p:spPr>
          <a:xfrm>
            <a:off x="8096264" y="2285992"/>
            <a:ext cx="2857520" cy="738664"/>
          </a:xfrm>
          <a:prstGeom prst="rect">
            <a:avLst/>
          </a:prstGeom>
          <a:noFill/>
        </p:spPr>
        <p:txBody>
          <a:bodyPr wrap="squar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重要事项进展、干部人才结构、经济统计分析等支持管理决策的信息统一推送</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51" name="TextBox 250"/>
          <p:cNvSpPr txBox="1"/>
          <p:nvPr/>
        </p:nvSpPr>
        <p:spPr>
          <a:xfrm>
            <a:off x="4681754" y="4429132"/>
            <a:ext cx="2857520" cy="738664"/>
          </a:xfrm>
          <a:prstGeom prst="rect">
            <a:avLst/>
          </a:prstGeom>
          <a:noFill/>
        </p:spPr>
        <p:txBody>
          <a:bodyPr wrap="squar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重大事项、内部简报、近期要讯等和单位职能相关的资讯信息，能够统一收集、分类推送</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52" name="TextBox 251"/>
          <p:cNvSpPr txBox="1"/>
          <p:nvPr/>
        </p:nvSpPr>
        <p:spPr>
          <a:xfrm>
            <a:off x="8096264" y="4442514"/>
            <a:ext cx="2857520" cy="738664"/>
          </a:xfrm>
          <a:prstGeom prst="rect">
            <a:avLst/>
          </a:prstGeom>
          <a:noFill/>
        </p:spPr>
        <p:txBody>
          <a:bodyPr wrap="square" rtlCol="0">
            <a:spAutoFit/>
          </a:bodyPr>
          <a:lstStyle/>
          <a:p>
            <a:r>
              <a:rPr lang="zh-CN" altLang="en-US" sz="1400" dirty="0" smtClean="0">
                <a:solidFill>
                  <a:schemeClr val="bg1"/>
                </a:solidFill>
                <a:latin typeface="微软雅黑" panose="020B0503020204020204" pitchFamily="34" charset="-122"/>
                <a:ea typeface="微软雅黑" panose="020B0503020204020204" pitchFamily="34" charset="-122"/>
              </a:rPr>
              <a:t>中央文件、政策法规、领导讲话等文件材料的学习、交流、总结，需要有统一的管理平台</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52226" name="Picture 2" descr="E:\04-参考资料\0_方案模板\参考使用\icon\互联网图标_平面白黑2\White\appbar.people.down.png"/>
          <p:cNvPicPr>
            <a:picLocks noChangeAspect="1" noChangeArrowheads="1"/>
          </p:cNvPicPr>
          <p:nvPr/>
        </p:nvPicPr>
        <p:blipFill>
          <a:blip r:embed="rId7"/>
          <a:srcRect/>
          <a:stretch>
            <a:fillRect/>
          </a:stretch>
        </p:blipFill>
        <p:spPr bwMode="auto">
          <a:xfrm>
            <a:off x="1666844" y="4776217"/>
            <a:ext cx="1143008" cy="1143008"/>
          </a:xfrm>
          <a:prstGeom prst="rect">
            <a:avLst/>
          </a:prstGeom>
          <a:noFill/>
        </p:spPr>
      </p:pic>
      <p:sp>
        <p:nvSpPr>
          <p:cNvPr id="266" name="TextBox 265"/>
          <p:cNvSpPr txBox="1"/>
          <p:nvPr/>
        </p:nvSpPr>
        <p:spPr>
          <a:xfrm>
            <a:off x="2066444" y="5780471"/>
            <a:ext cx="857256" cy="338554"/>
          </a:xfrm>
          <a:prstGeom prst="rect">
            <a:avLst/>
          </a:prstGeom>
          <a:noFill/>
        </p:spPr>
        <p:txBody>
          <a:bodyPr wrap="square" rtlCol="0">
            <a:spAutoFit/>
          </a:bodyPr>
          <a:lstStyle/>
          <a:p>
            <a:r>
              <a:rPr lang="zh-CN" altLang="en-US" sz="1600" b="1" dirty="0" smtClean="0">
                <a:solidFill>
                  <a:schemeClr val="bg1"/>
                </a:solidFill>
              </a:rPr>
              <a:t>人</a:t>
            </a:r>
            <a:endParaRPr lang="zh-CN" altLang="en-US" sz="1600" b="1" dirty="0">
              <a:solidFill>
                <a:schemeClr val="bg1"/>
              </a:solidFill>
            </a:endParaRPr>
          </a:p>
        </p:txBody>
      </p:sp>
      <p:sp>
        <p:nvSpPr>
          <p:cNvPr id="263" name="椭圆 262"/>
          <p:cNvSpPr/>
          <p:nvPr/>
        </p:nvSpPr>
        <p:spPr>
          <a:xfrm>
            <a:off x="1309654" y="3071810"/>
            <a:ext cx="1847283" cy="1847283"/>
          </a:xfrm>
          <a:prstGeom prst="ellipse">
            <a:avLst/>
          </a:prstGeom>
          <a:solidFill>
            <a:schemeClr val="bg1">
              <a:lumMod val="65000"/>
              <a:alpha val="8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pic>
        <p:nvPicPr>
          <p:cNvPr id="52225" name="Picture 1" descr="E:\04-参考资料\0_方案模板\参考使用\icon\互联网图标_平面白黑2\White\appbar.cabinet.in.png"/>
          <p:cNvPicPr>
            <a:picLocks noChangeAspect="1" noChangeArrowheads="1"/>
          </p:cNvPicPr>
          <p:nvPr/>
        </p:nvPicPr>
        <p:blipFill>
          <a:blip r:embed="rId8"/>
          <a:srcRect/>
          <a:stretch>
            <a:fillRect/>
          </a:stretch>
        </p:blipFill>
        <p:spPr bwMode="auto">
          <a:xfrm>
            <a:off x="1656739" y="3500438"/>
            <a:ext cx="1143008" cy="1143008"/>
          </a:xfrm>
          <a:prstGeom prst="rect">
            <a:avLst/>
          </a:prstGeom>
          <a:noFill/>
        </p:spPr>
      </p:pic>
      <p:sp>
        <p:nvSpPr>
          <p:cNvPr id="265" name="TextBox 264"/>
          <p:cNvSpPr txBox="1"/>
          <p:nvPr/>
        </p:nvSpPr>
        <p:spPr>
          <a:xfrm>
            <a:off x="1942491" y="3286124"/>
            <a:ext cx="857256" cy="338554"/>
          </a:xfrm>
          <a:prstGeom prst="rect">
            <a:avLst/>
          </a:prstGeom>
          <a:noFill/>
        </p:spPr>
        <p:txBody>
          <a:bodyPr wrap="square" rtlCol="0">
            <a:spAutoFit/>
          </a:bodyPr>
          <a:lstStyle/>
          <a:p>
            <a:r>
              <a:rPr lang="zh-CN" altLang="en-US" sz="1600" b="1" dirty="0" smtClean="0">
                <a:solidFill>
                  <a:schemeClr val="bg1"/>
                </a:solidFill>
              </a:rPr>
              <a:t>信息</a:t>
            </a:r>
            <a:endParaRPr lang="zh-CN" altLang="en-US" sz="1600" b="1" dirty="0">
              <a:solidFill>
                <a:schemeClr val="bg1"/>
              </a:solidFill>
            </a:endParaRPr>
          </a:p>
        </p:txBody>
      </p:sp>
    </p:spTree>
    <p:extLst>
      <p:ext uri="{BB962C8B-B14F-4D97-AF65-F5344CB8AC3E}">
        <p14:creationId xmlns:p14="http://schemas.microsoft.com/office/powerpoint/2010/main" val="1003279082"/>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08713"/>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信息发布平台的总体结构</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89" name="组合 88"/>
          <p:cNvGrpSpPr/>
          <p:nvPr/>
        </p:nvGrpSpPr>
        <p:grpSpPr>
          <a:xfrm>
            <a:off x="551384" y="1052736"/>
            <a:ext cx="11219670" cy="5400600"/>
            <a:chOff x="750273" y="1124744"/>
            <a:chExt cx="10449224" cy="5029745"/>
          </a:xfrm>
        </p:grpSpPr>
        <p:sp>
          <p:nvSpPr>
            <p:cNvPr id="90" name="Rectangle 35"/>
            <p:cNvSpPr>
              <a:spLocks noChangeArrowheads="1"/>
            </p:cNvSpPr>
            <p:nvPr/>
          </p:nvSpPr>
          <p:spPr bwMode="ltGray">
            <a:xfrm>
              <a:off x="1347869" y="2116503"/>
              <a:ext cx="1904999" cy="503237"/>
            </a:xfrm>
            <a:prstGeom prst="rect">
              <a:avLst/>
            </a:prstGeom>
            <a:solidFill>
              <a:schemeClr val="bg1">
                <a:lumMod val="95000"/>
              </a:schemeClr>
            </a:solidFill>
            <a:ln>
              <a:solidFill>
                <a:schemeClr val="tx1">
                  <a:lumMod val="50000"/>
                  <a:lumOff val="50000"/>
                </a:schemeClr>
              </a:solidFill>
              <a:prstDash val="dash"/>
              <a:headEnd/>
              <a:tailEnd/>
            </a:ln>
          </p:spPr>
          <p:style>
            <a:lnRef idx="1">
              <a:schemeClr val="accent4"/>
            </a:lnRef>
            <a:fillRef idx="3">
              <a:schemeClr val="accent4"/>
            </a:fillRef>
            <a:effectRef idx="2">
              <a:schemeClr val="accent4"/>
            </a:effectRef>
            <a:fontRef idx="minor">
              <a:schemeClr val="lt1"/>
            </a:fontRef>
          </p:style>
          <p:txBody>
            <a:bodyPr lIns="36000" tIns="46038" rIns="36000" bIns="46038" anchor="ctr"/>
            <a:lstStyle/>
            <a:p>
              <a:pPr>
                <a:defRPr/>
              </a:pPr>
              <a:endParaRPr lang="en-US" altLang="zh-CN" sz="1000" dirty="0">
                <a:solidFill>
                  <a:srgbClr val="4F81BD"/>
                </a:solidFill>
                <a:latin typeface="微软雅黑" panose="020B0503020204020204" pitchFamily="34" charset="-122"/>
                <a:ea typeface="微软雅黑" panose="020B0503020204020204" pitchFamily="34" charset="-122"/>
              </a:endParaRPr>
            </a:p>
          </p:txBody>
        </p:sp>
        <p:sp>
          <p:nvSpPr>
            <p:cNvPr id="91" name="Rectangle 35"/>
            <p:cNvSpPr>
              <a:spLocks noChangeArrowheads="1"/>
            </p:cNvSpPr>
            <p:nvPr/>
          </p:nvSpPr>
          <p:spPr bwMode="ltGray">
            <a:xfrm>
              <a:off x="1666345" y="1983153"/>
              <a:ext cx="1268047" cy="225425"/>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lIns="36000" tIns="36000" rIns="36000" bIns="36000" anchor="ctr"/>
            <a:lstStyle/>
            <a:p>
              <a:pPr algn="ctr">
                <a:defRPr/>
              </a:pPr>
              <a:r>
                <a:rPr lang="zh-CN" altLang="en-US" sz="1000" smtClean="0">
                  <a:solidFill>
                    <a:prstClr val="white"/>
                  </a:solidFill>
                  <a:latin typeface="微软雅黑" panose="020B0503020204020204" pitchFamily="34" charset="-122"/>
                  <a:ea typeface="微软雅黑" panose="020B0503020204020204" pitchFamily="34" charset="-122"/>
                </a:rPr>
                <a:t>门户首页</a:t>
              </a:r>
              <a:endParaRPr lang="en-US" altLang="zh-CN" sz="1000" dirty="0">
                <a:solidFill>
                  <a:prstClr val="white"/>
                </a:solidFill>
                <a:latin typeface="微软雅黑" panose="020B0503020204020204" pitchFamily="34" charset="-122"/>
                <a:ea typeface="微软雅黑" panose="020B0503020204020204" pitchFamily="34" charset="-122"/>
              </a:endParaRPr>
            </a:p>
          </p:txBody>
        </p:sp>
        <p:sp>
          <p:nvSpPr>
            <p:cNvPr id="92" name="Rectangle 35"/>
            <p:cNvSpPr>
              <a:spLocks noChangeArrowheads="1"/>
            </p:cNvSpPr>
            <p:nvPr/>
          </p:nvSpPr>
          <p:spPr bwMode="ltGray">
            <a:xfrm>
              <a:off x="1459238" y="2283401"/>
              <a:ext cx="1684215" cy="226591"/>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zh-CN" altLang="en-US" sz="1000">
                  <a:solidFill>
                    <a:prstClr val="black">
                      <a:lumMod val="65000"/>
                      <a:lumOff val="35000"/>
                    </a:prstClr>
                  </a:solidFill>
                  <a:latin typeface="微软雅黑" panose="020B0503020204020204" pitchFamily="34" charset="-122"/>
                  <a:ea typeface="微软雅黑" panose="020B0503020204020204" pitchFamily="34" charset="-122"/>
                </a:rPr>
                <a:t>政府</a:t>
              </a:r>
              <a:r>
                <a:rPr lang="zh-CN" altLang="en-US" sz="1000" smtClean="0">
                  <a:solidFill>
                    <a:prstClr val="black">
                      <a:lumMod val="65000"/>
                      <a:lumOff val="35000"/>
                    </a:prstClr>
                  </a:solidFill>
                  <a:latin typeface="微软雅黑" panose="020B0503020204020204" pitchFamily="34" charset="-122"/>
                  <a:ea typeface="微软雅黑" panose="020B0503020204020204" pitchFamily="34" charset="-122"/>
                </a:rPr>
                <a:t>门户</a:t>
              </a:r>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rPr>
                <a:t>首页</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96" name="Rectangle 35"/>
            <p:cNvSpPr>
              <a:spLocks noChangeArrowheads="1"/>
            </p:cNvSpPr>
            <p:nvPr/>
          </p:nvSpPr>
          <p:spPr bwMode="ltGray">
            <a:xfrm>
              <a:off x="1343961" y="2830877"/>
              <a:ext cx="1904999" cy="1295400"/>
            </a:xfrm>
            <a:prstGeom prst="rect">
              <a:avLst/>
            </a:prstGeom>
            <a:solidFill>
              <a:schemeClr val="bg1">
                <a:lumMod val="95000"/>
              </a:schemeClr>
            </a:solidFill>
            <a:ln>
              <a:solidFill>
                <a:schemeClr val="tx1">
                  <a:lumMod val="50000"/>
                  <a:lumOff val="50000"/>
                </a:schemeClr>
              </a:solidFill>
              <a:prstDash val="dash"/>
              <a:headEnd/>
              <a:tailEnd/>
            </a:ln>
          </p:spPr>
          <p:style>
            <a:lnRef idx="1">
              <a:schemeClr val="accent4"/>
            </a:lnRef>
            <a:fillRef idx="3">
              <a:schemeClr val="accent4"/>
            </a:fillRef>
            <a:effectRef idx="2">
              <a:schemeClr val="accent4"/>
            </a:effectRef>
            <a:fontRef idx="minor">
              <a:schemeClr val="lt1"/>
            </a:fontRef>
          </p:style>
          <p:txBody>
            <a:bodyPr lIns="36000" tIns="46038" rIns="36000" bIns="46038" anchor="ctr"/>
            <a:lstStyle/>
            <a:p>
              <a:pPr>
                <a:defRPr/>
              </a:pPr>
              <a:endParaRPr lang="en-US" altLang="zh-CN" sz="1000" dirty="0">
                <a:solidFill>
                  <a:srgbClr val="4F81BD"/>
                </a:solidFill>
                <a:latin typeface="微软雅黑" panose="020B0503020204020204" pitchFamily="34" charset="-122"/>
                <a:ea typeface="微软雅黑" panose="020B0503020204020204" pitchFamily="34" charset="-122"/>
              </a:endParaRPr>
            </a:p>
          </p:txBody>
        </p:sp>
        <p:sp>
          <p:nvSpPr>
            <p:cNvPr id="97" name="Rectangle 35"/>
            <p:cNvSpPr>
              <a:spLocks noChangeArrowheads="1"/>
            </p:cNvSpPr>
            <p:nvPr/>
          </p:nvSpPr>
          <p:spPr bwMode="ltGray">
            <a:xfrm>
              <a:off x="1662437" y="2697528"/>
              <a:ext cx="1268047" cy="225425"/>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lIns="36000" tIns="36000" rIns="36000" bIns="36000" anchor="ctr"/>
            <a:lstStyle/>
            <a:p>
              <a:pPr algn="ctr">
                <a:defRPr/>
              </a:pPr>
              <a:r>
                <a:rPr lang="zh-CN" altLang="en-US" sz="1000" dirty="0">
                  <a:solidFill>
                    <a:prstClr val="white"/>
                  </a:solidFill>
                  <a:latin typeface="微软雅黑" panose="020B0503020204020204" pitchFamily="34" charset="-122"/>
                  <a:ea typeface="微软雅黑" panose="020B0503020204020204" pitchFamily="34" charset="-122"/>
                </a:rPr>
                <a:t>职能门户</a:t>
              </a:r>
              <a:endParaRPr lang="en-US" altLang="zh-CN" sz="1000" dirty="0">
                <a:solidFill>
                  <a:prstClr val="white"/>
                </a:solidFill>
                <a:latin typeface="微软雅黑" panose="020B0503020204020204" pitchFamily="34" charset="-122"/>
                <a:ea typeface="微软雅黑" panose="020B0503020204020204" pitchFamily="34" charset="-122"/>
              </a:endParaRPr>
            </a:p>
          </p:txBody>
        </p:sp>
        <p:sp>
          <p:nvSpPr>
            <p:cNvPr id="98" name="Rectangle 35"/>
            <p:cNvSpPr>
              <a:spLocks noChangeArrowheads="1"/>
            </p:cNvSpPr>
            <p:nvPr/>
          </p:nvSpPr>
          <p:spPr bwMode="ltGray">
            <a:xfrm>
              <a:off x="1459238" y="3016615"/>
              <a:ext cx="1684215" cy="227013"/>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rPr>
                <a:t>人力资源共享服务门户</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99" name="Rectangle 35"/>
            <p:cNvSpPr>
              <a:spLocks noChangeArrowheads="1"/>
            </p:cNvSpPr>
            <p:nvPr/>
          </p:nvSpPr>
          <p:spPr bwMode="ltGray">
            <a:xfrm>
              <a:off x="1459238" y="3291464"/>
              <a:ext cx="1684215" cy="226591"/>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rPr>
                <a:t>财务</a:t>
              </a:r>
              <a:r>
                <a:rPr lang="zh-CN" altLang="en-US" sz="1000" dirty="0" smtClean="0">
                  <a:solidFill>
                    <a:prstClr val="black">
                      <a:lumMod val="65000"/>
                      <a:lumOff val="35000"/>
                    </a:prstClr>
                  </a:solidFill>
                  <a:latin typeface="微软雅黑" panose="020B0503020204020204" pitchFamily="34" charset="-122"/>
                  <a:ea typeface="微软雅黑" panose="020B0503020204020204" pitchFamily="34" charset="-122"/>
                </a:rPr>
                <a:t>管理</a:t>
              </a:r>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rPr>
                <a:t>共享服务门户</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12" name="Rectangle 35"/>
            <p:cNvSpPr>
              <a:spLocks noChangeArrowheads="1"/>
            </p:cNvSpPr>
            <p:nvPr/>
          </p:nvSpPr>
          <p:spPr bwMode="ltGray">
            <a:xfrm>
              <a:off x="1459238" y="3559751"/>
              <a:ext cx="1684215" cy="226591"/>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zh-CN" altLang="en-US" sz="1000" dirty="0" smtClean="0">
                  <a:solidFill>
                    <a:prstClr val="black">
                      <a:lumMod val="65000"/>
                      <a:lumOff val="35000"/>
                    </a:prstClr>
                  </a:solidFill>
                  <a:latin typeface="微软雅黑" panose="020B0503020204020204" pitchFamily="34" charset="-122"/>
                  <a:ea typeface="微软雅黑" panose="020B0503020204020204" pitchFamily="34" charset="-122"/>
                </a:rPr>
                <a:t>行政管理共享</a:t>
              </a:r>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rPr>
                <a:t>服务门户</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13" name="Rectangle 35"/>
            <p:cNvSpPr>
              <a:spLocks noChangeArrowheads="1"/>
            </p:cNvSpPr>
            <p:nvPr/>
          </p:nvSpPr>
          <p:spPr bwMode="ltGray">
            <a:xfrm>
              <a:off x="1459238" y="3831002"/>
              <a:ext cx="1684215" cy="227012"/>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rPr>
                <a:t>……</a:t>
              </a:r>
            </a:p>
          </p:txBody>
        </p:sp>
        <p:sp>
          <p:nvSpPr>
            <p:cNvPr id="114" name="Rectangle 35"/>
            <p:cNvSpPr>
              <a:spLocks noChangeArrowheads="1"/>
            </p:cNvSpPr>
            <p:nvPr/>
          </p:nvSpPr>
          <p:spPr bwMode="ltGray">
            <a:xfrm>
              <a:off x="3264591" y="2834052"/>
              <a:ext cx="3638039" cy="1295400"/>
            </a:xfrm>
            <a:prstGeom prst="rect">
              <a:avLst/>
            </a:prstGeom>
            <a:solidFill>
              <a:schemeClr val="bg1">
                <a:lumMod val="95000"/>
              </a:schemeClr>
            </a:solidFill>
            <a:ln>
              <a:solidFill>
                <a:schemeClr val="tx1">
                  <a:lumMod val="50000"/>
                  <a:lumOff val="50000"/>
                </a:schemeClr>
              </a:solidFill>
              <a:prstDash val="dash"/>
              <a:headEnd/>
              <a:tailEnd/>
            </a:ln>
          </p:spPr>
          <p:style>
            <a:lnRef idx="1">
              <a:schemeClr val="accent4"/>
            </a:lnRef>
            <a:fillRef idx="3">
              <a:schemeClr val="accent4"/>
            </a:fillRef>
            <a:effectRef idx="2">
              <a:schemeClr val="accent4"/>
            </a:effectRef>
            <a:fontRef idx="minor">
              <a:schemeClr val="lt1"/>
            </a:fontRef>
          </p:style>
          <p:txBody>
            <a:bodyPr lIns="36000" tIns="46038" rIns="36000" bIns="46038" anchor="ctr"/>
            <a:lstStyle/>
            <a:p>
              <a:pPr>
                <a:defRPr/>
              </a:pPr>
              <a:endParaRPr lang="en-US" altLang="zh-CN" sz="1000" dirty="0">
                <a:solidFill>
                  <a:srgbClr val="4F81BD"/>
                </a:solidFill>
                <a:latin typeface="微软雅黑" panose="020B0503020204020204" pitchFamily="34" charset="-122"/>
                <a:ea typeface="微软雅黑" panose="020B0503020204020204" pitchFamily="34" charset="-122"/>
              </a:endParaRPr>
            </a:p>
          </p:txBody>
        </p:sp>
        <p:sp>
          <p:nvSpPr>
            <p:cNvPr id="115" name="Rectangle 35"/>
            <p:cNvSpPr>
              <a:spLocks noChangeArrowheads="1"/>
            </p:cNvSpPr>
            <p:nvPr/>
          </p:nvSpPr>
          <p:spPr bwMode="ltGray">
            <a:xfrm>
              <a:off x="4611930" y="2700702"/>
              <a:ext cx="1268046" cy="227012"/>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lIns="36000" tIns="36000" rIns="36000" bIns="36000" anchor="ctr"/>
            <a:lstStyle/>
            <a:p>
              <a:pPr algn="ctr">
                <a:defRPr/>
              </a:pPr>
              <a:r>
                <a:rPr lang="zh-CN" altLang="en-US" sz="1000" dirty="0">
                  <a:solidFill>
                    <a:prstClr val="white"/>
                  </a:solidFill>
                  <a:latin typeface="微软雅黑" panose="020B0503020204020204" pitchFamily="34" charset="-122"/>
                  <a:ea typeface="微软雅黑" panose="020B0503020204020204" pitchFamily="34" charset="-122"/>
                </a:rPr>
                <a:t>专项门户</a:t>
              </a:r>
              <a:endParaRPr lang="en-US" altLang="zh-CN" sz="1000" dirty="0">
                <a:solidFill>
                  <a:prstClr val="white"/>
                </a:solidFill>
                <a:latin typeface="微软雅黑" panose="020B0503020204020204" pitchFamily="34" charset="-122"/>
                <a:ea typeface="微软雅黑" panose="020B0503020204020204" pitchFamily="34" charset="-122"/>
              </a:endParaRPr>
            </a:p>
          </p:txBody>
        </p:sp>
        <p:sp>
          <p:nvSpPr>
            <p:cNvPr id="116" name="Rectangle 35"/>
            <p:cNvSpPr>
              <a:spLocks noChangeArrowheads="1"/>
            </p:cNvSpPr>
            <p:nvPr/>
          </p:nvSpPr>
          <p:spPr bwMode="ltGray">
            <a:xfrm>
              <a:off x="3375961" y="3016826"/>
              <a:ext cx="1684215" cy="226591"/>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zh-CN" altLang="en-US" sz="1000" smtClean="0">
                  <a:solidFill>
                    <a:prstClr val="black">
                      <a:lumMod val="65000"/>
                      <a:lumOff val="35000"/>
                    </a:prstClr>
                  </a:solidFill>
                  <a:latin typeface="微软雅黑" panose="020B0503020204020204" pitchFamily="34" charset="-122"/>
                  <a:ea typeface="微软雅黑" panose="020B0503020204020204" pitchFamily="34" charset="-122"/>
                </a:rPr>
                <a:t>政务公开门户</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17" name="Rectangle 35"/>
            <p:cNvSpPr>
              <a:spLocks noChangeArrowheads="1"/>
            </p:cNvSpPr>
            <p:nvPr/>
          </p:nvSpPr>
          <p:spPr bwMode="ltGray">
            <a:xfrm>
              <a:off x="3375961" y="3288077"/>
              <a:ext cx="1684215" cy="227012"/>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zh-CN" altLang="en-US" sz="1000" smtClean="0">
                  <a:solidFill>
                    <a:prstClr val="black">
                      <a:lumMod val="65000"/>
                      <a:lumOff val="35000"/>
                    </a:prstClr>
                  </a:solidFill>
                  <a:latin typeface="微软雅黑" panose="020B0503020204020204" pitchFamily="34" charset="-122"/>
                  <a:ea typeface="微软雅黑" panose="020B0503020204020204" pitchFamily="34" charset="-122"/>
                </a:rPr>
                <a:t>网上传阅门户</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18" name="Rectangle 35"/>
            <p:cNvSpPr>
              <a:spLocks noChangeArrowheads="1"/>
            </p:cNvSpPr>
            <p:nvPr/>
          </p:nvSpPr>
          <p:spPr bwMode="ltGray">
            <a:xfrm>
              <a:off x="3375961" y="3559540"/>
              <a:ext cx="1684215" cy="227013"/>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zh-CN" altLang="en-US" sz="1000" smtClean="0">
                  <a:solidFill>
                    <a:prstClr val="black">
                      <a:lumMod val="65000"/>
                      <a:lumOff val="35000"/>
                    </a:prstClr>
                  </a:solidFill>
                  <a:latin typeface="微软雅黑" panose="020B0503020204020204" pitchFamily="34" charset="-122"/>
                  <a:ea typeface="微软雅黑" panose="020B0503020204020204" pitchFamily="34" charset="-122"/>
                </a:rPr>
                <a:t>思想学习门户</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19" name="Rectangle 35"/>
            <p:cNvSpPr>
              <a:spLocks noChangeArrowheads="1"/>
            </p:cNvSpPr>
            <p:nvPr/>
          </p:nvSpPr>
          <p:spPr bwMode="ltGray">
            <a:xfrm>
              <a:off x="3375961" y="3831002"/>
              <a:ext cx="1684215" cy="227012"/>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rPr>
                <a:t>……</a:t>
              </a:r>
            </a:p>
          </p:txBody>
        </p:sp>
        <p:sp>
          <p:nvSpPr>
            <p:cNvPr id="120" name="Rectangle 35"/>
            <p:cNvSpPr>
              <a:spLocks noChangeArrowheads="1"/>
            </p:cNvSpPr>
            <p:nvPr/>
          </p:nvSpPr>
          <p:spPr bwMode="ltGray">
            <a:xfrm>
              <a:off x="3264591" y="2119678"/>
              <a:ext cx="3627501" cy="503237"/>
            </a:xfrm>
            <a:prstGeom prst="rect">
              <a:avLst/>
            </a:prstGeom>
            <a:solidFill>
              <a:schemeClr val="bg1">
                <a:lumMod val="95000"/>
              </a:schemeClr>
            </a:solidFill>
            <a:ln>
              <a:solidFill>
                <a:schemeClr val="tx1">
                  <a:lumMod val="50000"/>
                  <a:lumOff val="50000"/>
                </a:schemeClr>
              </a:solidFill>
              <a:prstDash val="dash"/>
              <a:headEnd/>
              <a:tailEnd/>
            </a:ln>
          </p:spPr>
          <p:style>
            <a:lnRef idx="1">
              <a:schemeClr val="accent4"/>
            </a:lnRef>
            <a:fillRef idx="3">
              <a:schemeClr val="accent4"/>
            </a:fillRef>
            <a:effectRef idx="2">
              <a:schemeClr val="accent4"/>
            </a:effectRef>
            <a:fontRef idx="minor">
              <a:schemeClr val="lt1"/>
            </a:fontRef>
          </p:style>
          <p:txBody>
            <a:bodyPr lIns="36000" tIns="46038" rIns="36000" bIns="46038" anchor="ctr"/>
            <a:lstStyle/>
            <a:p>
              <a:pPr>
                <a:defRPr/>
              </a:pPr>
              <a:endParaRPr lang="en-US" altLang="zh-CN" sz="1000" dirty="0">
                <a:solidFill>
                  <a:srgbClr val="4F81BD"/>
                </a:solidFill>
                <a:latin typeface="微软雅黑" panose="020B0503020204020204" pitchFamily="34" charset="-122"/>
                <a:ea typeface="微软雅黑" panose="020B0503020204020204" pitchFamily="34" charset="-122"/>
              </a:endParaRPr>
            </a:p>
          </p:txBody>
        </p:sp>
        <p:sp>
          <p:nvSpPr>
            <p:cNvPr id="121" name="Rectangle 35"/>
            <p:cNvSpPr>
              <a:spLocks noChangeArrowheads="1"/>
            </p:cNvSpPr>
            <p:nvPr/>
          </p:nvSpPr>
          <p:spPr bwMode="ltGray">
            <a:xfrm>
              <a:off x="4611930" y="1986327"/>
              <a:ext cx="1268046" cy="227012"/>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lIns="36000" tIns="36000" rIns="36000" bIns="36000" anchor="ctr"/>
            <a:lstStyle/>
            <a:p>
              <a:pPr algn="ctr">
                <a:defRPr/>
              </a:pPr>
              <a:r>
                <a:rPr lang="zh-CN" altLang="en-US" sz="1000" dirty="0">
                  <a:solidFill>
                    <a:prstClr val="white"/>
                  </a:solidFill>
                  <a:latin typeface="微软雅黑" panose="020B0503020204020204" pitchFamily="34" charset="-122"/>
                  <a:ea typeface="微软雅黑" panose="020B0503020204020204" pitchFamily="34" charset="-122"/>
                </a:rPr>
                <a:t>专题门户</a:t>
              </a:r>
              <a:endParaRPr lang="en-US" altLang="zh-CN" sz="1000" dirty="0">
                <a:solidFill>
                  <a:prstClr val="white"/>
                </a:solidFill>
                <a:latin typeface="微软雅黑" panose="020B0503020204020204" pitchFamily="34" charset="-122"/>
                <a:ea typeface="微软雅黑" panose="020B0503020204020204" pitchFamily="34" charset="-122"/>
              </a:endParaRPr>
            </a:p>
          </p:txBody>
        </p:sp>
        <p:sp>
          <p:nvSpPr>
            <p:cNvPr id="122" name="Rectangle 35"/>
            <p:cNvSpPr>
              <a:spLocks noChangeArrowheads="1"/>
            </p:cNvSpPr>
            <p:nvPr/>
          </p:nvSpPr>
          <p:spPr bwMode="ltGray">
            <a:xfrm>
              <a:off x="3375961" y="2287953"/>
              <a:ext cx="1684215" cy="225425"/>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rPr>
                <a:t>群众路线专题门户</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23" name="上下箭头 122"/>
            <p:cNvSpPr/>
            <p:nvPr/>
          </p:nvSpPr>
          <p:spPr bwMode="auto">
            <a:xfrm>
              <a:off x="750273" y="1762489"/>
              <a:ext cx="535073" cy="4392000"/>
            </a:xfrm>
            <a:prstGeom prst="upDownArrow">
              <a:avLst>
                <a:gd name="adj1" fmla="val 100000"/>
                <a:gd name="adj2" fmla="val 0"/>
              </a:avLst>
            </a:prstGeom>
            <a:solidFill>
              <a:schemeClr val="bg1">
                <a:lumMod val="95000"/>
              </a:schemeClr>
            </a:solidFill>
            <a:ln>
              <a:solidFill>
                <a:schemeClr val="tx1">
                  <a:lumMod val="50000"/>
                  <a:lumOff val="50000"/>
                </a:schemeClr>
              </a:solidFill>
              <a:prstDash val="dash"/>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lstStyle/>
            <a:p>
              <a:pPr algn="ctr">
                <a:defRPr/>
              </a:pPr>
              <a:endParaRPr lang="zh-CN" altLang="en-US" sz="1200" b="1">
                <a:solidFill>
                  <a:srgbClr val="C00000"/>
                </a:solidFill>
                <a:latin typeface="微软雅黑" panose="020B0503020204020204" pitchFamily="34" charset="-122"/>
                <a:ea typeface="微软雅黑" panose="020B0503020204020204" pitchFamily="34" charset="-122"/>
              </a:endParaRPr>
            </a:p>
          </p:txBody>
        </p:sp>
        <p:sp>
          <p:nvSpPr>
            <p:cNvPr id="124" name="TextBox 24"/>
            <p:cNvSpPr txBox="1">
              <a:spLocks noChangeArrowheads="1"/>
            </p:cNvSpPr>
            <p:nvPr/>
          </p:nvSpPr>
          <p:spPr bwMode="auto">
            <a:xfrm>
              <a:off x="867782" y="2546037"/>
              <a:ext cx="304800" cy="954107"/>
            </a:xfrm>
            <a:prstGeom prst="rect">
              <a:avLst/>
            </a:prstGeom>
            <a:noFill/>
            <a:ln>
              <a:noFill/>
            </a:ln>
            <a:extLst/>
          </p:spPr>
          <p:txBody>
            <a:bodyPr>
              <a:spAutoFit/>
            </a:bodyPr>
            <a:lstStyle>
              <a:lvl1pPr eaLnBrk="0" hangingPunct="0">
                <a:defRPr sz="2000">
                  <a:solidFill>
                    <a:schemeClr val="tx1"/>
                  </a:solidFill>
                  <a:latin typeface="Arial" charset="0"/>
                  <a:ea typeface="黑体" pitchFamily="49" charset="-122"/>
                </a:defRPr>
              </a:lvl1pPr>
              <a:lvl2pPr marL="742950" indent="-285750" eaLnBrk="0" hangingPunct="0">
                <a:defRPr sz="2000">
                  <a:solidFill>
                    <a:schemeClr val="tx1"/>
                  </a:solidFill>
                  <a:latin typeface="Arial" charset="0"/>
                  <a:ea typeface="黑体" pitchFamily="49" charset="-122"/>
                </a:defRPr>
              </a:lvl2pPr>
              <a:lvl3pPr marL="1143000" indent="-228600" eaLnBrk="0" hangingPunct="0">
                <a:defRPr sz="2000">
                  <a:solidFill>
                    <a:schemeClr val="tx1"/>
                  </a:solidFill>
                  <a:latin typeface="Arial" charset="0"/>
                  <a:ea typeface="黑体" pitchFamily="49" charset="-122"/>
                </a:defRPr>
              </a:lvl3pPr>
              <a:lvl4pPr marL="1600200" indent="-228600" eaLnBrk="0" hangingPunct="0">
                <a:defRPr sz="2000">
                  <a:solidFill>
                    <a:schemeClr val="tx1"/>
                  </a:solidFill>
                  <a:latin typeface="Arial" charset="0"/>
                  <a:ea typeface="黑体" pitchFamily="49" charset="-122"/>
                </a:defRPr>
              </a:lvl4pPr>
              <a:lvl5pPr marL="2057400" indent="-228600" eaLnBrk="0" hangingPunct="0">
                <a:defRPr sz="2000">
                  <a:solidFill>
                    <a:schemeClr val="tx1"/>
                  </a:solidFill>
                  <a:latin typeface="Arial" charset="0"/>
                  <a:ea typeface="黑体" pitchFamily="49" charset="-122"/>
                </a:defRPr>
              </a:lvl5pPr>
              <a:lvl6pPr marL="2514600" indent="-228600" eaLnBrk="0" fontAlgn="base" hangingPunct="0">
                <a:spcBef>
                  <a:spcPct val="0"/>
                </a:spcBef>
                <a:spcAft>
                  <a:spcPct val="0"/>
                </a:spcAft>
                <a:defRPr sz="2000">
                  <a:solidFill>
                    <a:schemeClr val="tx1"/>
                  </a:solidFill>
                  <a:latin typeface="Arial" charset="0"/>
                  <a:ea typeface="黑体" pitchFamily="49" charset="-122"/>
                </a:defRPr>
              </a:lvl6pPr>
              <a:lvl7pPr marL="2971800" indent="-228600" eaLnBrk="0" fontAlgn="base" hangingPunct="0">
                <a:spcBef>
                  <a:spcPct val="0"/>
                </a:spcBef>
                <a:spcAft>
                  <a:spcPct val="0"/>
                </a:spcAft>
                <a:defRPr sz="2000">
                  <a:solidFill>
                    <a:schemeClr val="tx1"/>
                  </a:solidFill>
                  <a:latin typeface="Arial" charset="0"/>
                  <a:ea typeface="黑体" pitchFamily="49" charset="-122"/>
                </a:defRPr>
              </a:lvl7pPr>
              <a:lvl8pPr marL="3429000" indent="-228600" eaLnBrk="0" fontAlgn="base" hangingPunct="0">
                <a:spcBef>
                  <a:spcPct val="0"/>
                </a:spcBef>
                <a:spcAft>
                  <a:spcPct val="0"/>
                </a:spcAft>
                <a:defRPr sz="2000">
                  <a:solidFill>
                    <a:schemeClr val="tx1"/>
                  </a:solidFill>
                  <a:latin typeface="Arial" charset="0"/>
                  <a:ea typeface="黑体" pitchFamily="49" charset="-122"/>
                </a:defRPr>
              </a:lvl8pPr>
              <a:lvl9pPr marL="3886200" indent="-228600" eaLnBrk="0" fontAlgn="base" hangingPunct="0">
                <a:spcBef>
                  <a:spcPct val="0"/>
                </a:spcBef>
                <a:spcAft>
                  <a:spcPct val="0"/>
                </a:spcAft>
                <a:defRPr sz="2000">
                  <a:solidFill>
                    <a:schemeClr val="tx1"/>
                  </a:solidFill>
                  <a:latin typeface="Arial" charset="0"/>
                  <a:ea typeface="黑体" pitchFamily="49" charset="-122"/>
                </a:defRPr>
              </a:lvl9pPr>
            </a:lstStyle>
            <a:p>
              <a:pPr algn="ctr" eaLnBrk="1" hangingPunct="1">
                <a:defRPr/>
              </a:pPr>
              <a:r>
                <a:rPr lang="zh-CN" altLang="en-US" sz="1400" b="1" smtClean="0">
                  <a:solidFill>
                    <a:srgbClr val="C00000"/>
                  </a:solidFill>
                  <a:latin typeface="微软雅黑" panose="020B0503020204020204" pitchFamily="34" charset="-122"/>
                  <a:ea typeface="微软雅黑" panose="020B0503020204020204" pitchFamily="34" charset="-122"/>
                </a:rPr>
                <a:t>上级单位</a:t>
              </a:r>
              <a:endParaRPr lang="zh-CN" altLang="en-US" sz="1400" b="1" dirty="0">
                <a:solidFill>
                  <a:srgbClr val="C00000"/>
                </a:solidFill>
                <a:latin typeface="微软雅黑" panose="020B0503020204020204" pitchFamily="34" charset="-122"/>
                <a:ea typeface="微软雅黑" panose="020B0503020204020204" pitchFamily="34" charset="-122"/>
              </a:endParaRPr>
            </a:p>
          </p:txBody>
        </p:sp>
        <p:sp>
          <p:nvSpPr>
            <p:cNvPr id="125" name="TextBox 24"/>
            <p:cNvSpPr txBox="1">
              <a:spLocks noChangeArrowheads="1"/>
            </p:cNvSpPr>
            <p:nvPr/>
          </p:nvSpPr>
          <p:spPr bwMode="auto">
            <a:xfrm>
              <a:off x="820890" y="4548552"/>
              <a:ext cx="398585" cy="954107"/>
            </a:xfrm>
            <a:prstGeom prst="rect">
              <a:avLst/>
            </a:prstGeom>
            <a:noFill/>
            <a:ln>
              <a:noFill/>
            </a:ln>
            <a:extLst/>
          </p:spPr>
          <p:txBody>
            <a:bodyPr>
              <a:spAutoFit/>
            </a:bodyPr>
            <a:lstStyle>
              <a:lvl1pPr eaLnBrk="0" hangingPunct="0">
                <a:defRPr sz="2000">
                  <a:solidFill>
                    <a:schemeClr val="tx1"/>
                  </a:solidFill>
                  <a:latin typeface="Arial" charset="0"/>
                  <a:ea typeface="黑体" pitchFamily="49" charset="-122"/>
                </a:defRPr>
              </a:lvl1pPr>
              <a:lvl2pPr marL="742950" indent="-285750" eaLnBrk="0" hangingPunct="0">
                <a:defRPr sz="2000">
                  <a:solidFill>
                    <a:schemeClr val="tx1"/>
                  </a:solidFill>
                  <a:latin typeface="Arial" charset="0"/>
                  <a:ea typeface="黑体" pitchFamily="49" charset="-122"/>
                </a:defRPr>
              </a:lvl2pPr>
              <a:lvl3pPr marL="1143000" indent="-228600" eaLnBrk="0" hangingPunct="0">
                <a:defRPr sz="2000">
                  <a:solidFill>
                    <a:schemeClr val="tx1"/>
                  </a:solidFill>
                  <a:latin typeface="Arial" charset="0"/>
                  <a:ea typeface="黑体" pitchFamily="49" charset="-122"/>
                </a:defRPr>
              </a:lvl3pPr>
              <a:lvl4pPr marL="1600200" indent="-228600" eaLnBrk="0" hangingPunct="0">
                <a:defRPr sz="2000">
                  <a:solidFill>
                    <a:schemeClr val="tx1"/>
                  </a:solidFill>
                  <a:latin typeface="Arial" charset="0"/>
                  <a:ea typeface="黑体" pitchFamily="49" charset="-122"/>
                </a:defRPr>
              </a:lvl4pPr>
              <a:lvl5pPr marL="2057400" indent="-228600" eaLnBrk="0" hangingPunct="0">
                <a:defRPr sz="2000">
                  <a:solidFill>
                    <a:schemeClr val="tx1"/>
                  </a:solidFill>
                  <a:latin typeface="Arial" charset="0"/>
                  <a:ea typeface="黑体" pitchFamily="49" charset="-122"/>
                </a:defRPr>
              </a:lvl5pPr>
              <a:lvl6pPr marL="2514600" indent="-228600" eaLnBrk="0" fontAlgn="base" hangingPunct="0">
                <a:spcBef>
                  <a:spcPct val="0"/>
                </a:spcBef>
                <a:spcAft>
                  <a:spcPct val="0"/>
                </a:spcAft>
                <a:defRPr sz="2000">
                  <a:solidFill>
                    <a:schemeClr val="tx1"/>
                  </a:solidFill>
                  <a:latin typeface="Arial" charset="0"/>
                  <a:ea typeface="黑体" pitchFamily="49" charset="-122"/>
                </a:defRPr>
              </a:lvl6pPr>
              <a:lvl7pPr marL="2971800" indent="-228600" eaLnBrk="0" fontAlgn="base" hangingPunct="0">
                <a:spcBef>
                  <a:spcPct val="0"/>
                </a:spcBef>
                <a:spcAft>
                  <a:spcPct val="0"/>
                </a:spcAft>
                <a:defRPr sz="2000">
                  <a:solidFill>
                    <a:schemeClr val="tx1"/>
                  </a:solidFill>
                  <a:latin typeface="Arial" charset="0"/>
                  <a:ea typeface="黑体" pitchFamily="49" charset="-122"/>
                </a:defRPr>
              </a:lvl7pPr>
              <a:lvl8pPr marL="3429000" indent="-228600" eaLnBrk="0" fontAlgn="base" hangingPunct="0">
                <a:spcBef>
                  <a:spcPct val="0"/>
                </a:spcBef>
                <a:spcAft>
                  <a:spcPct val="0"/>
                </a:spcAft>
                <a:defRPr sz="2000">
                  <a:solidFill>
                    <a:schemeClr val="tx1"/>
                  </a:solidFill>
                  <a:latin typeface="Arial" charset="0"/>
                  <a:ea typeface="黑体" pitchFamily="49" charset="-122"/>
                </a:defRPr>
              </a:lvl8pPr>
              <a:lvl9pPr marL="3886200" indent="-228600" eaLnBrk="0" fontAlgn="base" hangingPunct="0">
                <a:spcBef>
                  <a:spcPct val="0"/>
                </a:spcBef>
                <a:spcAft>
                  <a:spcPct val="0"/>
                </a:spcAft>
                <a:defRPr sz="2000">
                  <a:solidFill>
                    <a:schemeClr val="tx1"/>
                  </a:solidFill>
                  <a:latin typeface="Arial" charset="0"/>
                  <a:ea typeface="黑体" pitchFamily="49" charset="-122"/>
                </a:defRPr>
              </a:lvl9pPr>
            </a:lstStyle>
            <a:p>
              <a:pPr algn="ctr" eaLnBrk="1" hangingPunct="1">
                <a:defRPr/>
              </a:pPr>
              <a:r>
                <a:rPr lang="zh-CN" altLang="en-US" sz="1400" b="1" smtClean="0">
                  <a:solidFill>
                    <a:srgbClr val="4BACC6"/>
                  </a:solidFill>
                  <a:latin typeface="微软雅黑" panose="020B0503020204020204" pitchFamily="34" charset="-122"/>
                  <a:ea typeface="微软雅黑" panose="020B0503020204020204" pitchFamily="34" charset="-122"/>
                </a:rPr>
                <a:t>下级单位</a:t>
              </a:r>
              <a:endParaRPr lang="zh-CN" altLang="en-US" sz="1400" b="1" dirty="0">
                <a:solidFill>
                  <a:srgbClr val="4BACC6"/>
                </a:solidFill>
                <a:latin typeface="微软雅黑" panose="020B0503020204020204" pitchFamily="34" charset="-122"/>
                <a:ea typeface="微软雅黑" panose="020B0503020204020204" pitchFamily="34" charset="-122"/>
              </a:endParaRPr>
            </a:p>
          </p:txBody>
        </p:sp>
        <p:sp>
          <p:nvSpPr>
            <p:cNvPr id="126" name="Rectangle 35"/>
            <p:cNvSpPr>
              <a:spLocks noChangeArrowheads="1"/>
            </p:cNvSpPr>
            <p:nvPr/>
          </p:nvSpPr>
          <p:spPr bwMode="ltGray">
            <a:xfrm>
              <a:off x="7048254" y="2119678"/>
              <a:ext cx="1905001" cy="503237"/>
            </a:xfrm>
            <a:prstGeom prst="rect">
              <a:avLst/>
            </a:prstGeom>
            <a:solidFill>
              <a:schemeClr val="bg1">
                <a:lumMod val="95000"/>
              </a:schemeClr>
            </a:solidFill>
            <a:ln>
              <a:solidFill>
                <a:schemeClr val="tx1">
                  <a:lumMod val="50000"/>
                  <a:lumOff val="50000"/>
                </a:schemeClr>
              </a:solidFill>
              <a:prstDash val="dash"/>
              <a:headEnd/>
              <a:tailEnd/>
            </a:ln>
          </p:spPr>
          <p:style>
            <a:lnRef idx="1">
              <a:schemeClr val="accent4"/>
            </a:lnRef>
            <a:fillRef idx="3">
              <a:schemeClr val="accent4"/>
            </a:fillRef>
            <a:effectRef idx="2">
              <a:schemeClr val="accent4"/>
            </a:effectRef>
            <a:fontRef idx="minor">
              <a:schemeClr val="lt1"/>
            </a:fontRef>
          </p:style>
          <p:txBody>
            <a:bodyPr lIns="36000" tIns="46038" rIns="36000" bIns="46038" anchor="ctr"/>
            <a:lstStyle/>
            <a:p>
              <a:pPr>
                <a:defRPr/>
              </a:pPr>
              <a:endParaRPr lang="en-US" altLang="zh-CN" sz="1000" dirty="0">
                <a:solidFill>
                  <a:srgbClr val="4F81BD"/>
                </a:solidFill>
                <a:latin typeface="微软雅黑" panose="020B0503020204020204" pitchFamily="34" charset="-122"/>
                <a:ea typeface="微软雅黑" panose="020B0503020204020204" pitchFamily="34" charset="-122"/>
              </a:endParaRPr>
            </a:p>
          </p:txBody>
        </p:sp>
        <p:sp>
          <p:nvSpPr>
            <p:cNvPr id="127" name="Rectangle 35"/>
            <p:cNvSpPr>
              <a:spLocks noChangeArrowheads="1"/>
            </p:cNvSpPr>
            <p:nvPr/>
          </p:nvSpPr>
          <p:spPr bwMode="ltGray">
            <a:xfrm>
              <a:off x="7370639" y="1986327"/>
              <a:ext cx="1268046" cy="227012"/>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lIns="36000" tIns="36000" rIns="36000" bIns="36000" anchor="ctr"/>
            <a:lstStyle/>
            <a:p>
              <a:pPr algn="ctr">
                <a:defRPr/>
              </a:pPr>
              <a:r>
                <a:rPr lang="zh-CN" altLang="en-US" sz="1000" dirty="0">
                  <a:solidFill>
                    <a:prstClr val="white"/>
                  </a:solidFill>
                  <a:latin typeface="微软雅黑" panose="020B0503020204020204" pitchFamily="34" charset="-122"/>
                  <a:ea typeface="微软雅黑" panose="020B0503020204020204" pitchFamily="34" charset="-122"/>
                </a:rPr>
                <a:t>决策层门户</a:t>
              </a:r>
              <a:endParaRPr lang="en-US" altLang="zh-CN" sz="1000" dirty="0">
                <a:solidFill>
                  <a:prstClr val="white"/>
                </a:solidFill>
                <a:latin typeface="微软雅黑" panose="020B0503020204020204" pitchFamily="34" charset="-122"/>
                <a:ea typeface="微软雅黑" panose="020B0503020204020204" pitchFamily="34" charset="-122"/>
              </a:endParaRPr>
            </a:p>
          </p:txBody>
        </p:sp>
        <p:sp>
          <p:nvSpPr>
            <p:cNvPr id="128" name="Rectangle 35"/>
            <p:cNvSpPr>
              <a:spLocks noChangeArrowheads="1"/>
            </p:cNvSpPr>
            <p:nvPr/>
          </p:nvSpPr>
          <p:spPr bwMode="ltGray">
            <a:xfrm>
              <a:off x="7159624" y="2287953"/>
              <a:ext cx="1684215" cy="225425"/>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zh-CN" altLang="en-US" sz="1000">
                  <a:solidFill>
                    <a:prstClr val="black">
                      <a:lumMod val="65000"/>
                      <a:lumOff val="35000"/>
                    </a:prstClr>
                  </a:solidFill>
                  <a:latin typeface="微软雅黑" panose="020B0503020204020204" pitchFamily="34" charset="-122"/>
                  <a:ea typeface="微软雅黑" panose="020B0503020204020204" pitchFamily="34" charset="-122"/>
                </a:rPr>
                <a:t>领导</a:t>
              </a:r>
              <a:r>
                <a:rPr lang="zh-CN" altLang="en-US" sz="1000" smtClean="0">
                  <a:solidFill>
                    <a:prstClr val="black">
                      <a:lumMod val="65000"/>
                      <a:lumOff val="35000"/>
                    </a:prstClr>
                  </a:solidFill>
                  <a:latin typeface="微软雅黑" panose="020B0503020204020204" pitchFamily="34" charset="-122"/>
                  <a:ea typeface="微软雅黑" panose="020B0503020204020204" pitchFamily="34" charset="-122"/>
                </a:rPr>
                <a:t>工作</a:t>
              </a:r>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rPr>
                <a:t>门户</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29" name="Rectangle 35"/>
            <p:cNvSpPr>
              <a:spLocks noChangeArrowheads="1"/>
            </p:cNvSpPr>
            <p:nvPr/>
          </p:nvSpPr>
          <p:spPr bwMode="ltGray">
            <a:xfrm>
              <a:off x="7048254" y="2830878"/>
              <a:ext cx="1905001" cy="503237"/>
            </a:xfrm>
            <a:prstGeom prst="rect">
              <a:avLst/>
            </a:prstGeom>
            <a:solidFill>
              <a:schemeClr val="bg1">
                <a:lumMod val="95000"/>
              </a:schemeClr>
            </a:solidFill>
            <a:ln>
              <a:solidFill>
                <a:schemeClr val="tx1">
                  <a:lumMod val="50000"/>
                  <a:lumOff val="50000"/>
                </a:schemeClr>
              </a:solidFill>
              <a:prstDash val="dash"/>
              <a:headEnd/>
              <a:tailEnd/>
            </a:ln>
          </p:spPr>
          <p:style>
            <a:lnRef idx="1">
              <a:schemeClr val="accent4"/>
            </a:lnRef>
            <a:fillRef idx="3">
              <a:schemeClr val="accent4"/>
            </a:fillRef>
            <a:effectRef idx="2">
              <a:schemeClr val="accent4"/>
            </a:effectRef>
            <a:fontRef idx="minor">
              <a:schemeClr val="lt1"/>
            </a:fontRef>
          </p:style>
          <p:txBody>
            <a:bodyPr lIns="36000" tIns="46038" rIns="36000" bIns="46038" anchor="ctr"/>
            <a:lstStyle/>
            <a:p>
              <a:pPr>
                <a:defRPr/>
              </a:pPr>
              <a:endParaRPr lang="en-US" altLang="zh-CN" sz="1000" dirty="0">
                <a:solidFill>
                  <a:srgbClr val="4F81BD"/>
                </a:solidFill>
                <a:latin typeface="微软雅黑" panose="020B0503020204020204" pitchFamily="34" charset="-122"/>
                <a:ea typeface="微软雅黑" panose="020B0503020204020204" pitchFamily="34" charset="-122"/>
              </a:endParaRPr>
            </a:p>
          </p:txBody>
        </p:sp>
        <p:sp>
          <p:nvSpPr>
            <p:cNvPr id="130" name="Rectangle 35"/>
            <p:cNvSpPr>
              <a:spLocks noChangeArrowheads="1"/>
            </p:cNvSpPr>
            <p:nvPr/>
          </p:nvSpPr>
          <p:spPr bwMode="ltGray">
            <a:xfrm>
              <a:off x="7366731" y="2697528"/>
              <a:ext cx="1268046" cy="225425"/>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lIns="36000" tIns="36000" rIns="36000" bIns="36000" anchor="ctr"/>
            <a:lstStyle/>
            <a:p>
              <a:pPr algn="ctr">
                <a:defRPr/>
              </a:pPr>
              <a:r>
                <a:rPr lang="zh-CN" altLang="en-US" sz="1000" dirty="0">
                  <a:solidFill>
                    <a:prstClr val="white"/>
                  </a:solidFill>
                  <a:latin typeface="微软雅黑" panose="020B0503020204020204" pitchFamily="34" charset="-122"/>
                  <a:ea typeface="微软雅黑" panose="020B0503020204020204" pitchFamily="34" charset="-122"/>
                </a:rPr>
                <a:t>管理层门户</a:t>
              </a:r>
              <a:endParaRPr lang="en-US" altLang="zh-CN" sz="1000" dirty="0">
                <a:solidFill>
                  <a:prstClr val="white"/>
                </a:solidFill>
                <a:latin typeface="微软雅黑" panose="020B0503020204020204" pitchFamily="34" charset="-122"/>
                <a:ea typeface="微软雅黑" panose="020B0503020204020204" pitchFamily="34" charset="-122"/>
              </a:endParaRPr>
            </a:p>
          </p:txBody>
        </p:sp>
        <p:sp>
          <p:nvSpPr>
            <p:cNvPr id="131" name="Rectangle 35"/>
            <p:cNvSpPr>
              <a:spLocks noChangeArrowheads="1"/>
            </p:cNvSpPr>
            <p:nvPr/>
          </p:nvSpPr>
          <p:spPr bwMode="ltGray">
            <a:xfrm>
              <a:off x="7159624" y="3016615"/>
              <a:ext cx="1684215" cy="227013"/>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zh-CN" altLang="en-US" sz="1000" smtClean="0">
                  <a:solidFill>
                    <a:prstClr val="black">
                      <a:lumMod val="65000"/>
                      <a:lumOff val="35000"/>
                    </a:prstClr>
                  </a:solidFill>
                  <a:latin typeface="微软雅黑" panose="020B0503020204020204" pitchFamily="34" charset="-122"/>
                  <a:ea typeface="微软雅黑" panose="020B0503020204020204" pitchFamily="34" charset="-122"/>
                </a:rPr>
                <a:t>办公室主任工作</a:t>
              </a:r>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rPr>
                <a:t>门户</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32" name="Rectangle 35"/>
            <p:cNvSpPr>
              <a:spLocks noChangeArrowheads="1"/>
            </p:cNvSpPr>
            <p:nvPr/>
          </p:nvSpPr>
          <p:spPr bwMode="ltGray">
            <a:xfrm>
              <a:off x="7048254" y="3607164"/>
              <a:ext cx="1905001" cy="503238"/>
            </a:xfrm>
            <a:prstGeom prst="rect">
              <a:avLst/>
            </a:prstGeom>
            <a:solidFill>
              <a:schemeClr val="bg1">
                <a:lumMod val="95000"/>
              </a:schemeClr>
            </a:solidFill>
            <a:ln>
              <a:solidFill>
                <a:schemeClr val="tx1">
                  <a:lumMod val="50000"/>
                  <a:lumOff val="50000"/>
                </a:schemeClr>
              </a:solidFill>
              <a:prstDash val="dash"/>
              <a:headEnd/>
              <a:tailEnd/>
            </a:ln>
          </p:spPr>
          <p:style>
            <a:lnRef idx="1">
              <a:schemeClr val="accent4"/>
            </a:lnRef>
            <a:fillRef idx="3">
              <a:schemeClr val="accent4"/>
            </a:fillRef>
            <a:effectRef idx="2">
              <a:schemeClr val="accent4"/>
            </a:effectRef>
            <a:fontRef idx="minor">
              <a:schemeClr val="lt1"/>
            </a:fontRef>
          </p:style>
          <p:txBody>
            <a:bodyPr lIns="36000" tIns="46038" rIns="36000" bIns="46038" anchor="ctr"/>
            <a:lstStyle/>
            <a:p>
              <a:pPr>
                <a:defRPr/>
              </a:pPr>
              <a:endParaRPr lang="en-US" altLang="zh-CN" sz="1000" dirty="0">
                <a:solidFill>
                  <a:srgbClr val="4F81BD"/>
                </a:solidFill>
                <a:latin typeface="微软雅黑" panose="020B0503020204020204" pitchFamily="34" charset="-122"/>
                <a:ea typeface="微软雅黑" panose="020B0503020204020204" pitchFamily="34" charset="-122"/>
              </a:endParaRPr>
            </a:p>
          </p:txBody>
        </p:sp>
        <p:sp>
          <p:nvSpPr>
            <p:cNvPr id="133" name="Rectangle 35"/>
            <p:cNvSpPr>
              <a:spLocks noChangeArrowheads="1"/>
            </p:cNvSpPr>
            <p:nvPr/>
          </p:nvSpPr>
          <p:spPr bwMode="ltGray">
            <a:xfrm>
              <a:off x="7366731" y="3473815"/>
              <a:ext cx="1268046" cy="225425"/>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lIns="36000" tIns="36000" rIns="36000" bIns="36000" anchor="ctr"/>
            <a:lstStyle/>
            <a:p>
              <a:pPr algn="ctr">
                <a:defRPr/>
              </a:pPr>
              <a:r>
                <a:rPr lang="zh-CN" altLang="en-US" sz="1000" dirty="0">
                  <a:solidFill>
                    <a:prstClr val="white"/>
                  </a:solidFill>
                  <a:latin typeface="微软雅黑" panose="020B0503020204020204" pitchFamily="34" charset="-122"/>
                  <a:ea typeface="微软雅黑" panose="020B0503020204020204" pitchFamily="34" charset="-122"/>
                </a:rPr>
                <a:t>执行层门户</a:t>
              </a:r>
              <a:endParaRPr lang="en-US" altLang="zh-CN" sz="1000" dirty="0">
                <a:solidFill>
                  <a:prstClr val="white"/>
                </a:solidFill>
                <a:latin typeface="微软雅黑" panose="020B0503020204020204" pitchFamily="34" charset="-122"/>
                <a:ea typeface="微软雅黑" panose="020B0503020204020204" pitchFamily="34" charset="-122"/>
              </a:endParaRPr>
            </a:p>
          </p:txBody>
        </p:sp>
        <p:sp>
          <p:nvSpPr>
            <p:cNvPr id="134" name="Rectangle 35"/>
            <p:cNvSpPr>
              <a:spLocks noChangeArrowheads="1"/>
            </p:cNvSpPr>
            <p:nvPr/>
          </p:nvSpPr>
          <p:spPr bwMode="ltGray">
            <a:xfrm>
              <a:off x="7159624" y="3792902"/>
              <a:ext cx="1684215" cy="227012"/>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zh-CN" altLang="en-US" sz="1000">
                  <a:solidFill>
                    <a:prstClr val="black">
                      <a:lumMod val="65000"/>
                      <a:lumOff val="35000"/>
                    </a:prstClr>
                  </a:solidFill>
                  <a:latin typeface="微软雅黑" panose="020B0503020204020204" pitchFamily="34" charset="-122"/>
                  <a:ea typeface="微软雅黑" panose="020B0503020204020204" pitchFamily="34" charset="-122"/>
                </a:rPr>
                <a:t>个人</a:t>
              </a:r>
              <a:r>
                <a:rPr lang="zh-CN" altLang="en-US" sz="1000" smtClean="0">
                  <a:solidFill>
                    <a:prstClr val="black">
                      <a:lumMod val="65000"/>
                      <a:lumOff val="35000"/>
                    </a:prstClr>
                  </a:solidFill>
                  <a:latin typeface="微软雅黑" panose="020B0503020204020204" pitchFamily="34" charset="-122"/>
                  <a:ea typeface="微软雅黑" panose="020B0503020204020204" pitchFamily="34" charset="-122"/>
                </a:rPr>
                <a:t>工作</a:t>
              </a:r>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rPr>
                <a:t>门户</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38" name="Rectangle 35"/>
            <p:cNvSpPr>
              <a:spLocks noChangeArrowheads="1"/>
            </p:cNvSpPr>
            <p:nvPr/>
          </p:nvSpPr>
          <p:spPr bwMode="ltGray">
            <a:xfrm>
              <a:off x="9120336" y="2119678"/>
              <a:ext cx="1904999" cy="2016125"/>
            </a:xfrm>
            <a:prstGeom prst="rect">
              <a:avLst/>
            </a:prstGeom>
            <a:solidFill>
              <a:schemeClr val="bg1">
                <a:lumMod val="95000"/>
              </a:schemeClr>
            </a:solidFill>
            <a:ln>
              <a:solidFill>
                <a:schemeClr val="tx1">
                  <a:lumMod val="50000"/>
                  <a:lumOff val="50000"/>
                </a:schemeClr>
              </a:solidFill>
              <a:prstDash val="dash"/>
              <a:headEnd/>
              <a:tailEnd/>
            </a:ln>
          </p:spPr>
          <p:style>
            <a:lnRef idx="1">
              <a:schemeClr val="accent4"/>
            </a:lnRef>
            <a:fillRef idx="3">
              <a:schemeClr val="accent4"/>
            </a:fillRef>
            <a:effectRef idx="2">
              <a:schemeClr val="accent4"/>
            </a:effectRef>
            <a:fontRef idx="minor">
              <a:schemeClr val="lt1"/>
            </a:fontRef>
          </p:style>
          <p:txBody>
            <a:bodyPr lIns="36000" tIns="46038" rIns="36000" bIns="46038" anchor="ctr"/>
            <a:lstStyle/>
            <a:p>
              <a:pPr>
                <a:defRPr/>
              </a:pPr>
              <a:endParaRPr lang="en-US" altLang="zh-CN" sz="1000" dirty="0">
                <a:solidFill>
                  <a:srgbClr val="4F81BD"/>
                </a:solidFill>
                <a:latin typeface="微软雅黑" panose="020B0503020204020204" pitchFamily="34" charset="-122"/>
                <a:ea typeface="微软雅黑" panose="020B0503020204020204" pitchFamily="34" charset="-122"/>
              </a:endParaRPr>
            </a:p>
          </p:txBody>
        </p:sp>
        <p:sp>
          <p:nvSpPr>
            <p:cNvPr id="139" name="Rectangle 35"/>
            <p:cNvSpPr>
              <a:spLocks noChangeArrowheads="1"/>
            </p:cNvSpPr>
            <p:nvPr/>
          </p:nvSpPr>
          <p:spPr bwMode="ltGray">
            <a:xfrm>
              <a:off x="9438812" y="1986327"/>
              <a:ext cx="1268047" cy="227012"/>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lIns="36000" tIns="36000" rIns="36000" bIns="36000" anchor="ctr"/>
            <a:lstStyle/>
            <a:p>
              <a:pPr algn="ctr">
                <a:defRPr/>
              </a:pPr>
              <a:r>
                <a:rPr lang="zh-CN" altLang="en-US" sz="1000" dirty="0">
                  <a:solidFill>
                    <a:prstClr val="white"/>
                  </a:solidFill>
                  <a:latin typeface="微软雅黑" panose="020B0503020204020204" pitchFamily="34" charset="-122"/>
                  <a:ea typeface="微软雅黑" panose="020B0503020204020204" pitchFamily="34" charset="-122"/>
                </a:rPr>
                <a:t>外部门户网站</a:t>
              </a:r>
              <a:endParaRPr lang="en-US" altLang="zh-CN" sz="1000" dirty="0">
                <a:solidFill>
                  <a:prstClr val="white"/>
                </a:solidFill>
                <a:latin typeface="微软雅黑" panose="020B0503020204020204" pitchFamily="34" charset="-122"/>
                <a:ea typeface="微软雅黑" panose="020B0503020204020204" pitchFamily="34" charset="-122"/>
              </a:endParaRPr>
            </a:p>
          </p:txBody>
        </p:sp>
        <p:sp>
          <p:nvSpPr>
            <p:cNvPr id="140" name="Rectangle 35"/>
            <p:cNvSpPr>
              <a:spLocks noChangeArrowheads="1"/>
            </p:cNvSpPr>
            <p:nvPr/>
          </p:nvSpPr>
          <p:spPr bwMode="ltGray">
            <a:xfrm>
              <a:off x="9259059" y="2313968"/>
              <a:ext cx="1684215" cy="226591"/>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zh-CN" altLang="en-US" sz="1000" smtClean="0">
                  <a:solidFill>
                    <a:prstClr val="black">
                      <a:lumMod val="65000"/>
                      <a:lumOff val="35000"/>
                    </a:prstClr>
                  </a:solidFill>
                  <a:latin typeface="微软雅黑" panose="020B0503020204020204" pitchFamily="34" charset="-122"/>
                  <a:ea typeface="微软雅黑" panose="020B0503020204020204" pitchFamily="34" charset="-122"/>
                </a:rPr>
                <a:t>政府官方网站</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41" name="Rectangle 35"/>
            <p:cNvSpPr>
              <a:spLocks noChangeArrowheads="1"/>
            </p:cNvSpPr>
            <p:nvPr/>
          </p:nvSpPr>
          <p:spPr bwMode="ltGray">
            <a:xfrm>
              <a:off x="9259058" y="2649740"/>
              <a:ext cx="1684215" cy="226591"/>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zh-CN" altLang="en-US" sz="1000" smtClean="0">
                  <a:solidFill>
                    <a:prstClr val="black">
                      <a:lumMod val="65000"/>
                      <a:lumOff val="35000"/>
                    </a:prstClr>
                  </a:solidFill>
                  <a:latin typeface="微软雅黑" panose="020B0503020204020204" pitchFamily="34" charset="-122"/>
                  <a:ea typeface="微软雅黑" panose="020B0503020204020204" pitchFamily="34" charset="-122"/>
                </a:rPr>
                <a:t>政府部委网站</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42" name="Rectangle 35"/>
            <p:cNvSpPr>
              <a:spLocks noChangeArrowheads="1"/>
            </p:cNvSpPr>
            <p:nvPr/>
          </p:nvSpPr>
          <p:spPr bwMode="ltGray">
            <a:xfrm>
              <a:off x="9259057" y="2982033"/>
              <a:ext cx="1684215" cy="226591"/>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zh-CN" altLang="en-US" sz="1000" smtClean="0">
                  <a:solidFill>
                    <a:prstClr val="black">
                      <a:lumMod val="65000"/>
                      <a:lumOff val="35000"/>
                    </a:prstClr>
                  </a:solidFill>
                  <a:latin typeface="微软雅黑" panose="020B0503020204020204" pitchFamily="34" charset="-122"/>
                  <a:ea typeface="微软雅黑" panose="020B0503020204020204" pitchFamily="34" charset="-122"/>
                </a:rPr>
                <a:t>政府采购网站</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43" name="Rectangle 35"/>
            <p:cNvSpPr>
              <a:spLocks noChangeArrowheads="1"/>
            </p:cNvSpPr>
            <p:nvPr/>
          </p:nvSpPr>
          <p:spPr bwMode="ltGray">
            <a:xfrm>
              <a:off x="9259056" y="3312927"/>
              <a:ext cx="1684215" cy="226591"/>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zh-CN" altLang="en-US" sz="1000">
                  <a:solidFill>
                    <a:prstClr val="black">
                      <a:lumMod val="65000"/>
                      <a:lumOff val="35000"/>
                    </a:prstClr>
                  </a:solidFill>
                  <a:latin typeface="微软雅黑" panose="020B0503020204020204" pitchFamily="34" charset="-122"/>
                  <a:ea typeface="微软雅黑" panose="020B0503020204020204" pitchFamily="34" charset="-122"/>
                </a:rPr>
                <a:t>政府</a:t>
              </a:r>
              <a:r>
                <a:rPr lang="zh-CN" altLang="en-US" sz="1000" smtClean="0">
                  <a:solidFill>
                    <a:prstClr val="black">
                      <a:lumMod val="65000"/>
                      <a:lumOff val="35000"/>
                    </a:prstClr>
                  </a:solidFill>
                  <a:latin typeface="微软雅黑" panose="020B0503020204020204" pitchFamily="34" charset="-122"/>
                  <a:ea typeface="微软雅黑" panose="020B0503020204020204" pitchFamily="34" charset="-122"/>
                </a:rPr>
                <a:t>党建</a:t>
              </a:r>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rPr>
                <a:t>网站</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44" name="Rectangle 35"/>
            <p:cNvSpPr>
              <a:spLocks noChangeArrowheads="1"/>
            </p:cNvSpPr>
            <p:nvPr/>
          </p:nvSpPr>
          <p:spPr bwMode="ltGray">
            <a:xfrm>
              <a:off x="9259055" y="3776065"/>
              <a:ext cx="1684215" cy="225425"/>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rPr>
                <a:t>……</a:t>
              </a:r>
            </a:p>
          </p:txBody>
        </p:sp>
        <p:sp>
          <p:nvSpPr>
            <p:cNvPr id="145" name="上下箭头 144"/>
            <p:cNvSpPr/>
            <p:nvPr/>
          </p:nvSpPr>
          <p:spPr bwMode="auto">
            <a:xfrm rot="16200000">
              <a:off x="5678210" y="-3785328"/>
              <a:ext cx="458549" cy="10278693"/>
            </a:xfrm>
            <a:prstGeom prst="upDownArrow">
              <a:avLst>
                <a:gd name="adj1" fmla="val 100000"/>
                <a:gd name="adj2" fmla="val 0"/>
              </a:avLst>
            </a:prstGeom>
            <a:solidFill>
              <a:schemeClr val="bg1">
                <a:lumMod val="95000"/>
              </a:schemeClr>
            </a:solidFill>
            <a:ln>
              <a:solidFill>
                <a:schemeClr val="tx1">
                  <a:lumMod val="50000"/>
                  <a:lumOff val="50000"/>
                </a:schemeClr>
              </a:solidFill>
              <a:prstDash val="dash"/>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lstStyle/>
            <a:p>
              <a:pPr algn="ctr">
                <a:defRPr/>
              </a:pPr>
              <a:endParaRPr lang="zh-CN" altLang="en-US" sz="1200" b="1">
                <a:solidFill>
                  <a:srgbClr val="C00000"/>
                </a:solidFill>
                <a:latin typeface="微软雅黑" panose="020B0503020204020204" pitchFamily="34" charset="-122"/>
                <a:ea typeface="微软雅黑" panose="020B0503020204020204" pitchFamily="34" charset="-122"/>
              </a:endParaRPr>
            </a:p>
          </p:txBody>
        </p:sp>
        <p:cxnSp>
          <p:nvCxnSpPr>
            <p:cNvPr id="146" name="直接连接符 145"/>
            <p:cNvCxnSpPr/>
            <p:nvPr/>
          </p:nvCxnSpPr>
          <p:spPr bwMode="auto">
            <a:xfrm>
              <a:off x="831497" y="4262802"/>
              <a:ext cx="10368000" cy="0"/>
            </a:xfrm>
            <a:prstGeom prst="line">
              <a:avLst/>
            </a:prstGeom>
            <a:solidFill>
              <a:srgbClr val="FFFF99">
                <a:alpha val="82999"/>
              </a:srgbClr>
            </a:solidFill>
            <a:ln w="9525" cap="flat" cmpd="sng" algn="ctr">
              <a:solidFill>
                <a:schemeClr val="tx1">
                  <a:lumMod val="65000"/>
                  <a:lumOff val="35000"/>
                </a:schemeClr>
              </a:solidFill>
              <a:prstDash val="dash"/>
              <a:round/>
              <a:headEnd type="none" w="med" len="med"/>
              <a:tailEnd type="none" w="med" len="med"/>
            </a:ln>
            <a:effectLst/>
          </p:spPr>
        </p:cxnSp>
        <p:sp>
          <p:nvSpPr>
            <p:cNvPr id="147" name="Rectangle 35"/>
            <p:cNvSpPr>
              <a:spLocks noChangeArrowheads="1"/>
            </p:cNvSpPr>
            <p:nvPr/>
          </p:nvSpPr>
          <p:spPr bwMode="ltGray">
            <a:xfrm>
              <a:off x="9285985" y="1642828"/>
              <a:ext cx="1494693" cy="214312"/>
            </a:xfrm>
            <a:prstGeom prst="rect">
              <a:avLst/>
            </a:prstGeom>
            <a:noFill/>
            <a:ln>
              <a:noFill/>
              <a:headEnd/>
              <a:tailEnd/>
            </a:ln>
            <a:effectLst>
              <a:outerShdw dist="23000" sx="1000" sy="1000" rotWithShape="0">
                <a:srgbClr val="000000"/>
              </a:outerShdw>
            </a:effectLst>
          </p:spPr>
          <p:style>
            <a:lnRef idx="1">
              <a:schemeClr val="accent2"/>
            </a:lnRef>
            <a:fillRef idx="3">
              <a:schemeClr val="accent2"/>
            </a:fillRef>
            <a:effectRef idx="2">
              <a:schemeClr val="accent2"/>
            </a:effectRef>
            <a:fontRef idx="minor">
              <a:schemeClr val="lt1"/>
            </a:fontRef>
          </p:style>
          <p:txBody>
            <a:bodyPr lIns="92075" tIns="46038" rIns="92075" bIns="46038" anchor="ctr"/>
            <a:lstStyle/>
            <a:p>
              <a:pPr algn="ctr">
                <a:defRPr/>
              </a:pPr>
              <a:r>
                <a:rPr lang="zh-CN" altLang="en-US" sz="1000" dirty="0">
                  <a:solidFill>
                    <a:srgbClr val="C00000"/>
                  </a:solidFill>
                  <a:latin typeface="微软雅黑" panose="020B0503020204020204" pitchFamily="34" charset="-122"/>
                  <a:ea typeface="微软雅黑" panose="020B0503020204020204" pitchFamily="34" charset="-122"/>
                </a:rPr>
                <a:t>对外门户网站</a:t>
              </a:r>
              <a:endParaRPr lang="en-US" altLang="zh-CN" sz="1000" dirty="0">
                <a:solidFill>
                  <a:srgbClr val="C00000"/>
                </a:solidFill>
                <a:latin typeface="微软雅黑" panose="020B0503020204020204" pitchFamily="34" charset="-122"/>
                <a:ea typeface="微软雅黑" panose="020B0503020204020204" pitchFamily="34" charset="-122"/>
              </a:endParaRPr>
            </a:p>
          </p:txBody>
        </p:sp>
        <p:sp>
          <p:nvSpPr>
            <p:cNvPr id="148" name="Rectangle 35"/>
            <p:cNvSpPr>
              <a:spLocks noChangeArrowheads="1"/>
            </p:cNvSpPr>
            <p:nvPr/>
          </p:nvSpPr>
          <p:spPr bwMode="ltGray">
            <a:xfrm>
              <a:off x="2711624" y="1608733"/>
              <a:ext cx="2228101" cy="283369"/>
            </a:xfrm>
            <a:prstGeom prst="rect">
              <a:avLst/>
            </a:prstGeom>
            <a:noFill/>
            <a:ln>
              <a:noFill/>
              <a:headEnd/>
              <a:tailEnd/>
            </a:ln>
            <a:effectLst>
              <a:outerShdw dist="23000" sx="1000" sy="1000" rotWithShape="0">
                <a:srgbClr val="000000"/>
              </a:outerShdw>
            </a:effectLst>
          </p:spPr>
          <p:style>
            <a:lnRef idx="1">
              <a:schemeClr val="accent2"/>
            </a:lnRef>
            <a:fillRef idx="3">
              <a:schemeClr val="accent2"/>
            </a:fillRef>
            <a:effectRef idx="2">
              <a:schemeClr val="accent2"/>
            </a:effectRef>
            <a:fontRef idx="minor">
              <a:schemeClr val="lt1"/>
            </a:fontRef>
          </p:style>
          <p:txBody>
            <a:bodyPr lIns="92075" tIns="46038" rIns="92075" bIns="46038" anchor="ctr"/>
            <a:lstStyle/>
            <a:p>
              <a:pPr algn="ctr">
                <a:defRPr/>
              </a:pPr>
              <a:r>
                <a:rPr lang="zh-CN" altLang="en-US" sz="1000" dirty="0">
                  <a:solidFill>
                    <a:srgbClr val="C00000"/>
                  </a:solidFill>
                  <a:latin typeface="微软雅黑" panose="020B0503020204020204" pitchFamily="34" charset="-122"/>
                  <a:ea typeface="微软雅黑" panose="020B0503020204020204" pitchFamily="34" charset="-122"/>
                </a:rPr>
                <a:t>组织</a:t>
              </a:r>
              <a:r>
                <a:rPr lang="zh-CN" altLang="en-US" sz="1000" dirty="0" smtClean="0">
                  <a:solidFill>
                    <a:srgbClr val="C00000"/>
                  </a:solidFill>
                  <a:latin typeface="微软雅黑" panose="020B0503020204020204" pitchFamily="34" charset="-122"/>
                  <a:ea typeface="微软雅黑" panose="020B0503020204020204" pitchFamily="34" charset="-122"/>
                </a:rPr>
                <a:t>级信息发布与共享门户</a:t>
              </a:r>
              <a:endParaRPr lang="en-US" altLang="zh-CN" sz="1000" dirty="0">
                <a:solidFill>
                  <a:srgbClr val="C00000"/>
                </a:solidFill>
                <a:latin typeface="微软雅黑" panose="020B0503020204020204" pitchFamily="34" charset="-122"/>
                <a:ea typeface="微软雅黑" panose="020B0503020204020204" pitchFamily="34" charset="-122"/>
              </a:endParaRPr>
            </a:p>
          </p:txBody>
        </p:sp>
        <p:sp>
          <p:nvSpPr>
            <p:cNvPr id="149" name="Rectangle 35"/>
            <p:cNvSpPr>
              <a:spLocks noChangeArrowheads="1"/>
            </p:cNvSpPr>
            <p:nvPr/>
          </p:nvSpPr>
          <p:spPr bwMode="ltGray">
            <a:xfrm>
              <a:off x="7034197" y="1642186"/>
              <a:ext cx="1942123" cy="261065"/>
            </a:xfrm>
            <a:prstGeom prst="rect">
              <a:avLst/>
            </a:prstGeom>
            <a:noFill/>
            <a:ln>
              <a:noFill/>
              <a:headEnd/>
              <a:tailEnd/>
            </a:ln>
            <a:effectLst>
              <a:outerShdw dist="23000" sx="1000" sy="1000" rotWithShape="0">
                <a:srgbClr val="000000"/>
              </a:outerShdw>
            </a:effectLst>
          </p:spPr>
          <p:style>
            <a:lnRef idx="1">
              <a:schemeClr val="accent2"/>
            </a:lnRef>
            <a:fillRef idx="3">
              <a:schemeClr val="accent2"/>
            </a:fillRef>
            <a:effectRef idx="2">
              <a:schemeClr val="accent2"/>
            </a:effectRef>
            <a:fontRef idx="minor">
              <a:schemeClr val="lt1"/>
            </a:fontRef>
          </p:style>
          <p:txBody>
            <a:bodyPr lIns="92075" tIns="46038" rIns="92075" bIns="46038" anchor="ctr"/>
            <a:lstStyle/>
            <a:p>
              <a:pPr algn="ctr">
                <a:defRPr/>
              </a:pPr>
              <a:r>
                <a:rPr lang="zh-CN" altLang="en-US" sz="1000" dirty="0" smtClean="0">
                  <a:solidFill>
                    <a:srgbClr val="C00000"/>
                  </a:solidFill>
                  <a:latin typeface="微软雅黑" panose="020B0503020204020204" pitchFamily="34" charset="-122"/>
                  <a:ea typeface="微软雅黑" panose="020B0503020204020204" pitchFamily="34" charset="-122"/>
                </a:rPr>
                <a:t>员工工作与管理门户</a:t>
              </a:r>
              <a:endParaRPr lang="en-US" altLang="zh-CN" sz="1000" dirty="0">
                <a:solidFill>
                  <a:srgbClr val="C00000"/>
                </a:solidFill>
                <a:latin typeface="微软雅黑" panose="020B0503020204020204" pitchFamily="34" charset="-122"/>
                <a:ea typeface="微软雅黑" panose="020B0503020204020204" pitchFamily="34" charset="-122"/>
              </a:endParaRPr>
            </a:p>
          </p:txBody>
        </p:sp>
        <p:cxnSp>
          <p:nvCxnSpPr>
            <p:cNvPr id="150" name="直接连接符 149"/>
            <p:cNvCxnSpPr/>
            <p:nvPr/>
          </p:nvCxnSpPr>
          <p:spPr bwMode="auto">
            <a:xfrm rot="16200000">
              <a:off x="8840305" y="1359912"/>
              <a:ext cx="317500" cy="0"/>
            </a:xfrm>
            <a:prstGeom prst="line">
              <a:avLst/>
            </a:prstGeom>
            <a:solidFill>
              <a:srgbClr val="FFFF99">
                <a:alpha val="82999"/>
              </a:srgbClr>
            </a:solidFill>
            <a:ln w="9525" cap="flat" cmpd="sng" algn="ctr">
              <a:solidFill>
                <a:schemeClr val="tx1">
                  <a:lumMod val="65000"/>
                  <a:lumOff val="35000"/>
                </a:schemeClr>
              </a:solidFill>
              <a:prstDash val="dash"/>
              <a:round/>
              <a:headEnd type="none" w="med" len="med"/>
              <a:tailEnd type="none" w="med" len="med"/>
            </a:ln>
            <a:effectLst/>
          </p:spPr>
        </p:cxnSp>
        <p:sp>
          <p:nvSpPr>
            <p:cNvPr id="151" name="Rectangle 35"/>
            <p:cNvSpPr>
              <a:spLocks noChangeArrowheads="1"/>
            </p:cNvSpPr>
            <p:nvPr/>
          </p:nvSpPr>
          <p:spPr bwMode="ltGray">
            <a:xfrm>
              <a:off x="3574695" y="1248370"/>
              <a:ext cx="1482689" cy="219265"/>
            </a:xfrm>
            <a:prstGeom prst="rect">
              <a:avLst/>
            </a:prstGeom>
            <a:noFill/>
            <a:ln>
              <a:noFill/>
              <a:headEnd/>
              <a:tailEnd/>
            </a:ln>
            <a:effectLst>
              <a:outerShdw dist="23000" sx="1000" sy="1000" rotWithShape="0">
                <a:srgbClr val="000000"/>
              </a:outerShdw>
            </a:effectLst>
          </p:spPr>
          <p:style>
            <a:lnRef idx="1">
              <a:schemeClr val="accent2"/>
            </a:lnRef>
            <a:fillRef idx="3">
              <a:schemeClr val="accent2"/>
            </a:fillRef>
            <a:effectRef idx="2">
              <a:schemeClr val="accent2"/>
            </a:effectRef>
            <a:fontRef idx="minor">
              <a:schemeClr val="lt1"/>
            </a:fontRef>
          </p:style>
          <p:txBody>
            <a:bodyPr lIns="92075" tIns="46038" rIns="92075" bIns="46038" anchor="ctr"/>
            <a:lstStyle/>
            <a:p>
              <a:pPr algn="ctr">
                <a:defRPr/>
              </a:pPr>
              <a:r>
                <a:rPr lang="zh-CN" altLang="en-US" sz="1400" b="1" dirty="0" smtClean="0">
                  <a:solidFill>
                    <a:srgbClr val="C00000"/>
                  </a:solidFill>
                  <a:latin typeface="微软雅黑" panose="020B0503020204020204" pitchFamily="34" charset="-122"/>
                  <a:ea typeface="微软雅黑" panose="020B0503020204020204" pitchFamily="34" charset="-122"/>
                </a:rPr>
                <a:t>云协同办公门户</a:t>
              </a:r>
              <a:endParaRPr lang="en-US" altLang="zh-CN" sz="1400" b="1" dirty="0">
                <a:solidFill>
                  <a:srgbClr val="C00000"/>
                </a:solidFill>
                <a:latin typeface="微软雅黑" panose="020B0503020204020204" pitchFamily="34" charset="-122"/>
                <a:ea typeface="微软雅黑" panose="020B0503020204020204" pitchFamily="34" charset="-122"/>
              </a:endParaRPr>
            </a:p>
          </p:txBody>
        </p:sp>
        <p:sp>
          <p:nvSpPr>
            <p:cNvPr id="152" name="Rectangle 35"/>
            <p:cNvSpPr>
              <a:spLocks noChangeArrowheads="1"/>
            </p:cNvSpPr>
            <p:nvPr/>
          </p:nvSpPr>
          <p:spPr bwMode="ltGray">
            <a:xfrm>
              <a:off x="9552384" y="1251421"/>
              <a:ext cx="1230923" cy="233363"/>
            </a:xfrm>
            <a:prstGeom prst="rect">
              <a:avLst/>
            </a:prstGeom>
            <a:noFill/>
            <a:ln>
              <a:noFill/>
              <a:headEnd/>
              <a:tailEnd/>
            </a:ln>
            <a:effectLst>
              <a:outerShdw dist="23000" sx="1000" sy="1000" rotWithShape="0">
                <a:srgbClr val="000000"/>
              </a:outerShdw>
            </a:effectLst>
          </p:spPr>
          <p:style>
            <a:lnRef idx="1">
              <a:schemeClr val="accent2"/>
            </a:lnRef>
            <a:fillRef idx="3">
              <a:schemeClr val="accent2"/>
            </a:fillRef>
            <a:effectRef idx="2">
              <a:schemeClr val="accent2"/>
            </a:effectRef>
            <a:fontRef idx="minor">
              <a:schemeClr val="lt1"/>
            </a:fontRef>
          </p:style>
          <p:txBody>
            <a:bodyPr lIns="92075" tIns="46038" rIns="92075" bIns="46038" anchor="ctr"/>
            <a:lstStyle/>
            <a:p>
              <a:pPr algn="ctr">
                <a:defRPr/>
              </a:pPr>
              <a:r>
                <a:rPr lang="zh-CN" altLang="en-US" sz="1400" b="1" dirty="0" smtClean="0">
                  <a:solidFill>
                    <a:srgbClr val="C00000"/>
                  </a:solidFill>
                  <a:latin typeface="微软雅黑" panose="020B0503020204020204" pitchFamily="34" charset="-122"/>
                  <a:ea typeface="微软雅黑" panose="020B0503020204020204" pitchFamily="34" charset="-122"/>
                </a:rPr>
                <a:t>云外网门户</a:t>
              </a:r>
              <a:endParaRPr lang="en-US" altLang="zh-CN" sz="1400" b="1" dirty="0">
                <a:solidFill>
                  <a:srgbClr val="C00000"/>
                </a:solidFill>
                <a:latin typeface="微软雅黑" panose="020B0503020204020204" pitchFamily="34" charset="-122"/>
                <a:ea typeface="微软雅黑" panose="020B0503020204020204" pitchFamily="34" charset="-122"/>
              </a:endParaRPr>
            </a:p>
          </p:txBody>
        </p:sp>
        <p:cxnSp>
          <p:nvCxnSpPr>
            <p:cNvPr id="153" name="肘形连接符 152"/>
            <p:cNvCxnSpPr>
              <a:endCxn id="121" idx="0"/>
            </p:cNvCxnSpPr>
            <p:nvPr/>
          </p:nvCxnSpPr>
          <p:spPr bwMode="auto">
            <a:xfrm rot="16200000" flipH="1">
              <a:off x="4506862" y="1247235"/>
              <a:ext cx="57905" cy="1420278"/>
            </a:xfrm>
            <a:prstGeom prst="bentConnector3">
              <a:avLst>
                <a:gd name="adj1" fmla="val 50000"/>
              </a:avLst>
            </a:prstGeom>
            <a:solidFill>
              <a:srgbClr val="FFFF99">
                <a:alpha val="82999"/>
              </a:srgbClr>
            </a:solidFill>
            <a:ln w="9525" cap="flat" cmpd="sng" algn="ctr">
              <a:solidFill>
                <a:schemeClr val="tx1">
                  <a:lumMod val="65000"/>
                  <a:lumOff val="35000"/>
                </a:schemeClr>
              </a:solidFill>
              <a:prstDash val="sysDash"/>
              <a:round/>
              <a:headEnd type="none" w="med" len="med"/>
              <a:tailEnd type="none" w="med" len="med"/>
            </a:ln>
            <a:effectLst/>
          </p:spPr>
        </p:cxnSp>
        <p:cxnSp>
          <p:nvCxnSpPr>
            <p:cNvPr id="154" name="肘形连接符 153"/>
            <p:cNvCxnSpPr>
              <a:endCxn id="91" idx="0"/>
            </p:cNvCxnSpPr>
            <p:nvPr/>
          </p:nvCxnSpPr>
          <p:spPr bwMode="auto">
            <a:xfrm rot="5400000">
              <a:off x="3035657" y="1193134"/>
              <a:ext cx="54731" cy="1525306"/>
            </a:xfrm>
            <a:prstGeom prst="bentConnector3">
              <a:avLst>
                <a:gd name="adj1" fmla="val 50000"/>
              </a:avLst>
            </a:prstGeom>
            <a:solidFill>
              <a:srgbClr val="FFFF99">
                <a:alpha val="82999"/>
              </a:srgbClr>
            </a:solidFill>
            <a:ln w="9525" cap="flat" cmpd="sng" algn="ctr">
              <a:solidFill>
                <a:schemeClr val="tx1">
                  <a:lumMod val="65000"/>
                  <a:lumOff val="35000"/>
                </a:schemeClr>
              </a:solidFill>
              <a:prstDash val="sysDash"/>
              <a:round/>
              <a:headEnd type="none" w="med" len="med"/>
              <a:tailEnd type="none" w="med" len="med"/>
            </a:ln>
            <a:effectLst/>
          </p:spPr>
        </p:cxnSp>
        <p:sp>
          <p:nvSpPr>
            <p:cNvPr id="155" name="Rectangle 35"/>
            <p:cNvSpPr>
              <a:spLocks noChangeArrowheads="1"/>
            </p:cNvSpPr>
            <p:nvPr/>
          </p:nvSpPr>
          <p:spPr bwMode="ltGray">
            <a:xfrm>
              <a:off x="1324424" y="4371379"/>
              <a:ext cx="9700912" cy="226591"/>
            </a:xfrm>
            <a:prstGeom prst="rect">
              <a:avLst/>
            </a:prstGeom>
            <a:solidFill>
              <a:schemeClr val="accent5"/>
            </a:solidFill>
            <a:ln>
              <a:solidFill>
                <a:schemeClr val="accent5"/>
              </a:solidFill>
              <a:prstDash val="solid"/>
              <a:headEnd/>
              <a:tailEnd/>
            </a:ln>
          </p:spPr>
          <p:style>
            <a:lnRef idx="1">
              <a:schemeClr val="accent4"/>
            </a:lnRef>
            <a:fillRef idx="3">
              <a:schemeClr val="accent4"/>
            </a:fillRef>
            <a:effectRef idx="2">
              <a:schemeClr val="accent4"/>
            </a:effectRef>
            <a:fontRef idx="minor">
              <a:schemeClr val="lt1"/>
            </a:fontRef>
          </p:style>
          <p:txBody>
            <a:bodyPr wrap="square" lIns="36000" tIns="36000" rIns="36000" bIns="36000" anchor="ctr">
              <a:spAutoFit/>
            </a:bodyPr>
            <a:lstStyle/>
            <a:p>
              <a:pPr algn="ctr">
                <a:defRPr/>
              </a:pPr>
              <a:r>
                <a:rPr lang="zh-CN" altLang="en-US" sz="1000" smtClean="0">
                  <a:solidFill>
                    <a:prstClr val="white"/>
                  </a:solidFill>
                  <a:latin typeface="微软雅黑" panose="020B0503020204020204" pitchFamily="34" charset="-122"/>
                  <a:ea typeface="微软雅黑" panose="020B0503020204020204" pitchFamily="34" charset="-122"/>
                </a:rPr>
                <a:t>下属</a:t>
              </a:r>
              <a:r>
                <a:rPr lang="zh-CN" altLang="en-US" sz="1000">
                  <a:solidFill>
                    <a:prstClr val="white"/>
                  </a:solidFill>
                  <a:latin typeface="微软雅黑" panose="020B0503020204020204" pitchFamily="34" charset="-122"/>
                  <a:ea typeface="微软雅黑" panose="020B0503020204020204" pitchFamily="34" charset="-122"/>
                </a:rPr>
                <a:t>单位</a:t>
              </a:r>
              <a:r>
                <a:rPr lang="zh-CN" altLang="en-US" sz="1000" smtClean="0">
                  <a:solidFill>
                    <a:prstClr val="white"/>
                  </a:solidFill>
                  <a:latin typeface="微软雅黑" panose="020B0503020204020204" pitchFamily="34" charset="-122"/>
                  <a:ea typeface="微软雅黑" panose="020B0503020204020204" pitchFamily="34" charset="-122"/>
                </a:rPr>
                <a:t>的</a:t>
              </a:r>
              <a:r>
                <a:rPr lang="zh-CN" altLang="en-US" sz="1000" dirty="0">
                  <a:solidFill>
                    <a:prstClr val="white"/>
                  </a:solidFill>
                  <a:latin typeface="微软雅黑" panose="020B0503020204020204" pitchFamily="34" charset="-122"/>
                  <a:ea typeface="微软雅黑" panose="020B0503020204020204" pitchFamily="34" charset="-122"/>
                </a:rPr>
                <a:t>信息门户应用</a:t>
              </a:r>
              <a:r>
                <a:rPr lang="zh-CN" altLang="en-US" sz="1000">
                  <a:solidFill>
                    <a:prstClr val="white"/>
                  </a:solidFill>
                  <a:latin typeface="微软雅黑" panose="020B0503020204020204" pitchFamily="34" charset="-122"/>
                  <a:ea typeface="微软雅黑" panose="020B0503020204020204" pitchFamily="34" charset="-122"/>
                </a:rPr>
                <a:t>分类</a:t>
              </a:r>
              <a:r>
                <a:rPr lang="zh-CN" altLang="en-US" sz="1000" smtClean="0">
                  <a:solidFill>
                    <a:prstClr val="white"/>
                  </a:solidFill>
                  <a:latin typeface="微软雅黑" panose="020B0503020204020204" pitchFamily="34" charset="-122"/>
                  <a:ea typeface="微软雅黑" panose="020B0503020204020204" pitchFamily="34" charset="-122"/>
                </a:rPr>
                <a:t>参考上级单位信息</a:t>
              </a:r>
              <a:r>
                <a:rPr lang="zh-CN" altLang="en-US" sz="1000" dirty="0">
                  <a:solidFill>
                    <a:prstClr val="white"/>
                  </a:solidFill>
                  <a:latin typeface="微软雅黑" panose="020B0503020204020204" pitchFamily="34" charset="-122"/>
                  <a:ea typeface="微软雅黑" panose="020B0503020204020204" pitchFamily="34" charset="-122"/>
                </a:rPr>
                <a:t>门户分类</a:t>
              </a:r>
              <a:endParaRPr lang="en-US" altLang="zh-CN" sz="1000" dirty="0">
                <a:solidFill>
                  <a:prstClr val="white"/>
                </a:solidFill>
                <a:latin typeface="微软雅黑" panose="020B0503020204020204" pitchFamily="34" charset="-122"/>
                <a:ea typeface="微软雅黑" panose="020B0503020204020204" pitchFamily="34" charset="-122"/>
              </a:endParaRPr>
            </a:p>
          </p:txBody>
        </p:sp>
        <p:sp>
          <p:nvSpPr>
            <p:cNvPr id="156" name="Rectangle 35"/>
            <p:cNvSpPr>
              <a:spLocks noChangeArrowheads="1"/>
            </p:cNvSpPr>
            <p:nvPr/>
          </p:nvSpPr>
          <p:spPr bwMode="ltGray">
            <a:xfrm>
              <a:off x="1353730" y="4827952"/>
              <a:ext cx="1905001" cy="504000"/>
            </a:xfrm>
            <a:prstGeom prst="rect">
              <a:avLst/>
            </a:prstGeom>
            <a:solidFill>
              <a:schemeClr val="bg1">
                <a:lumMod val="95000"/>
              </a:schemeClr>
            </a:solidFill>
            <a:ln>
              <a:solidFill>
                <a:schemeClr val="tx1">
                  <a:lumMod val="50000"/>
                  <a:lumOff val="50000"/>
                </a:schemeClr>
              </a:solidFill>
              <a:prstDash val="dash"/>
              <a:headEnd/>
              <a:tailEnd/>
            </a:ln>
          </p:spPr>
          <p:style>
            <a:lnRef idx="1">
              <a:schemeClr val="accent4"/>
            </a:lnRef>
            <a:fillRef idx="3">
              <a:schemeClr val="accent4"/>
            </a:fillRef>
            <a:effectRef idx="2">
              <a:schemeClr val="accent4"/>
            </a:effectRef>
            <a:fontRef idx="minor">
              <a:schemeClr val="lt1"/>
            </a:fontRef>
          </p:style>
          <p:txBody>
            <a:bodyPr lIns="36000" tIns="46038" rIns="36000" bIns="46038" anchor="ctr"/>
            <a:lstStyle/>
            <a:p>
              <a:pPr>
                <a:defRPr/>
              </a:pPr>
              <a:endParaRPr lang="en-US" altLang="zh-CN" sz="1000" dirty="0">
                <a:solidFill>
                  <a:srgbClr val="4F81BD"/>
                </a:solidFill>
                <a:latin typeface="微软雅黑" panose="020B0503020204020204" pitchFamily="34" charset="-122"/>
                <a:ea typeface="微软雅黑" panose="020B0503020204020204" pitchFamily="34" charset="-122"/>
              </a:endParaRPr>
            </a:p>
          </p:txBody>
        </p:sp>
        <p:sp>
          <p:nvSpPr>
            <p:cNvPr id="157" name="Rectangle 35"/>
            <p:cNvSpPr>
              <a:spLocks noChangeArrowheads="1"/>
            </p:cNvSpPr>
            <p:nvPr/>
          </p:nvSpPr>
          <p:spPr bwMode="ltGray">
            <a:xfrm>
              <a:off x="1674160" y="4673738"/>
              <a:ext cx="1268047" cy="252412"/>
            </a:xfrm>
            <a:prstGeom prst="rect">
              <a:avLst/>
            </a:prstGeom>
            <a:solidFill>
              <a:schemeClr val="accent5"/>
            </a:solidFill>
            <a:ln>
              <a:solidFill>
                <a:schemeClr val="accent5"/>
              </a:solidFill>
              <a:headEnd/>
              <a:tailEnd/>
            </a:ln>
          </p:spPr>
          <p:style>
            <a:lnRef idx="1">
              <a:schemeClr val="accent2"/>
            </a:lnRef>
            <a:fillRef idx="3">
              <a:schemeClr val="accent2"/>
            </a:fillRef>
            <a:effectRef idx="2">
              <a:schemeClr val="accent2"/>
            </a:effectRef>
            <a:fontRef idx="minor">
              <a:schemeClr val="lt1"/>
            </a:fontRef>
          </p:style>
          <p:txBody>
            <a:bodyPr lIns="36000" tIns="36000" rIns="36000" bIns="36000" anchor="ctr"/>
            <a:lstStyle/>
            <a:p>
              <a:pPr algn="ctr">
                <a:defRPr/>
              </a:pPr>
              <a:r>
                <a:rPr lang="zh-CN" altLang="en-US" sz="1000">
                  <a:solidFill>
                    <a:prstClr val="white"/>
                  </a:solidFill>
                  <a:latin typeface="微软雅黑" panose="020B0503020204020204" pitchFamily="34" charset="-122"/>
                  <a:ea typeface="微软雅黑" panose="020B0503020204020204" pitchFamily="34" charset="-122"/>
                </a:rPr>
                <a:t>单位</a:t>
              </a:r>
              <a:r>
                <a:rPr lang="zh-CN" altLang="en-US" sz="1000" smtClean="0">
                  <a:solidFill>
                    <a:prstClr val="white"/>
                  </a:solidFill>
                  <a:latin typeface="微软雅黑" panose="020B0503020204020204" pitchFamily="34" charset="-122"/>
                  <a:ea typeface="微软雅黑" panose="020B0503020204020204" pitchFamily="34" charset="-122"/>
                </a:rPr>
                <a:t>门户</a:t>
              </a:r>
              <a:endParaRPr lang="en-US" altLang="zh-CN" sz="1000" dirty="0">
                <a:solidFill>
                  <a:prstClr val="white"/>
                </a:solidFill>
                <a:latin typeface="微软雅黑" panose="020B0503020204020204" pitchFamily="34" charset="-122"/>
                <a:ea typeface="微软雅黑" panose="020B0503020204020204" pitchFamily="34" charset="-122"/>
              </a:endParaRPr>
            </a:p>
          </p:txBody>
        </p:sp>
        <p:sp>
          <p:nvSpPr>
            <p:cNvPr id="158" name="Rectangle 35"/>
            <p:cNvSpPr>
              <a:spLocks noChangeArrowheads="1"/>
            </p:cNvSpPr>
            <p:nvPr/>
          </p:nvSpPr>
          <p:spPr bwMode="ltGray">
            <a:xfrm>
              <a:off x="1347869" y="5632808"/>
              <a:ext cx="1904999" cy="504000"/>
            </a:xfrm>
            <a:prstGeom prst="rect">
              <a:avLst/>
            </a:prstGeom>
            <a:solidFill>
              <a:schemeClr val="bg1">
                <a:lumMod val="95000"/>
              </a:schemeClr>
            </a:solidFill>
            <a:ln>
              <a:solidFill>
                <a:schemeClr val="tx1">
                  <a:lumMod val="50000"/>
                  <a:lumOff val="50000"/>
                </a:schemeClr>
              </a:solidFill>
              <a:prstDash val="dash"/>
              <a:headEnd/>
              <a:tailEnd/>
            </a:ln>
          </p:spPr>
          <p:style>
            <a:lnRef idx="1">
              <a:schemeClr val="accent4"/>
            </a:lnRef>
            <a:fillRef idx="3">
              <a:schemeClr val="accent4"/>
            </a:fillRef>
            <a:effectRef idx="2">
              <a:schemeClr val="accent4"/>
            </a:effectRef>
            <a:fontRef idx="minor">
              <a:schemeClr val="lt1"/>
            </a:fontRef>
          </p:style>
          <p:txBody>
            <a:bodyPr lIns="36000" tIns="46038" rIns="36000" bIns="46038" anchor="ctr"/>
            <a:lstStyle/>
            <a:p>
              <a:pPr>
                <a:defRPr/>
              </a:pPr>
              <a:endParaRPr lang="en-US" altLang="zh-CN" sz="1000" dirty="0">
                <a:solidFill>
                  <a:srgbClr val="4F81BD"/>
                </a:solidFill>
                <a:latin typeface="微软雅黑" panose="020B0503020204020204" pitchFamily="34" charset="-122"/>
                <a:ea typeface="微软雅黑" panose="020B0503020204020204" pitchFamily="34" charset="-122"/>
              </a:endParaRPr>
            </a:p>
          </p:txBody>
        </p:sp>
        <p:sp>
          <p:nvSpPr>
            <p:cNvPr id="159" name="Rectangle 35"/>
            <p:cNvSpPr>
              <a:spLocks noChangeArrowheads="1"/>
            </p:cNvSpPr>
            <p:nvPr/>
          </p:nvSpPr>
          <p:spPr bwMode="ltGray">
            <a:xfrm>
              <a:off x="1674160" y="5478595"/>
              <a:ext cx="1268047" cy="252413"/>
            </a:xfrm>
            <a:prstGeom prst="rect">
              <a:avLst/>
            </a:prstGeom>
            <a:solidFill>
              <a:schemeClr val="accent5"/>
            </a:solidFill>
            <a:ln>
              <a:solidFill>
                <a:schemeClr val="accent5"/>
              </a:solidFill>
              <a:headEnd/>
              <a:tailEnd/>
            </a:ln>
          </p:spPr>
          <p:style>
            <a:lnRef idx="1">
              <a:schemeClr val="accent2"/>
            </a:lnRef>
            <a:fillRef idx="3">
              <a:schemeClr val="accent2"/>
            </a:fillRef>
            <a:effectRef idx="2">
              <a:schemeClr val="accent2"/>
            </a:effectRef>
            <a:fontRef idx="minor">
              <a:schemeClr val="lt1"/>
            </a:fontRef>
          </p:style>
          <p:txBody>
            <a:bodyPr lIns="36000" tIns="36000" rIns="36000" bIns="36000" anchor="ctr"/>
            <a:lstStyle/>
            <a:p>
              <a:pPr algn="ctr">
                <a:defRPr/>
              </a:pPr>
              <a:r>
                <a:rPr lang="zh-CN" altLang="en-US" sz="1000" dirty="0">
                  <a:solidFill>
                    <a:prstClr val="white"/>
                  </a:solidFill>
                  <a:latin typeface="微软雅黑" panose="020B0503020204020204" pitchFamily="34" charset="-122"/>
                  <a:ea typeface="微软雅黑" panose="020B0503020204020204" pitchFamily="34" charset="-122"/>
                </a:rPr>
                <a:t>职能门户</a:t>
              </a:r>
              <a:endParaRPr lang="en-US" altLang="zh-CN" sz="1000" dirty="0">
                <a:solidFill>
                  <a:prstClr val="white"/>
                </a:solidFill>
                <a:latin typeface="微软雅黑" panose="020B0503020204020204" pitchFamily="34" charset="-122"/>
                <a:ea typeface="微软雅黑" panose="020B0503020204020204" pitchFamily="34" charset="-122"/>
              </a:endParaRPr>
            </a:p>
          </p:txBody>
        </p:sp>
        <p:sp>
          <p:nvSpPr>
            <p:cNvPr id="160" name="Rectangle 35"/>
            <p:cNvSpPr>
              <a:spLocks noChangeArrowheads="1"/>
            </p:cNvSpPr>
            <p:nvPr/>
          </p:nvSpPr>
          <p:spPr bwMode="ltGray">
            <a:xfrm>
              <a:off x="3264591" y="4831127"/>
              <a:ext cx="3627501" cy="504000"/>
            </a:xfrm>
            <a:prstGeom prst="rect">
              <a:avLst/>
            </a:prstGeom>
            <a:solidFill>
              <a:schemeClr val="bg1">
                <a:lumMod val="95000"/>
              </a:schemeClr>
            </a:solidFill>
            <a:ln>
              <a:solidFill>
                <a:schemeClr val="tx1">
                  <a:lumMod val="50000"/>
                  <a:lumOff val="50000"/>
                </a:schemeClr>
              </a:solidFill>
              <a:prstDash val="dash"/>
              <a:headEnd/>
              <a:tailEnd/>
            </a:ln>
          </p:spPr>
          <p:style>
            <a:lnRef idx="1">
              <a:schemeClr val="accent4"/>
            </a:lnRef>
            <a:fillRef idx="3">
              <a:schemeClr val="accent4"/>
            </a:fillRef>
            <a:effectRef idx="2">
              <a:schemeClr val="accent4"/>
            </a:effectRef>
            <a:fontRef idx="minor">
              <a:schemeClr val="lt1"/>
            </a:fontRef>
          </p:style>
          <p:txBody>
            <a:bodyPr lIns="36000" tIns="46038" rIns="36000" bIns="46038" anchor="ctr"/>
            <a:lstStyle/>
            <a:p>
              <a:pPr>
                <a:defRPr/>
              </a:pPr>
              <a:endParaRPr lang="en-US" altLang="zh-CN" sz="1000" dirty="0">
                <a:solidFill>
                  <a:srgbClr val="4F81BD"/>
                </a:solidFill>
                <a:latin typeface="微软雅黑" panose="020B0503020204020204" pitchFamily="34" charset="-122"/>
                <a:ea typeface="微软雅黑" panose="020B0503020204020204" pitchFamily="34" charset="-122"/>
              </a:endParaRPr>
            </a:p>
          </p:txBody>
        </p:sp>
        <p:sp>
          <p:nvSpPr>
            <p:cNvPr id="161" name="Rectangle 35"/>
            <p:cNvSpPr>
              <a:spLocks noChangeArrowheads="1"/>
            </p:cNvSpPr>
            <p:nvPr/>
          </p:nvSpPr>
          <p:spPr bwMode="ltGray">
            <a:xfrm>
              <a:off x="3264591" y="5635983"/>
              <a:ext cx="3638039" cy="504000"/>
            </a:xfrm>
            <a:prstGeom prst="rect">
              <a:avLst/>
            </a:prstGeom>
            <a:solidFill>
              <a:schemeClr val="bg1">
                <a:lumMod val="95000"/>
              </a:schemeClr>
            </a:solidFill>
            <a:ln>
              <a:solidFill>
                <a:schemeClr val="tx1">
                  <a:lumMod val="50000"/>
                  <a:lumOff val="50000"/>
                </a:schemeClr>
              </a:solidFill>
              <a:prstDash val="dash"/>
              <a:headEnd/>
              <a:tailEnd/>
            </a:ln>
          </p:spPr>
          <p:style>
            <a:lnRef idx="1">
              <a:schemeClr val="accent4"/>
            </a:lnRef>
            <a:fillRef idx="3">
              <a:schemeClr val="accent4"/>
            </a:fillRef>
            <a:effectRef idx="2">
              <a:schemeClr val="accent4"/>
            </a:effectRef>
            <a:fontRef idx="minor">
              <a:schemeClr val="lt1"/>
            </a:fontRef>
          </p:style>
          <p:txBody>
            <a:bodyPr lIns="36000" tIns="46038" rIns="36000" bIns="46038" anchor="ctr"/>
            <a:lstStyle/>
            <a:p>
              <a:pPr>
                <a:defRPr/>
              </a:pPr>
              <a:endParaRPr lang="en-US" altLang="zh-CN" sz="1000" dirty="0">
                <a:solidFill>
                  <a:srgbClr val="4F81BD"/>
                </a:solidFill>
                <a:latin typeface="微软雅黑" panose="020B0503020204020204" pitchFamily="34" charset="-122"/>
                <a:ea typeface="微软雅黑" panose="020B0503020204020204" pitchFamily="34" charset="-122"/>
              </a:endParaRPr>
            </a:p>
          </p:txBody>
        </p:sp>
        <p:sp>
          <p:nvSpPr>
            <p:cNvPr id="162" name="Rectangle 35"/>
            <p:cNvSpPr>
              <a:spLocks noChangeArrowheads="1"/>
            </p:cNvSpPr>
            <p:nvPr/>
          </p:nvSpPr>
          <p:spPr bwMode="ltGray">
            <a:xfrm>
              <a:off x="4611930" y="4686480"/>
              <a:ext cx="1268046" cy="252412"/>
            </a:xfrm>
            <a:prstGeom prst="rect">
              <a:avLst/>
            </a:prstGeom>
            <a:solidFill>
              <a:schemeClr val="accent5"/>
            </a:solidFill>
            <a:ln>
              <a:solidFill>
                <a:schemeClr val="accent5"/>
              </a:solidFill>
              <a:headEnd/>
              <a:tailEnd/>
            </a:ln>
          </p:spPr>
          <p:style>
            <a:lnRef idx="1">
              <a:schemeClr val="accent2"/>
            </a:lnRef>
            <a:fillRef idx="3">
              <a:schemeClr val="accent2"/>
            </a:fillRef>
            <a:effectRef idx="2">
              <a:schemeClr val="accent2"/>
            </a:effectRef>
            <a:fontRef idx="minor">
              <a:schemeClr val="lt1"/>
            </a:fontRef>
          </p:style>
          <p:txBody>
            <a:bodyPr lIns="36000" tIns="36000" rIns="36000" bIns="36000" anchor="ctr"/>
            <a:lstStyle/>
            <a:p>
              <a:pPr algn="ctr">
                <a:defRPr/>
              </a:pPr>
              <a:r>
                <a:rPr lang="zh-CN" altLang="en-US" sz="1000" dirty="0">
                  <a:solidFill>
                    <a:prstClr val="white"/>
                  </a:solidFill>
                  <a:latin typeface="微软雅黑" panose="020B0503020204020204" pitchFamily="34" charset="-122"/>
                  <a:ea typeface="微软雅黑" panose="020B0503020204020204" pitchFamily="34" charset="-122"/>
                </a:rPr>
                <a:t>专题门户</a:t>
              </a:r>
              <a:endParaRPr lang="en-US" altLang="zh-CN" sz="1000" dirty="0">
                <a:solidFill>
                  <a:prstClr val="white"/>
                </a:solidFill>
                <a:latin typeface="微软雅黑" panose="020B0503020204020204" pitchFamily="34" charset="-122"/>
                <a:ea typeface="微软雅黑" panose="020B0503020204020204" pitchFamily="34" charset="-122"/>
              </a:endParaRPr>
            </a:p>
          </p:txBody>
        </p:sp>
        <p:sp>
          <p:nvSpPr>
            <p:cNvPr id="163" name="Rectangle 35"/>
            <p:cNvSpPr>
              <a:spLocks noChangeArrowheads="1"/>
            </p:cNvSpPr>
            <p:nvPr/>
          </p:nvSpPr>
          <p:spPr bwMode="ltGray">
            <a:xfrm>
              <a:off x="4611930" y="5502659"/>
              <a:ext cx="1268046" cy="252413"/>
            </a:xfrm>
            <a:prstGeom prst="rect">
              <a:avLst/>
            </a:prstGeom>
            <a:solidFill>
              <a:schemeClr val="accent5"/>
            </a:solidFill>
            <a:ln>
              <a:solidFill>
                <a:schemeClr val="accent5"/>
              </a:solidFill>
              <a:headEnd/>
              <a:tailEnd/>
            </a:ln>
          </p:spPr>
          <p:style>
            <a:lnRef idx="1">
              <a:schemeClr val="accent2"/>
            </a:lnRef>
            <a:fillRef idx="3">
              <a:schemeClr val="accent2"/>
            </a:fillRef>
            <a:effectRef idx="2">
              <a:schemeClr val="accent2"/>
            </a:effectRef>
            <a:fontRef idx="minor">
              <a:schemeClr val="lt1"/>
            </a:fontRef>
          </p:style>
          <p:txBody>
            <a:bodyPr lIns="36000" tIns="36000" rIns="36000" bIns="36000" anchor="ctr"/>
            <a:lstStyle/>
            <a:p>
              <a:pPr algn="ctr">
                <a:defRPr/>
              </a:pPr>
              <a:r>
                <a:rPr lang="zh-CN" altLang="en-US" sz="1000" dirty="0">
                  <a:solidFill>
                    <a:prstClr val="white"/>
                  </a:solidFill>
                  <a:latin typeface="微软雅黑" panose="020B0503020204020204" pitchFamily="34" charset="-122"/>
                  <a:ea typeface="微软雅黑" panose="020B0503020204020204" pitchFamily="34" charset="-122"/>
                </a:rPr>
                <a:t>专项门户</a:t>
              </a:r>
              <a:endParaRPr lang="en-US" altLang="zh-CN" sz="1000" dirty="0">
                <a:solidFill>
                  <a:prstClr val="white"/>
                </a:solidFill>
                <a:latin typeface="微软雅黑" panose="020B0503020204020204" pitchFamily="34" charset="-122"/>
                <a:ea typeface="微软雅黑" panose="020B0503020204020204" pitchFamily="34" charset="-122"/>
              </a:endParaRPr>
            </a:p>
          </p:txBody>
        </p:sp>
        <p:sp>
          <p:nvSpPr>
            <p:cNvPr id="164" name="Rectangle 35"/>
            <p:cNvSpPr>
              <a:spLocks noChangeArrowheads="1"/>
            </p:cNvSpPr>
            <p:nvPr/>
          </p:nvSpPr>
          <p:spPr bwMode="ltGray">
            <a:xfrm>
              <a:off x="7071319" y="4827952"/>
              <a:ext cx="1905001" cy="1311513"/>
            </a:xfrm>
            <a:prstGeom prst="rect">
              <a:avLst/>
            </a:prstGeom>
            <a:solidFill>
              <a:schemeClr val="bg1">
                <a:lumMod val="95000"/>
              </a:schemeClr>
            </a:solidFill>
            <a:ln>
              <a:solidFill>
                <a:schemeClr val="tx1">
                  <a:lumMod val="50000"/>
                  <a:lumOff val="50000"/>
                </a:schemeClr>
              </a:solidFill>
              <a:prstDash val="dash"/>
              <a:headEnd/>
              <a:tailEnd/>
            </a:ln>
          </p:spPr>
          <p:style>
            <a:lnRef idx="1">
              <a:schemeClr val="accent4"/>
            </a:lnRef>
            <a:fillRef idx="3">
              <a:schemeClr val="accent4"/>
            </a:fillRef>
            <a:effectRef idx="2">
              <a:schemeClr val="accent4"/>
            </a:effectRef>
            <a:fontRef idx="minor">
              <a:schemeClr val="lt1"/>
            </a:fontRef>
          </p:style>
          <p:txBody>
            <a:bodyPr lIns="36000" tIns="46038" rIns="36000" bIns="46038" anchor="ctr"/>
            <a:lstStyle/>
            <a:p>
              <a:pPr>
                <a:defRPr/>
              </a:pPr>
              <a:endParaRPr lang="en-US" altLang="zh-CN" sz="1000" dirty="0">
                <a:solidFill>
                  <a:srgbClr val="4F81BD"/>
                </a:solidFill>
                <a:latin typeface="微软雅黑" panose="020B0503020204020204" pitchFamily="34" charset="-122"/>
                <a:ea typeface="微软雅黑" panose="020B0503020204020204" pitchFamily="34" charset="-122"/>
              </a:endParaRPr>
            </a:p>
          </p:txBody>
        </p:sp>
        <p:sp>
          <p:nvSpPr>
            <p:cNvPr id="165" name="Rectangle 35"/>
            <p:cNvSpPr>
              <a:spLocks noChangeArrowheads="1"/>
            </p:cNvSpPr>
            <p:nvPr/>
          </p:nvSpPr>
          <p:spPr bwMode="ltGray">
            <a:xfrm>
              <a:off x="8338527" y="4688252"/>
              <a:ext cx="354462" cy="1260000"/>
            </a:xfrm>
            <a:prstGeom prst="rect">
              <a:avLst/>
            </a:prstGeom>
            <a:solidFill>
              <a:schemeClr val="accent5"/>
            </a:solidFill>
            <a:ln>
              <a:solidFill>
                <a:schemeClr val="accent5"/>
              </a:solidFill>
              <a:headEnd/>
              <a:tailEnd/>
            </a:ln>
          </p:spPr>
          <p:style>
            <a:lnRef idx="1">
              <a:schemeClr val="accent2"/>
            </a:lnRef>
            <a:fillRef idx="3">
              <a:schemeClr val="accent2"/>
            </a:fillRef>
            <a:effectRef idx="2">
              <a:schemeClr val="accent2"/>
            </a:effectRef>
            <a:fontRef idx="minor">
              <a:schemeClr val="lt1"/>
            </a:fontRef>
          </p:style>
          <p:txBody>
            <a:bodyPr lIns="92075" tIns="46038" rIns="92075" bIns="46038" anchor="ctr"/>
            <a:lstStyle/>
            <a:p>
              <a:pPr algn="ctr">
                <a:defRPr/>
              </a:pPr>
              <a:r>
                <a:rPr lang="zh-CN" altLang="en-US" sz="1000" dirty="0">
                  <a:solidFill>
                    <a:prstClr val="white"/>
                  </a:solidFill>
                  <a:latin typeface="微软雅黑" panose="020B0503020204020204" pitchFamily="34" charset="-122"/>
                  <a:ea typeface="微软雅黑" panose="020B0503020204020204" pitchFamily="34" charset="-122"/>
                </a:rPr>
                <a:t>执行层门户</a:t>
              </a:r>
              <a:endParaRPr lang="en-US" altLang="zh-CN" sz="1000" dirty="0">
                <a:solidFill>
                  <a:prstClr val="white"/>
                </a:solidFill>
                <a:latin typeface="微软雅黑" panose="020B0503020204020204" pitchFamily="34" charset="-122"/>
                <a:ea typeface="微软雅黑" panose="020B0503020204020204" pitchFamily="34" charset="-122"/>
              </a:endParaRPr>
            </a:p>
          </p:txBody>
        </p:sp>
        <p:sp>
          <p:nvSpPr>
            <p:cNvPr id="166" name="Rectangle 35"/>
            <p:cNvSpPr>
              <a:spLocks noChangeArrowheads="1"/>
            </p:cNvSpPr>
            <p:nvPr/>
          </p:nvSpPr>
          <p:spPr bwMode="ltGray">
            <a:xfrm>
              <a:off x="7351556" y="4688252"/>
              <a:ext cx="354462" cy="1260000"/>
            </a:xfrm>
            <a:prstGeom prst="rect">
              <a:avLst/>
            </a:prstGeom>
            <a:solidFill>
              <a:schemeClr val="accent5"/>
            </a:solidFill>
            <a:ln>
              <a:solidFill>
                <a:schemeClr val="accent5"/>
              </a:solidFill>
              <a:headEnd/>
              <a:tailEnd/>
            </a:ln>
          </p:spPr>
          <p:style>
            <a:lnRef idx="1">
              <a:schemeClr val="accent2"/>
            </a:lnRef>
            <a:fillRef idx="3">
              <a:schemeClr val="accent2"/>
            </a:fillRef>
            <a:effectRef idx="2">
              <a:schemeClr val="accent2"/>
            </a:effectRef>
            <a:fontRef idx="minor">
              <a:schemeClr val="lt1"/>
            </a:fontRef>
          </p:style>
          <p:txBody>
            <a:bodyPr lIns="92075" tIns="46038" rIns="92075" bIns="46038" anchor="ctr"/>
            <a:lstStyle/>
            <a:p>
              <a:pPr algn="ctr">
                <a:defRPr/>
              </a:pPr>
              <a:r>
                <a:rPr lang="zh-CN" altLang="en-US" sz="1000" dirty="0">
                  <a:solidFill>
                    <a:prstClr val="white"/>
                  </a:solidFill>
                  <a:latin typeface="微软雅黑" panose="020B0503020204020204" pitchFamily="34" charset="-122"/>
                  <a:ea typeface="微软雅黑" panose="020B0503020204020204" pitchFamily="34" charset="-122"/>
                </a:rPr>
                <a:t>决策层门户</a:t>
              </a:r>
              <a:endParaRPr lang="en-US" altLang="zh-CN" sz="1000" dirty="0">
                <a:solidFill>
                  <a:prstClr val="white"/>
                </a:solidFill>
                <a:latin typeface="微软雅黑" panose="020B0503020204020204" pitchFamily="34" charset="-122"/>
                <a:ea typeface="微软雅黑" panose="020B0503020204020204" pitchFamily="34" charset="-122"/>
              </a:endParaRPr>
            </a:p>
          </p:txBody>
        </p:sp>
        <p:sp>
          <p:nvSpPr>
            <p:cNvPr id="167" name="Rectangle 35"/>
            <p:cNvSpPr>
              <a:spLocks noChangeArrowheads="1"/>
            </p:cNvSpPr>
            <p:nvPr/>
          </p:nvSpPr>
          <p:spPr bwMode="ltGray">
            <a:xfrm>
              <a:off x="7845042" y="4688252"/>
              <a:ext cx="354462" cy="1260000"/>
            </a:xfrm>
            <a:prstGeom prst="rect">
              <a:avLst/>
            </a:prstGeom>
            <a:solidFill>
              <a:schemeClr val="accent5"/>
            </a:solidFill>
            <a:ln>
              <a:solidFill>
                <a:schemeClr val="accent5"/>
              </a:solidFill>
              <a:headEnd/>
              <a:tailEnd/>
            </a:ln>
          </p:spPr>
          <p:style>
            <a:lnRef idx="1">
              <a:schemeClr val="accent2"/>
            </a:lnRef>
            <a:fillRef idx="3">
              <a:schemeClr val="accent2"/>
            </a:fillRef>
            <a:effectRef idx="2">
              <a:schemeClr val="accent2"/>
            </a:effectRef>
            <a:fontRef idx="minor">
              <a:schemeClr val="lt1"/>
            </a:fontRef>
          </p:style>
          <p:txBody>
            <a:bodyPr lIns="92075" tIns="46038" rIns="92075" bIns="46038" anchor="ctr"/>
            <a:lstStyle/>
            <a:p>
              <a:pPr algn="ctr">
                <a:defRPr/>
              </a:pPr>
              <a:r>
                <a:rPr lang="zh-CN" altLang="en-US" sz="1000" dirty="0">
                  <a:solidFill>
                    <a:prstClr val="white"/>
                  </a:solidFill>
                  <a:latin typeface="微软雅黑" panose="020B0503020204020204" pitchFamily="34" charset="-122"/>
                  <a:ea typeface="微软雅黑" panose="020B0503020204020204" pitchFamily="34" charset="-122"/>
                </a:rPr>
                <a:t>管理层门户</a:t>
              </a:r>
              <a:endParaRPr lang="en-US" altLang="zh-CN" sz="1000" dirty="0">
                <a:solidFill>
                  <a:prstClr val="white"/>
                </a:solidFill>
                <a:latin typeface="微软雅黑" panose="020B0503020204020204" pitchFamily="34" charset="-122"/>
                <a:ea typeface="微软雅黑" panose="020B0503020204020204" pitchFamily="34" charset="-122"/>
              </a:endParaRPr>
            </a:p>
          </p:txBody>
        </p:sp>
        <p:sp>
          <p:nvSpPr>
            <p:cNvPr id="168" name="Rectangle 35"/>
            <p:cNvSpPr>
              <a:spLocks noChangeArrowheads="1"/>
            </p:cNvSpPr>
            <p:nvPr/>
          </p:nvSpPr>
          <p:spPr bwMode="ltGray">
            <a:xfrm>
              <a:off x="9141828" y="4831127"/>
              <a:ext cx="1905001" cy="1308338"/>
            </a:xfrm>
            <a:prstGeom prst="rect">
              <a:avLst/>
            </a:prstGeom>
            <a:solidFill>
              <a:schemeClr val="bg1">
                <a:lumMod val="95000"/>
              </a:schemeClr>
            </a:solidFill>
            <a:ln>
              <a:solidFill>
                <a:schemeClr val="tx1">
                  <a:lumMod val="50000"/>
                  <a:lumOff val="50000"/>
                </a:schemeClr>
              </a:solidFill>
              <a:prstDash val="dash"/>
              <a:headEnd/>
              <a:tailEnd/>
            </a:ln>
          </p:spPr>
          <p:style>
            <a:lnRef idx="1">
              <a:schemeClr val="accent4"/>
            </a:lnRef>
            <a:fillRef idx="3">
              <a:schemeClr val="accent4"/>
            </a:fillRef>
            <a:effectRef idx="2">
              <a:schemeClr val="accent4"/>
            </a:effectRef>
            <a:fontRef idx="minor">
              <a:schemeClr val="lt1"/>
            </a:fontRef>
          </p:style>
          <p:txBody>
            <a:bodyPr lIns="36000" tIns="46038" rIns="36000" bIns="46038" anchor="ctr"/>
            <a:lstStyle/>
            <a:p>
              <a:pPr>
                <a:defRPr/>
              </a:pPr>
              <a:endParaRPr lang="en-US" altLang="zh-CN" sz="1000" dirty="0">
                <a:solidFill>
                  <a:srgbClr val="4F81BD"/>
                </a:solidFill>
                <a:latin typeface="微软雅黑" panose="020B0503020204020204" pitchFamily="34" charset="-122"/>
                <a:ea typeface="微软雅黑" panose="020B0503020204020204" pitchFamily="34" charset="-122"/>
              </a:endParaRPr>
            </a:p>
          </p:txBody>
        </p:sp>
        <p:sp>
          <p:nvSpPr>
            <p:cNvPr id="169" name="Rectangle 35"/>
            <p:cNvSpPr>
              <a:spLocks noChangeArrowheads="1"/>
            </p:cNvSpPr>
            <p:nvPr/>
          </p:nvSpPr>
          <p:spPr bwMode="ltGray">
            <a:xfrm>
              <a:off x="9493520" y="4673738"/>
              <a:ext cx="1268047" cy="252412"/>
            </a:xfrm>
            <a:prstGeom prst="rect">
              <a:avLst/>
            </a:prstGeom>
            <a:solidFill>
              <a:schemeClr val="accent5"/>
            </a:solidFill>
            <a:ln>
              <a:solidFill>
                <a:schemeClr val="accent5"/>
              </a:solidFill>
              <a:headEnd/>
              <a:tailEnd/>
            </a:ln>
          </p:spPr>
          <p:style>
            <a:lnRef idx="1">
              <a:schemeClr val="accent2"/>
            </a:lnRef>
            <a:fillRef idx="3">
              <a:schemeClr val="accent2"/>
            </a:fillRef>
            <a:effectRef idx="2">
              <a:schemeClr val="accent2"/>
            </a:effectRef>
            <a:fontRef idx="minor">
              <a:schemeClr val="lt1"/>
            </a:fontRef>
          </p:style>
          <p:txBody>
            <a:bodyPr lIns="36000" tIns="36000" rIns="36000" bIns="36000" anchor="ctr"/>
            <a:lstStyle/>
            <a:p>
              <a:pPr algn="ctr">
                <a:defRPr/>
              </a:pPr>
              <a:r>
                <a:rPr lang="zh-CN" altLang="en-US" sz="1000" dirty="0">
                  <a:solidFill>
                    <a:prstClr val="white"/>
                  </a:solidFill>
                  <a:latin typeface="微软雅黑" panose="020B0503020204020204" pitchFamily="34" charset="-122"/>
                  <a:ea typeface="微软雅黑" panose="020B0503020204020204" pitchFamily="34" charset="-122"/>
                </a:rPr>
                <a:t>外部门户网站</a:t>
              </a:r>
              <a:endParaRPr lang="en-US" altLang="zh-CN" sz="1000" dirty="0">
                <a:solidFill>
                  <a:prstClr val="white"/>
                </a:solidFill>
                <a:latin typeface="微软雅黑" panose="020B0503020204020204" pitchFamily="34" charset="-122"/>
                <a:ea typeface="微软雅黑" panose="020B0503020204020204" pitchFamily="34" charset="-122"/>
              </a:endParaRPr>
            </a:p>
          </p:txBody>
        </p:sp>
        <p:sp>
          <p:nvSpPr>
            <p:cNvPr id="170" name="Rectangle 35"/>
            <p:cNvSpPr>
              <a:spLocks noChangeArrowheads="1"/>
            </p:cNvSpPr>
            <p:nvPr/>
          </p:nvSpPr>
          <p:spPr bwMode="ltGray">
            <a:xfrm>
              <a:off x="9253198" y="5285077"/>
              <a:ext cx="1684215" cy="225425"/>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rPr>
                <a:t>……</a:t>
              </a:r>
            </a:p>
          </p:txBody>
        </p:sp>
        <p:sp>
          <p:nvSpPr>
            <p:cNvPr id="171" name="Rectangle 35"/>
            <p:cNvSpPr>
              <a:spLocks noChangeArrowheads="1"/>
            </p:cNvSpPr>
            <p:nvPr/>
          </p:nvSpPr>
          <p:spPr bwMode="ltGray">
            <a:xfrm>
              <a:off x="9253198" y="5012556"/>
              <a:ext cx="1684215" cy="225425"/>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rPr>
                <a:t>……</a:t>
              </a:r>
            </a:p>
          </p:txBody>
        </p:sp>
        <p:sp>
          <p:nvSpPr>
            <p:cNvPr id="172" name="Rectangle 35"/>
            <p:cNvSpPr>
              <a:spLocks noChangeArrowheads="1"/>
            </p:cNvSpPr>
            <p:nvPr/>
          </p:nvSpPr>
          <p:spPr bwMode="ltGray">
            <a:xfrm>
              <a:off x="9262130" y="5830119"/>
              <a:ext cx="1684215" cy="225425"/>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rPr>
                <a:t>……</a:t>
              </a:r>
            </a:p>
          </p:txBody>
        </p:sp>
        <p:sp>
          <p:nvSpPr>
            <p:cNvPr id="173" name="Rectangle 35"/>
            <p:cNvSpPr>
              <a:spLocks noChangeArrowheads="1"/>
            </p:cNvSpPr>
            <p:nvPr/>
          </p:nvSpPr>
          <p:spPr bwMode="ltGray">
            <a:xfrm>
              <a:off x="9262130" y="5557598"/>
              <a:ext cx="1684215" cy="225425"/>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rPr>
                <a:t>……</a:t>
              </a:r>
            </a:p>
          </p:txBody>
        </p:sp>
        <p:sp>
          <p:nvSpPr>
            <p:cNvPr id="174" name="Rectangle 35"/>
            <p:cNvSpPr>
              <a:spLocks noChangeArrowheads="1"/>
            </p:cNvSpPr>
            <p:nvPr/>
          </p:nvSpPr>
          <p:spPr bwMode="ltGray">
            <a:xfrm>
              <a:off x="5142237" y="2292862"/>
              <a:ext cx="1684215" cy="225425"/>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zh-CN" altLang="en-US" sz="1000">
                  <a:solidFill>
                    <a:prstClr val="black">
                      <a:lumMod val="65000"/>
                      <a:lumOff val="35000"/>
                    </a:prstClr>
                  </a:solidFill>
                  <a:latin typeface="微软雅黑" panose="020B0503020204020204" pitchFamily="34" charset="-122"/>
                  <a:ea typeface="微软雅黑" panose="020B0503020204020204" pitchFamily="34" charset="-122"/>
                </a:rPr>
                <a:t>党建</a:t>
              </a:r>
              <a:r>
                <a:rPr lang="zh-CN" altLang="en-US" sz="1000" smtClean="0">
                  <a:solidFill>
                    <a:prstClr val="black">
                      <a:lumMod val="65000"/>
                      <a:lumOff val="35000"/>
                    </a:prstClr>
                  </a:solidFill>
                  <a:latin typeface="微软雅黑" panose="020B0503020204020204" pitchFamily="34" charset="-122"/>
                  <a:ea typeface="微软雅黑" panose="020B0503020204020204" pitchFamily="34" charset="-122"/>
                </a:rPr>
                <a:t>专题</a:t>
              </a:r>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rPr>
                <a:t>门户</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75" name="Rectangle 35"/>
            <p:cNvSpPr>
              <a:spLocks noChangeArrowheads="1"/>
            </p:cNvSpPr>
            <p:nvPr/>
          </p:nvSpPr>
          <p:spPr bwMode="ltGray">
            <a:xfrm>
              <a:off x="5142237" y="3016539"/>
              <a:ext cx="1684215" cy="226591"/>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zh-CN" altLang="en-US" sz="1000" smtClean="0">
                  <a:solidFill>
                    <a:prstClr val="black">
                      <a:lumMod val="65000"/>
                      <a:lumOff val="35000"/>
                    </a:prstClr>
                  </a:solidFill>
                  <a:latin typeface="微软雅黑" panose="020B0503020204020204" pitchFamily="34" charset="-122"/>
                  <a:ea typeface="微软雅黑" panose="020B0503020204020204" pitchFamily="34" charset="-122"/>
                </a:rPr>
                <a:t>舆情资讯门户</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76" name="Rectangle 35"/>
            <p:cNvSpPr>
              <a:spLocks noChangeArrowheads="1"/>
            </p:cNvSpPr>
            <p:nvPr/>
          </p:nvSpPr>
          <p:spPr bwMode="ltGray">
            <a:xfrm>
              <a:off x="5142237" y="3287790"/>
              <a:ext cx="1684215" cy="227012"/>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zh-CN" altLang="en-US" sz="1000" smtClean="0">
                  <a:solidFill>
                    <a:prstClr val="black">
                      <a:lumMod val="65000"/>
                      <a:lumOff val="35000"/>
                    </a:prstClr>
                  </a:solidFill>
                  <a:latin typeface="微软雅黑" panose="020B0503020204020204" pitchFamily="34" charset="-122"/>
                  <a:ea typeface="微软雅黑" panose="020B0503020204020204" pitchFamily="34" charset="-122"/>
                </a:rPr>
                <a:t>档案资料门户</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77" name="Rectangle 35"/>
            <p:cNvSpPr>
              <a:spLocks noChangeArrowheads="1"/>
            </p:cNvSpPr>
            <p:nvPr/>
          </p:nvSpPr>
          <p:spPr bwMode="ltGray">
            <a:xfrm>
              <a:off x="5142237" y="3559253"/>
              <a:ext cx="1684215" cy="227013"/>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zh-CN" altLang="en-US" sz="1000" dirty="0">
                  <a:solidFill>
                    <a:prstClr val="black">
                      <a:lumMod val="65000"/>
                      <a:lumOff val="35000"/>
                    </a:prstClr>
                  </a:solidFill>
                  <a:latin typeface="微软雅黑" panose="020B0503020204020204" pitchFamily="34" charset="-122"/>
                  <a:ea typeface="微软雅黑" panose="020B0503020204020204" pitchFamily="34" charset="-122"/>
                </a:rPr>
                <a:t>制度汇编门户</a:t>
              </a:r>
              <a:endPar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78" name="Rectangle 35"/>
            <p:cNvSpPr>
              <a:spLocks noChangeArrowheads="1"/>
            </p:cNvSpPr>
            <p:nvPr/>
          </p:nvSpPr>
          <p:spPr bwMode="ltGray">
            <a:xfrm>
              <a:off x="5142237" y="3837404"/>
              <a:ext cx="1684215" cy="227012"/>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rPr>
                <a:t>……</a:t>
              </a:r>
            </a:p>
          </p:txBody>
        </p:sp>
        <p:sp>
          <p:nvSpPr>
            <p:cNvPr id="179" name="Rectangle 35"/>
            <p:cNvSpPr>
              <a:spLocks noChangeArrowheads="1"/>
            </p:cNvSpPr>
            <p:nvPr/>
          </p:nvSpPr>
          <p:spPr bwMode="ltGray">
            <a:xfrm>
              <a:off x="1459238" y="5004422"/>
              <a:ext cx="1684215" cy="227012"/>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rPr>
                <a:t>……</a:t>
              </a:r>
            </a:p>
          </p:txBody>
        </p:sp>
        <p:sp>
          <p:nvSpPr>
            <p:cNvPr id="180" name="Rectangle 35"/>
            <p:cNvSpPr>
              <a:spLocks noChangeArrowheads="1"/>
            </p:cNvSpPr>
            <p:nvPr/>
          </p:nvSpPr>
          <p:spPr bwMode="ltGray">
            <a:xfrm>
              <a:off x="1459238" y="5820901"/>
              <a:ext cx="1684215" cy="227012"/>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rPr>
                <a:t>……</a:t>
              </a:r>
            </a:p>
          </p:txBody>
        </p:sp>
        <p:sp>
          <p:nvSpPr>
            <p:cNvPr id="181" name="Rectangle 35"/>
            <p:cNvSpPr>
              <a:spLocks noChangeArrowheads="1"/>
            </p:cNvSpPr>
            <p:nvPr/>
          </p:nvSpPr>
          <p:spPr bwMode="ltGray">
            <a:xfrm>
              <a:off x="3375961" y="5004422"/>
              <a:ext cx="1684215" cy="227012"/>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rPr>
                <a:t>……</a:t>
              </a:r>
            </a:p>
          </p:txBody>
        </p:sp>
        <p:sp>
          <p:nvSpPr>
            <p:cNvPr id="182" name="Rectangle 35"/>
            <p:cNvSpPr>
              <a:spLocks noChangeArrowheads="1"/>
            </p:cNvSpPr>
            <p:nvPr/>
          </p:nvSpPr>
          <p:spPr bwMode="ltGray">
            <a:xfrm>
              <a:off x="3373170" y="5826649"/>
              <a:ext cx="1684215" cy="227012"/>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rPr>
                <a:t>……</a:t>
              </a:r>
            </a:p>
          </p:txBody>
        </p:sp>
        <p:sp>
          <p:nvSpPr>
            <p:cNvPr id="183" name="Rectangle 35"/>
            <p:cNvSpPr>
              <a:spLocks noChangeArrowheads="1"/>
            </p:cNvSpPr>
            <p:nvPr/>
          </p:nvSpPr>
          <p:spPr bwMode="ltGray">
            <a:xfrm>
              <a:off x="5142028" y="5004422"/>
              <a:ext cx="1684215" cy="227012"/>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rPr>
                <a:t>……</a:t>
              </a:r>
            </a:p>
          </p:txBody>
        </p:sp>
        <p:sp>
          <p:nvSpPr>
            <p:cNvPr id="184" name="Rectangle 35"/>
            <p:cNvSpPr>
              <a:spLocks noChangeArrowheads="1"/>
            </p:cNvSpPr>
            <p:nvPr/>
          </p:nvSpPr>
          <p:spPr bwMode="ltGray">
            <a:xfrm>
              <a:off x="5137900" y="5830119"/>
              <a:ext cx="1684215" cy="227012"/>
            </a:xfrm>
            <a:prstGeom prst="rect">
              <a:avLst/>
            </a:prstGeom>
            <a:solidFill>
              <a:schemeClr val="bg1">
                <a:lumMod val="95000"/>
              </a:schemeClr>
            </a:solidFill>
            <a:ln>
              <a:solidFill>
                <a:schemeClr val="tx1">
                  <a:lumMod val="65000"/>
                  <a:lumOff val="35000"/>
                </a:schemeClr>
              </a:solidFill>
              <a:prstDash val="solid"/>
              <a:headEnd/>
              <a:tailEnd/>
            </a:ln>
          </p:spPr>
          <p:style>
            <a:lnRef idx="1">
              <a:schemeClr val="accent4"/>
            </a:lnRef>
            <a:fillRef idx="3">
              <a:schemeClr val="accent4"/>
            </a:fillRef>
            <a:effectRef idx="2">
              <a:schemeClr val="accent4"/>
            </a:effectRef>
            <a:fontRef idx="minor">
              <a:schemeClr val="lt1"/>
            </a:fontRef>
          </p:style>
          <p:txBody>
            <a:bodyPr lIns="36000" tIns="36000" rIns="36000" bIns="36000" anchor="ctr">
              <a:spAutoFit/>
            </a:bodyPr>
            <a:lstStyle/>
            <a:p>
              <a:pPr algn="ctr">
                <a:defRPr/>
              </a:pPr>
              <a:r>
                <a:rPr lang="en-US" altLang="zh-CN" sz="1000" dirty="0">
                  <a:solidFill>
                    <a:prstClr val="black">
                      <a:lumMod val="65000"/>
                      <a:lumOff val="35000"/>
                    </a:prstClr>
                  </a:solidFill>
                  <a:latin typeface="微软雅黑" panose="020B0503020204020204" pitchFamily="34" charset="-122"/>
                  <a:ea typeface="微软雅黑" panose="020B0503020204020204" pitchFamily="34" charset="-122"/>
                </a:rPr>
                <a:t>……</a:t>
              </a:r>
            </a:p>
          </p:txBody>
        </p:sp>
      </p:grpSp>
    </p:spTree>
    <p:extLst>
      <p:ext uri="{BB962C8B-B14F-4D97-AF65-F5344CB8AC3E}">
        <p14:creationId xmlns:p14="http://schemas.microsoft.com/office/powerpoint/2010/main" val="309765644"/>
      </p:ext>
    </p:extLst>
  </p:cSld>
  <p:clrMapOvr>
    <a:masterClrMapping/>
  </p:clrMapOvr>
  <p:transition spd="slow">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186267"/>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信息发布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实现内外网信息一体化，统一推送</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2416361" y="936179"/>
            <a:ext cx="8544666" cy="5606716"/>
          </a:xfrm>
          <a:prstGeom prst="rect">
            <a:avLst/>
          </a:prstGeom>
        </p:spPr>
      </p:pic>
      <p:sp>
        <p:nvSpPr>
          <p:cNvPr id="4" name="Shape 1254"/>
          <p:cNvSpPr/>
          <p:nvPr/>
        </p:nvSpPr>
        <p:spPr>
          <a:xfrm>
            <a:off x="269168" y="2163489"/>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单位部门门户    </a:t>
            </a:r>
            <a:endParaRPr dirty="0">
              <a:solidFill>
                <a:schemeClr val="tx1"/>
              </a:solidFill>
              <a:latin typeface="微软雅黑" panose="020B0503020204020204" pitchFamily="34" charset="-122"/>
              <a:ea typeface="微软雅黑" panose="020B0503020204020204" pitchFamily="34" charset="-122"/>
            </a:endParaRPr>
          </a:p>
        </p:txBody>
      </p:sp>
      <p:sp>
        <p:nvSpPr>
          <p:cNvPr id="5" name="Shape 1255"/>
          <p:cNvSpPr/>
          <p:nvPr/>
        </p:nvSpPr>
        <p:spPr>
          <a:xfrm>
            <a:off x="269169" y="1546674"/>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en-US" dirty="0" smtClean="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信息发布门户    </a:t>
            </a:r>
            <a:endParaRPr dirty="0">
              <a:solidFill>
                <a:srgbClr val="C00000"/>
              </a:solidFill>
              <a:latin typeface="微软雅黑" panose="020B0503020204020204" pitchFamily="34" charset="-122"/>
              <a:ea typeface="微软雅黑" panose="020B0503020204020204" pitchFamily="34" charset="-122"/>
            </a:endParaRPr>
          </a:p>
        </p:txBody>
      </p:sp>
      <p:sp>
        <p:nvSpPr>
          <p:cNvPr id="6" name="Shape 1256"/>
          <p:cNvSpPr/>
          <p:nvPr/>
        </p:nvSpPr>
        <p:spPr>
          <a:xfrm>
            <a:off x="269165" y="2780304"/>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政务公开门户    </a:t>
            </a:r>
            <a:endParaRPr dirty="0">
              <a:solidFill>
                <a:schemeClr val="tx1"/>
              </a:solidFill>
              <a:latin typeface="微软雅黑" panose="020B0503020204020204" pitchFamily="34" charset="-122"/>
              <a:ea typeface="微软雅黑" panose="020B0503020204020204" pitchFamily="34" charset="-122"/>
            </a:endParaRPr>
          </a:p>
        </p:txBody>
      </p:sp>
      <p:sp>
        <p:nvSpPr>
          <p:cNvPr id="7" name="Shape 1257"/>
          <p:cNvSpPr/>
          <p:nvPr/>
        </p:nvSpPr>
        <p:spPr>
          <a:xfrm>
            <a:off x="269165" y="3397119"/>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舆论资讯门户    </a:t>
            </a:r>
            <a:endParaRPr dirty="0">
              <a:solidFill>
                <a:schemeClr val="tx1"/>
              </a:solidFill>
              <a:latin typeface="微软雅黑" panose="020B0503020204020204" pitchFamily="34" charset="-122"/>
              <a:ea typeface="微软雅黑" panose="020B0503020204020204" pitchFamily="34" charset="-122"/>
            </a:endParaRPr>
          </a:p>
        </p:txBody>
      </p:sp>
      <p:sp>
        <p:nvSpPr>
          <p:cNvPr id="8" name="Shape 1258"/>
          <p:cNvSpPr/>
          <p:nvPr/>
        </p:nvSpPr>
        <p:spPr>
          <a:xfrm>
            <a:off x="269168" y="4013933"/>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领导工作中心    </a:t>
            </a:r>
            <a:endParaRPr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68961450"/>
      </p:ext>
    </p:extLst>
  </p:cSld>
  <p:clrMapOvr>
    <a:masterClrMapping/>
  </p:clrMapOvr>
  <p:transition spd="slow">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21945"/>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信息发布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实现政府工作信息共享互通</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2125014" y="1016176"/>
            <a:ext cx="8575750" cy="5281863"/>
          </a:xfrm>
          <a:prstGeom prst="rect">
            <a:avLst/>
          </a:prstGeom>
        </p:spPr>
      </p:pic>
      <p:sp>
        <p:nvSpPr>
          <p:cNvPr id="5" name="矩形标注 4"/>
          <p:cNvSpPr/>
          <p:nvPr/>
        </p:nvSpPr>
        <p:spPr>
          <a:xfrm>
            <a:off x="9966838" y="3834190"/>
            <a:ext cx="2068017" cy="2692449"/>
          </a:xfrm>
          <a:prstGeom prst="wedgeRectCallout">
            <a:avLst>
              <a:gd name="adj1" fmla="val -78085"/>
              <a:gd name="adj2" fmla="val -34802"/>
            </a:avLst>
          </a:prstGeom>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r>
              <a:rPr lang="zh-CN" altLang="en-US" sz="1600" dirty="0" smtClean="0">
                <a:solidFill>
                  <a:schemeClr val="tx1"/>
                </a:solidFill>
                <a:latin typeface="微软雅黑" pitchFamily="34" charset="-122"/>
                <a:ea typeface="微软雅黑" pitchFamily="34" charset="-122"/>
              </a:rPr>
              <a:t>每个政府单位都有单独的云门户，互相可以根据权限控制不可见，有权限的领导可以看见管辖的门户。</a:t>
            </a:r>
          </a:p>
        </p:txBody>
      </p:sp>
      <p:sp>
        <p:nvSpPr>
          <p:cNvPr id="6" name="Shape 1254"/>
          <p:cNvSpPr/>
          <p:nvPr/>
        </p:nvSpPr>
        <p:spPr>
          <a:xfrm>
            <a:off x="269168" y="2163489"/>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504D"/>
                </a:solidFill>
                <a:latin typeface="微软雅黑" panose="020B0503020204020204" pitchFamily="34" charset="-122"/>
                <a:ea typeface="微软雅黑" panose="020B0503020204020204" pitchFamily="34" charset="-122"/>
              </a:rPr>
              <a:t>⊚</a:t>
            </a:r>
            <a:r>
              <a:rPr lang="en-US" dirty="0" smtClean="0">
                <a:solidFill>
                  <a:srgbClr val="C0504D"/>
                </a:solidFill>
                <a:latin typeface="微软雅黑" panose="020B0503020204020204" pitchFamily="34" charset="-122"/>
                <a:ea typeface="微软雅黑" panose="020B0503020204020204" pitchFamily="34" charset="-122"/>
              </a:rPr>
              <a:t> </a:t>
            </a:r>
            <a:r>
              <a:rPr lang="zh-CN" altLang="en-US" dirty="0" smtClean="0">
                <a:solidFill>
                  <a:srgbClr val="C0504D"/>
                </a:solidFill>
                <a:latin typeface="微软雅黑" panose="020B0503020204020204" pitchFamily="34" charset="-122"/>
                <a:ea typeface="微软雅黑" panose="020B0503020204020204" pitchFamily="34" charset="-122"/>
              </a:rPr>
              <a:t>单位部门门户    </a:t>
            </a:r>
            <a:endParaRPr dirty="0">
              <a:solidFill>
                <a:srgbClr val="C0504D"/>
              </a:solidFill>
              <a:latin typeface="微软雅黑" panose="020B0503020204020204" pitchFamily="34" charset="-122"/>
              <a:ea typeface="微软雅黑" panose="020B0503020204020204" pitchFamily="34" charset="-122"/>
            </a:endParaRPr>
          </a:p>
        </p:txBody>
      </p:sp>
      <p:sp>
        <p:nvSpPr>
          <p:cNvPr id="7" name="Shape 1255"/>
          <p:cNvSpPr/>
          <p:nvPr/>
        </p:nvSpPr>
        <p:spPr>
          <a:xfrm>
            <a:off x="269169" y="1546674"/>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信息发布门户    </a:t>
            </a:r>
            <a:endParaRPr dirty="0">
              <a:solidFill>
                <a:schemeClr val="tx1"/>
              </a:solidFill>
              <a:latin typeface="微软雅黑" panose="020B0503020204020204" pitchFamily="34" charset="-122"/>
              <a:ea typeface="微软雅黑" panose="020B0503020204020204" pitchFamily="34" charset="-122"/>
            </a:endParaRPr>
          </a:p>
        </p:txBody>
      </p:sp>
      <p:sp>
        <p:nvSpPr>
          <p:cNvPr id="8" name="Shape 1256"/>
          <p:cNvSpPr/>
          <p:nvPr/>
        </p:nvSpPr>
        <p:spPr>
          <a:xfrm>
            <a:off x="269165" y="2780304"/>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政务公开门户    </a:t>
            </a:r>
            <a:endParaRPr dirty="0">
              <a:solidFill>
                <a:schemeClr val="tx1"/>
              </a:solidFill>
              <a:latin typeface="微软雅黑" panose="020B0503020204020204" pitchFamily="34" charset="-122"/>
              <a:ea typeface="微软雅黑" panose="020B0503020204020204" pitchFamily="34" charset="-122"/>
            </a:endParaRPr>
          </a:p>
        </p:txBody>
      </p:sp>
      <p:sp>
        <p:nvSpPr>
          <p:cNvPr id="9" name="Shape 1257"/>
          <p:cNvSpPr/>
          <p:nvPr/>
        </p:nvSpPr>
        <p:spPr>
          <a:xfrm>
            <a:off x="269165" y="3397119"/>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舆论资讯门户    </a:t>
            </a:r>
            <a:endParaRPr dirty="0">
              <a:solidFill>
                <a:schemeClr val="tx1"/>
              </a:solidFill>
              <a:latin typeface="微软雅黑" panose="020B0503020204020204" pitchFamily="34" charset="-122"/>
              <a:ea typeface="微软雅黑" panose="020B0503020204020204" pitchFamily="34" charset="-122"/>
            </a:endParaRPr>
          </a:p>
        </p:txBody>
      </p:sp>
      <p:sp>
        <p:nvSpPr>
          <p:cNvPr id="10" name="Shape 1258"/>
          <p:cNvSpPr/>
          <p:nvPr/>
        </p:nvSpPr>
        <p:spPr>
          <a:xfrm>
            <a:off x="269168" y="4013933"/>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领导工作中心    </a:t>
            </a:r>
            <a:endParaRPr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09094987"/>
      </p:ext>
    </p:extLst>
  </p:cSld>
  <p:clrMapOvr>
    <a:masterClrMapping/>
  </p:clrMapOvr>
  <p:transition spd="slow">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26632"/>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信息发布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实现对外政务工作的信息整合，政务透明化</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2715343" y="1167063"/>
            <a:ext cx="8560323" cy="5288705"/>
          </a:xfrm>
          <a:prstGeom prst="rect">
            <a:avLst/>
          </a:prstGeom>
        </p:spPr>
      </p:pic>
      <p:sp>
        <p:nvSpPr>
          <p:cNvPr id="4" name="Shape 1254"/>
          <p:cNvSpPr/>
          <p:nvPr/>
        </p:nvSpPr>
        <p:spPr>
          <a:xfrm>
            <a:off x="269168" y="2163489"/>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单位部门门户    </a:t>
            </a:r>
            <a:endParaRPr dirty="0">
              <a:solidFill>
                <a:schemeClr val="tx1"/>
              </a:solidFill>
              <a:latin typeface="微软雅黑" panose="020B0503020204020204" pitchFamily="34" charset="-122"/>
              <a:ea typeface="微软雅黑" panose="020B0503020204020204" pitchFamily="34" charset="-122"/>
            </a:endParaRPr>
          </a:p>
        </p:txBody>
      </p:sp>
      <p:sp>
        <p:nvSpPr>
          <p:cNvPr id="5" name="Shape 1255"/>
          <p:cNvSpPr/>
          <p:nvPr/>
        </p:nvSpPr>
        <p:spPr>
          <a:xfrm>
            <a:off x="269169" y="1546674"/>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信息发布门户    </a:t>
            </a:r>
            <a:endParaRPr dirty="0">
              <a:solidFill>
                <a:schemeClr val="tx1"/>
              </a:solidFill>
              <a:latin typeface="微软雅黑" panose="020B0503020204020204" pitchFamily="34" charset="-122"/>
              <a:ea typeface="微软雅黑" panose="020B0503020204020204" pitchFamily="34" charset="-122"/>
            </a:endParaRPr>
          </a:p>
        </p:txBody>
      </p:sp>
      <p:sp>
        <p:nvSpPr>
          <p:cNvPr id="6" name="Shape 1256"/>
          <p:cNvSpPr/>
          <p:nvPr/>
        </p:nvSpPr>
        <p:spPr>
          <a:xfrm>
            <a:off x="269165" y="2780304"/>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504D"/>
                </a:solidFill>
                <a:latin typeface="微软雅黑" panose="020B0503020204020204" pitchFamily="34" charset="-122"/>
                <a:ea typeface="微软雅黑" panose="020B0503020204020204" pitchFamily="34" charset="-122"/>
              </a:rPr>
              <a:t>⊚</a:t>
            </a:r>
            <a:r>
              <a:rPr lang="zh-CN" altLang="en-US" dirty="0">
                <a:solidFill>
                  <a:srgbClr val="C0504D"/>
                </a:solidFill>
                <a:latin typeface="微软雅黑" panose="020B0503020204020204" pitchFamily="34" charset="-122"/>
                <a:ea typeface="微软雅黑" panose="020B0503020204020204" pitchFamily="34" charset="-122"/>
              </a:rPr>
              <a:t> </a:t>
            </a:r>
            <a:r>
              <a:rPr lang="zh-CN" altLang="en-US" dirty="0" smtClean="0">
                <a:solidFill>
                  <a:srgbClr val="C0504D"/>
                </a:solidFill>
                <a:latin typeface="微软雅黑" panose="020B0503020204020204" pitchFamily="34" charset="-122"/>
                <a:ea typeface="微软雅黑" panose="020B0503020204020204" pitchFamily="34" charset="-122"/>
              </a:rPr>
              <a:t>政务公开门户    </a:t>
            </a:r>
            <a:endParaRPr dirty="0">
              <a:solidFill>
                <a:srgbClr val="C0504D"/>
              </a:solidFill>
              <a:latin typeface="微软雅黑" panose="020B0503020204020204" pitchFamily="34" charset="-122"/>
              <a:ea typeface="微软雅黑" panose="020B0503020204020204" pitchFamily="34" charset="-122"/>
            </a:endParaRPr>
          </a:p>
        </p:txBody>
      </p:sp>
      <p:sp>
        <p:nvSpPr>
          <p:cNvPr id="7" name="Shape 1257"/>
          <p:cNvSpPr/>
          <p:nvPr/>
        </p:nvSpPr>
        <p:spPr>
          <a:xfrm>
            <a:off x="269165" y="3397119"/>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舆论资讯门户    </a:t>
            </a:r>
            <a:endParaRPr dirty="0">
              <a:solidFill>
                <a:schemeClr val="tx1"/>
              </a:solidFill>
              <a:latin typeface="微软雅黑" panose="020B0503020204020204" pitchFamily="34" charset="-122"/>
              <a:ea typeface="微软雅黑" panose="020B0503020204020204" pitchFamily="34" charset="-122"/>
            </a:endParaRPr>
          </a:p>
        </p:txBody>
      </p:sp>
      <p:sp>
        <p:nvSpPr>
          <p:cNvPr id="8" name="Shape 1258"/>
          <p:cNvSpPr/>
          <p:nvPr/>
        </p:nvSpPr>
        <p:spPr>
          <a:xfrm>
            <a:off x="269168" y="4013933"/>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领导工作中心    </a:t>
            </a:r>
            <a:endParaRPr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38579624"/>
      </p:ext>
    </p:extLst>
  </p:cSld>
  <p:clrMapOvr>
    <a:masterClrMapping/>
  </p:clrMapOvr>
  <p:transition spd="slow">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58040"/>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信息发布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实现地方政府对网络舆情的统一监控</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2641018" y="1168628"/>
            <a:ext cx="8389610" cy="5093692"/>
          </a:xfrm>
          <a:prstGeom prst="rect">
            <a:avLst/>
          </a:prstGeom>
        </p:spPr>
      </p:pic>
      <p:sp>
        <p:nvSpPr>
          <p:cNvPr id="4" name="Shape 1254"/>
          <p:cNvSpPr/>
          <p:nvPr/>
        </p:nvSpPr>
        <p:spPr>
          <a:xfrm>
            <a:off x="269168" y="2163489"/>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单位部门门户    </a:t>
            </a:r>
            <a:endParaRPr dirty="0">
              <a:solidFill>
                <a:schemeClr val="tx1"/>
              </a:solidFill>
              <a:latin typeface="微软雅黑" panose="020B0503020204020204" pitchFamily="34" charset="-122"/>
              <a:ea typeface="微软雅黑" panose="020B0503020204020204" pitchFamily="34" charset="-122"/>
            </a:endParaRPr>
          </a:p>
        </p:txBody>
      </p:sp>
      <p:sp>
        <p:nvSpPr>
          <p:cNvPr id="5" name="Shape 1255"/>
          <p:cNvSpPr/>
          <p:nvPr/>
        </p:nvSpPr>
        <p:spPr>
          <a:xfrm>
            <a:off x="269169" y="1546674"/>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信息发布门户    </a:t>
            </a:r>
            <a:endParaRPr dirty="0">
              <a:solidFill>
                <a:schemeClr val="tx1"/>
              </a:solidFill>
              <a:latin typeface="微软雅黑" panose="020B0503020204020204" pitchFamily="34" charset="-122"/>
              <a:ea typeface="微软雅黑" panose="020B0503020204020204" pitchFamily="34" charset="-122"/>
            </a:endParaRPr>
          </a:p>
        </p:txBody>
      </p:sp>
      <p:sp>
        <p:nvSpPr>
          <p:cNvPr id="6" name="Shape 1256"/>
          <p:cNvSpPr/>
          <p:nvPr/>
        </p:nvSpPr>
        <p:spPr>
          <a:xfrm>
            <a:off x="269165" y="2780304"/>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政务公开门户    </a:t>
            </a:r>
            <a:endParaRPr dirty="0">
              <a:solidFill>
                <a:schemeClr val="tx1"/>
              </a:solidFill>
              <a:latin typeface="微软雅黑" panose="020B0503020204020204" pitchFamily="34" charset="-122"/>
              <a:ea typeface="微软雅黑" panose="020B0503020204020204" pitchFamily="34" charset="-122"/>
            </a:endParaRPr>
          </a:p>
        </p:txBody>
      </p:sp>
      <p:sp>
        <p:nvSpPr>
          <p:cNvPr id="7" name="Shape 1257"/>
          <p:cNvSpPr/>
          <p:nvPr/>
        </p:nvSpPr>
        <p:spPr>
          <a:xfrm>
            <a:off x="269165" y="3397119"/>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504D"/>
                </a:solidFill>
                <a:latin typeface="微软雅黑" panose="020B0503020204020204" pitchFamily="34" charset="-122"/>
                <a:ea typeface="微软雅黑" panose="020B0503020204020204" pitchFamily="34" charset="-122"/>
              </a:rPr>
              <a:t>⊚</a:t>
            </a:r>
            <a:r>
              <a:rPr lang="zh-CN" altLang="en-US" dirty="0">
                <a:solidFill>
                  <a:srgbClr val="C0504D"/>
                </a:solidFill>
                <a:latin typeface="微软雅黑" panose="020B0503020204020204" pitchFamily="34" charset="-122"/>
                <a:ea typeface="微软雅黑" panose="020B0503020204020204" pitchFamily="34" charset="-122"/>
              </a:rPr>
              <a:t> </a:t>
            </a:r>
            <a:r>
              <a:rPr lang="zh-CN" altLang="en-US" dirty="0" smtClean="0">
                <a:solidFill>
                  <a:srgbClr val="C0504D"/>
                </a:solidFill>
                <a:latin typeface="微软雅黑" panose="020B0503020204020204" pitchFamily="34" charset="-122"/>
                <a:ea typeface="微软雅黑" panose="020B0503020204020204" pitchFamily="34" charset="-122"/>
              </a:rPr>
              <a:t>舆论资讯门户    </a:t>
            </a:r>
            <a:endParaRPr dirty="0">
              <a:solidFill>
                <a:srgbClr val="C0504D"/>
              </a:solidFill>
              <a:latin typeface="微软雅黑" panose="020B0503020204020204" pitchFamily="34" charset="-122"/>
              <a:ea typeface="微软雅黑" panose="020B0503020204020204" pitchFamily="34" charset="-122"/>
            </a:endParaRPr>
          </a:p>
        </p:txBody>
      </p:sp>
      <p:sp>
        <p:nvSpPr>
          <p:cNvPr id="8" name="Shape 1258"/>
          <p:cNvSpPr/>
          <p:nvPr/>
        </p:nvSpPr>
        <p:spPr>
          <a:xfrm>
            <a:off x="269168" y="4013933"/>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领导工作中心    </a:t>
            </a:r>
            <a:endParaRPr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58337705"/>
      </p:ext>
    </p:extLst>
  </p:cSld>
  <p:clrMapOvr>
    <a:masterClrMapping/>
  </p:clrMapOvr>
  <p:transition spd="slow">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23250"/>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信息发布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基于统一待办、事项监控、快速查询的领导工作中心</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997242" y="1430323"/>
            <a:ext cx="9604571" cy="4214955"/>
          </a:xfrm>
          <a:prstGeom prst="rect">
            <a:avLst/>
          </a:prstGeom>
        </p:spPr>
      </p:pic>
      <p:pic>
        <p:nvPicPr>
          <p:cNvPr id="4" name="图片 3"/>
          <p:cNvPicPr>
            <a:picLocks noChangeAspect="1"/>
          </p:cNvPicPr>
          <p:nvPr/>
        </p:nvPicPr>
        <p:blipFill>
          <a:blip r:embed="rId4"/>
          <a:stretch>
            <a:fillRect/>
          </a:stretch>
        </p:blipFill>
        <p:spPr>
          <a:xfrm>
            <a:off x="2952693" y="2666412"/>
            <a:ext cx="8979535" cy="3651183"/>
          </a:xfrm>
          <a:prstGeom prst="rect">
            <a:avLst/>
          </a:prstGeom>
        </p:spPr>
      </p:pic>
      <p:sp>
        <p:nvSpPr>
          <p:cNvPr id="5" name="Shape 1254"/>
          <p:cNvSpPr/>
          <p:nvPr/>
        </p:nvSpPr>
        <p:spPr>
          <a:xfrm>
            <a:off x="269168" y="2163489"/>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单位部门门户    </a:t>
            </a:r>
            <a:endParaRPr dirty="0">
              <a:solidFill>
                <a:schemeClr val="tx1"/>
              </a:solidFill>
              <a:latin typeface="微软雅黑" panose="020B0503020204020204" pitchFamily="34" charset="-122"/>
              <a:ea typeface="微软雅黑" panose="020B0503020204020204" pitchFamily="34" charset="-122"/>
            </a:endParaRPr>
          </a:p>
        </p:txBody>
      </p:sp>
      <p:sp>
        <p:nvSpPr>
          <p:cNvPr id="6" name="Shape 1255"/>
          <p:cNvSpPr/>
          <p:nvPr/>
        </p:nvSpPr>
        <p:spPr>
          <a:xfrm>
            <a:off x="269169" y="1546674"/>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信息发布门户    </a:t>
            </a:r>
            <a:endParaRPr dirty="0">
              <a:solidFill>
                <a:schemeClr val="tx1"/>
              </a:solidFill>
              <a:latin typeface="微软雅黑" panose="020B0503020204020204" pitchFamily="34" charset="-122"/>
              <a:ea typeface="微软雅黑" panose="020B0503020204020204" pitchFamily="34" charset="-122"/>
            </a:endParaRPr>
          </a:p>
        </p:txBody>
      </p:sp>
      <p:sp>
        <p:nvSpPr>
          <p:cNvPr id="7" name="Shape 1256"/>
          <p:cNvSpPr/>
          <p:nvPr/>
        </p:nvSpPr>
        <p:spPr>
          <a:xfrm>
            <a:off x="269165" y="2780304"/>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政务公开门户    </a:t>
            </a:r>
            <a:endParaRPr dirty="0">
              <a:solidFill>
                <a:schemeClr val="tx1"/>
              </a:solidFill>
              <a:latin typeface="微软雅黑" panose="020B0503020204020204" pitchFamily="34" charset="-122"/>
              <a:ea typeface="微软雅黑" panose="020B0503020204020204" pitchFamily="34" charset="-122"/>
            </a:endParaRPr>
          </a:p>
        </p:txBody>
      </p:sp>
      <p:sp>
        <p:nvSpPr>
          <p:cNvPr id="8" name="Shape 1257"/>
          <p:cNvSpPr/>
          <p:nvPr/>
        </p:nvSpPr>
        <p:spPr>
          <a:xfrm>
            <a:off x="269165" y="3397119"/>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舆论资讯门户    </a:t>
            </a:r>
            <a:endParaRPr dirty="0">
              <a:solidFill>
                <a:schemeClr val="tx1"/>
              </a:solidFill>
              <a:latin typeface="微软雅黑" panose="020B0503020204020204" pitchFamily="34" charset="-122"/>
              <a:ea typeface="微软雅黑" panose="020B0503020204020204" pitchFamily="34" charset="-122"/>
            </a:endParaRPr>
          </a:p>
        </p:txBody>
      </p:sp>
      <p:sp>
        <p:nvSpPr>
          <p:cNvPr id="9" name="Shape 1258"/>
          <p:cNvSpPr/>
          <p:nvPr/>
        </p:nvSpPr>
        <p:spPr>
          <a:xfrm>
            <a:off x="269168" y="4013933"/>
            <a:ext cx="1710403"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504D"/>
                </a:solidFill>
                <a:latin typeface="微软雅黑" panose="020B0503020204020204" pitchFamily="34" charset="-122"/>
                <a:ea typeface="微软雅黑" panose="020B0503020204020204" pitchFamily="34" charset="-122"/>
              </a:rPr>
              <a:t>⊚</a:t>
            </a:r>
            <a:r>
              <a:rPr lang="en-US" dirty="0">
                <a:solidFill>
                  <a:srgbClr val="C0504D"/>
                </a:solidFill>
                <a:latin typeface="微软雅黑" panose="020B0503020204020204" pitchFamily="34" charset="-122"/>
                <a:ea typeface="微软雅黑" panose="020B0503020204020204" pitchFamily="34" charset="-122"/>
              </a:rPr>
              <a:t> </a:t>
            </a:r>
            <a:r>
              <a:rPr lang="zh-CN" altLang="en-US" dirty="0" smtClean="0">
                <a:solidFill>
                  <a:srgbClr val="C0504D"/>
                </a:solidFill>
                <a:latin typeface="微软雅黑" panose="020B0503020204020204" pitchFamily="34" charset="-122"/>
                <a:ea typeface="微软雅黑" panose="020B0503020204020204" pitchFamily="34" charset="-122"/>
              </a:rPr>
              <a:t>领导工作中心    </a:t>
            </a:r>
            <a:endParaRPr dirty="0">
              <a:solidFill>
                <a:srgbClr val="C0504D"/>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05992138"/>
      </p:ext>
    </p:extLst>
  </p:cSld>
  <p:clrMapOvr>
    <a:masterClrMapping/>
  </p:clrMapOvr>
  <p:transition spd="slow">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46424"/>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事项督办的总体结构</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679807" y="1070809"/>
            <a:ext cx="10822382" cy="5311212"/>
          </a:xfrm>
          <a:prstGeom prst="rect">
            <a:avLst/>
          </a:prstGeom>
        </p:spPr>
      </p:pic>
    </p:spTree>
    <p:extLst>
      <p:ext uri="{BB962C8B-B14F-4D97-AF65-F5344CB8AC3E}">
        <p14:creationId xmlns:p14="http://schemas.microsoft.com/office/powerpoint/2010/main" val="3438748301"/>
      </p:ext>
    </p:extLst>
  </p:cSld>
  <p:clrMapOvr>
    <a:masterClrMapping/>
  </p:clrMapOvr>
  <p:transition spd="slow">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28379"/>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事项督办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通过多种方式形成重大事项</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969961" y="914224"/>
            <a:ext cx="9891961" cy="5600372"/>
          </a:xfrm>
          <a:prstGeom prst="rect">
            <a:avLst/>
          </a:prstGeom>
          <a:ln>
            <a:solidFill>
              <a:schemeClr val="bg1">
                <a:lumMod val="75000"/>
              </a:schemeClr>
            </a:solidFill>
          </a:ln>
        </p:spPr>
      </p:pic>
      <p:pic>
        <p:nvPicPr>
          <p:cNvPr id="4" name="图片 3"/>
          <p:cNvPicPr>
            <a:picLocks noChangeAspect="1"/>
          </p:cNvPicPr>
          <p:nvPr/>
        </p:nvPicPr>
        <p:blipFill>
          <a:blip r:embed="rId4"/>
          <a:stretch>
            <a:fillRect/>
          </a:stretch>
        </p:blipFill>
        <p:spPr>
          <a:xfrm>
            <a:off x="3002460" y="1192089"/>
            <a:ext cx="7533333" cy="5514286"/>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8868" y="2490945"/>
            <a:ext cx="9364910" cy="3154291"/>
          </a:xfrm>
          <a:prstGeom prst="rect">
            <a:avLst/>
          </a:prstGeom>
        </p:spPr>
      </p:pic>
      <p:sp>
        <p:nvSpPr>
          <p:cNvPr id="6"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7" name="Shape 1254"/>
          <p:cNvSpPr/>
          <p:nvPr/>
        </p:nvSpPr>
        <p:spPr>
          <a:xfrm>
            <a:off x="245752" y="2187552"/>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任务分解    </a:t>
            </a:r>
            <a:endParaRPr dirty="0">
              <a:solidFill>
                <a:schemeClr val="tx1"/>
              </a:solidFill>
              <a:latin typeface="微软雅黑" panose="020B0503020204020204" pitchFamily="34" charset="-122"/>
              <a:ea typeface="微软雅黑" panose="020B0503020204020204" pitchFamily="34" charset="-122"/>
            </a:endParaRPr>
          </a:p>
        </p:txBody>
      </p:sp>
      <p:sp>
        <p:nvSpPr>
          <p:cNvPr id="8" name="Shape 1255"/>
          <p:cNvSpPr/>
          <p:nvPr/>
        </p:nvSpPr>
        <p:spPr>
          <a:xfrm>
            <a:off x="245754" y="1570737"/>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en-US" dirty="0" smtClean="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事项安排    </a:t>
            </a:r>
            <a:endParaRPr dirty="0">
              <a:solidFill>
                <a:srgbClr val="C00000"/>
              </a:solidFill>
              <a:latin typeface="微软雅黑" panose="020B0503020204020204" pitchFamily="34" charset="-122"/>
              <a:ea typeface="微软雅黑" panose="020B0503020204020204" pitchFamily="34" charset="-122"/>
            </a:endParaRPr>
          </a:p>
        </p:txBody>
      </p:sp>
      <p:sp>
        <p:nvSpPr>
          <p:cNvPr id="9" name="Shape 1256"/>
          <p:cNvSpPr/>
          <p:nvPr/>
        </p:nvSpPr>
        <p:spPr>
          <a:xfrm>
            <a:off x="245749" y="2804367"/>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任务反馈    </a:t>
            </a:r>
            <a:endParaRPr dirty="0">
              <a:solidFill>
                <a:schemeClr val="tx1"/>
              </a:solidFill>
              <a:latin typeface="微软雅黑" panose="020B0503020204020204" pitchFamily="34" charset="-122"/>
              <a:ea typeface="微软雅黑" panose="020B0503020204020204" pitchFamily="34" charset="-122"/>
            </a:endParaRPr>
          </a:p>
        </p:txBody>
      </p:sp>
      <p:sp>
        <p:nvSpPr>
          <p:cNvPr id="10" name="Shape 1257"/>
          <p:cNvSpPr/>
          <p:nvPr/>
        </p:nvSpPr>
        <p:spPr>
          <a:xfrm>
            <a:off x="245749" y="3421182"/>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进度跟踪    </a:t>
            </a:r>
            <a:endParaRPr dirty="0">
              <a:solidFill>
                <a:schemeClr val="tx1"/>
              </a:solidFill>
              <a:latin typeface="微软雅黑" panose="020B0503020204020204" pitchFamily="34" charset="-122"/>
              <a:ea typeface="微软雅黑" panose="020B0503020204020204" pitchFamily="34" charset="-122"/>
            </a:endParaRPr>
          </a:p>
        </p:txBody>
      </p:sp>
      <p:sp>
        <p:nvSpPr>
          <p:cNvPr id="11" name="Shape 1258"/>
          <p:cNvSpPr/>
          <p:nvPr/>
        </p:nvSpPr>
        <p:spPr>
          <a:xfrm>
            <a:off x="245752" y="4037996"/>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事项催办    </a:t>
            </a:r>
            <a:endParaRPr dirty="0">
              <a:solidFill>
                <a:schemeClr val="tx1"/>
              </a:solidFill>
              <a:latin typeface="微软雅黑" panose="020B0503020204020204" pitchFamily="34" charset="-122"/>
              <a:ea typeface="微软雅黑" panose="020B0503020204020204" pitchFamily="34" charset="-122"/>
            </a:endParaRPr>
          </a:p>
        </p:txBody>
      </p:sp>
      <p:sp>
        <p:nvSpPr>
          <p:cNvPr id="12" name="Shape 1259"/>
          <p:cNvSpPr/>
          <p:nvPr/>
        </p:nvSpPr>
        <p:spPr>
          <a:xfrm>
            <a:off x="245752" y="4654811"/>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统计分析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0813387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50638"/>
            <a:ext cx="11760629" cy="499624"/>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政府信息化的发展阶段</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a:off x="335360" y="1262578"/>
            <a:ext cx="11512157" cy="5514477"/>
            <a:chOff x="208359" y="1321955"/>
            <a:chExt cx="10504405" cy="5514477"/>
          </a:xfrm>
        </p:grpSpPr>
        <p:grpSp>
          <p:nvGrpSpPr>
            <p:cNvPr id="5" name="组合 4"/>
            <p:cNvGrpSpPr/>
            <p:nvPr/>
          </p:nvGrpSpPr>
          <p:grpSpPr>
            <a:xfrm>
              <a:off x="208359" y="1321955"/>
              <a:ext cx="10504405" cy="5514477"/>
              <a:chOff x="-409158" y="1357581"/>
              <a:chExt cx="10504405" cy="5514477"/>
            </a:xfrm>
          </p:grpSpPr>
          <p:graphicFrame>
            <p:nvGraphicFramePr>
              <p:cNvPr id="6" name="Chart 21"/>
              <p:cNvGraphicFramePr/>
              <p:nvPr>
                <p:extLst/>
              </p:nvPr>
            </p:nvGraphicFramePr>
            <p:xfrm>
              <a:off x="-409158" y="3162590"/>
              <a:ext cx="10504405" cy="3709468"/>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组合 7"/>
              <p:cNvGrpSpPr/>
              <p:nvPr/>
            </p:nvGrpSpPr>
            <p:grpSpPr>
              <a:xfrm>
                <a:off x="154612" y="1357581"/>
                <a:ext cx="8821707" cy="5013671"/>
                <a:chOff x="1017917" y="878647"/>
                <a:chExt cx="9505780" cy="5412545"/>
              </a:xfrm>
            </p:grpSpPr>
            <p:cxnSp>
              <p:nvCxnSpPr>
                <p:cNvPr id="10" name="直接连接符 9"/>
                <p:cNvCxnSpPr/>
                <p:nvPr/>
              </p:nvCxnSpPr>
              <p:spPr>
                <a:xfrm>
                  <a:off x="3287688" y="908720"/>
                  <a:ext cx="0" cy="2376264"/>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735960" y="908720"/>
                  <a:ext cx="0" cy="2376264"/>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8256240" y="908720"/>
                  <a:ext cx="0" cy="2376264"/>
                </a:xfrm>
                <a:prstGeom prst="line">
                  <a:avLst/>
                </a:prstGeom>
                <a:ln w="254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7"/>
                <p:cNvSpPr txBox="1">
                  <a:spLocks noChangeArrowheads="1"/>
                </p:cNvSpPr>
                <p:nvPr/>
              </p:nvSpPr>
              <p:spPr bwMode="auto">
                <a:xfrm>
                  <a:off x="1017917" y="884328"/>
                  <a:ext cx="2053747" cy="3422303"/>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000" b="1" dirty="0" smtClean="0">
                      <a:solidFill>
                        <a:srgbClr val="358FCB"/>
                      </a:solidFill>
                      <a:latin typeface="微软雅黑" panose="020B0503020204020204" pitchFamily="34" charset="-122"/>
                      <a:ea typeface="微软雅黑" panose="020B0503020204020204" pitchFamily="34" charset="-122"/>
                    </a:rPr>
                    <a:t>文档电子化</a:t>
                  </a:r>
                  <a:endParaRPr lang="en-US" altLang="zh-CN" sz="2000" b="1" dirty="0" smtClean="0">
                    <a:solidFill>
                      <a:srgbClr val="358FCB"/>
                    </a:solidFill>
                    <a:latin typeface="微软雅黑" panose="020B0503020204020204" pitchFamily="34" charset="-122"/>
                    <a:ea typeface="微软雅黑" panose="020B0503020204020204" pitchFamily="34" charset="-122"/>
                  </a:endParaRPr>
                </a:p>
                <a:p>
                  <a:pPr algn="ctr"/>
                  <a:endParaRPr lang="en-US" altLang="zh-CN" sz="2000" b="1" dirty="0">
                    <a:solidFill>
                      <a:srgbClr val="358FCB"/>
                    </a:solidFill>
                    <a:latin typeface="微软雅黑" panose="020B0503020204020204" pitchFamily="34" charset="-122"/>
                    <a:ea typeface="微软雅黑" panose="020B0503020204020204" pitchFamily="34" charset="-122"/>
                  </a:endParaRPr>
                </a:p>
                <a:p>
                  <a:pPr algn="ctr"/>
                  <a:endParaRPr lang="en-US" altLang="zh-CN" sz="2000" b="1" dirty="0" smtClean="0">
                    <a:solidFill>
                      <a:srgbClr val="358FCB"/>
                    </a:solidFill>
                    <a:latin typeface="微软雅黑" panose="020B0503020204020204" pitchFamily="34" charset="-122"/>
                    <a:ea typeface="微软雅黑" panose="020B0503020204020204" pitchFamily="34" charset="-122"/>
                  </a:endParaRPr>
                </a:p>
                <a:p>
                  <a:pPr algn="ctr"/>
                  <a:endParaRPr lang="en-US" altLang="zh-CN" sz="2000" b="1" dirty="0">
                    <a:solidFill>
                      <a:srgbClr val="358FCB"/>
                    </a:solidFill>
                    <a:latin typeface="微软雅黑" panose="020B0503020204020204" pitchFamily="34" charset="-122"/>
                    <a:ea typeface="微软雅黑" panose="020B0503020204020204" pitchFamily="34" charset="-122"/>
                  </a:endParaRPr>
                </a:p>
                <a:p>
                  <a:pPr algn="ctr"/>
                  <a:endParaRPr lang="en-US" altLang="zh-CN" sz="3200" b="1" dirty="0">
                    <a:solidFill>
                      <a:srgbClr val="358FCB"/>
                    </a:solidFill>
                    <a:latin typeface="微软雅黑" panose="020B0503020204020204" pitchFamily="34" charset="-122"/>
                    <a:ea typeface="微软雅黑" panose="020B0503020204020204" pitchFamily="34" charset="-122"/>
                  </a:endParaRPr>
                </a:p>
                <a:p>
                  <a:endParaRPr lang="en-US" altLang="zh-CN" sz="3200" b="1" dirty="0" smtClean="0">
                    <a:solidFill>
                      <a:srgbClr val="358FCB"/>
                    </a:solidFill>
                    <a:latin typeface="微软雅黑" panose="020B0503020204020204" pitchFamily="34" charset="-122"/>
                    <a:ea typeface="微软雅黑" panose="020B0503020204020204" pitchFamily="34" charset="-122"/>
                  </a:endParaRPr>
                </a:p>
                <a:p>
                  <a:endParaRPr lang="en-US" altLang="zh-CN" sz="3200" b="1" dirty="0" smtClean="0">
                    <a:solidFill>
                      <a:srgbClr val="358FCB"/>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200" dirty="0" smtClean="0">
                      <a:solidFill>
                        <a:schemeClr val="bg1">
                          <a:lumMod val="50000"/>
                        </a:schemeClr>
                      </a:solidFill>
                      <a:latin typeface="微软雅黑" pitchFamily="34" charset="-122"/>
                      <a:ea typeface="微软雅黑" pitchFamily="34" charset="-122"/>
                    </a:rPr>
                    <a:t>文档的电子化</a:t>
                  </a:r>
                  <a:endParaRPr lang="en-US" altLang="zh-CN" sz="1200" dirty="0" smtClean="0">
                    <a:solidFill>
                      <a:schemeClr val="bg1">
                        <a:lumMod val="50000"/>
                      </a:schemeClr>
                    </a:solidFill>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smtClean="0">
                      <a:solidFill>
                        <a:schemeClr val="bg1">
                          <a:lumMod val="50000"/>
                        </a:schemeClr>
                      </a:solidFill>
                      <a:latin typeface="微软雅黑" pitchFamily="34" charset="-122"/>
                      <a:ea typeface="微软雅黑" pitchFamily="34" charset="-122"/>
                    </a:rPr>
                    <a:t>采用邮件的沟通</a:t>
                  </a:r>
                  <a:endParaRPr lang="zh-CN" altLang="en-US" sz="1200" dirty="0">
                    <a:solidFill>
                      <a:schemeClr val="bg1">
                        <a:lumMod val="50000"/>
                      </a:schemeClr>
                    </a:solidFill>
                    <a:latin typeface="微软雅黑" pitchFamily="34" charset="-122"/>
                    <a:ea typeface="微软雅黑" pitchFamily="34" charset="-122"/>
                  </a:endParaRPr>
                </a:p>
              </p:txBody>
            </p:sp>
            <p:sp>
              <p:nvSpPr>
                <p:cNvPr id="14" name="TextBox 7"/>
                <p:cNvSpPr txBox="1">
                  <a:spLocks noChangeArrowheads="1"/>
                </p:cNvSpPr>
                <p:nvPr/>
              </p:nvSpPr>
              <p:spPr bwMode="auto">
                <a:xfrm>
                  <a:off x="3379710" y="878647"/>
                  <a:ext cx="2319336" cy="3156493"/>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000" b="1" dirty="0" smtClean="0">
                      <a:solidFill>
                        <a:srgbClr val="358FCB"/>
                      </a:solidFill>
                      <a:latin typeface="微软雅黑" panose="020B0503020204020204" pitchFamily="34" charset="-122"/>
                      <a:ea typeface="微软雅黑" panose="020B0503020204020204" pitchFamily="34" charset="-122"/>
                    </a:rPr>
                    <a:t>网站建设</a:t>
                  </a:r>
                  <a:endParaRPr lang="en-US" altLang="zh-CN" sz="2000" b="1" dirty="0" smtClean="0">
                    <a:solidFill>
                      <a:srgbClr val="358FCB"/>
                    </a:solidFill>
                    <a:latin typeface="微软雅黑" panose="020B0503020204020204" pitchFamily="34" charset="-122"/>
                    <a:ea typeface="微软雅黑" panose="020B0503020204020204" pitchFamily="34" charset="-122"/>
                  </a:endParaRPr>
                </a:p>
                <a:p>
                  <a:pPr algn="ctr"/>
                  <a:endParaRPr lang="en-US" altLang="zh-CN" sz="3200" b="1" dirty="0" smtClean="0">
                    <a:solidFill>
                      <a:srgbClr val="358FCB"/>
                    </a:solidFill>
                    <a:latin typeface="微软雅黑" panose="020B0503020204020204" pitchFamily="34" charset="-122"/>
                    <a:ea typeface="微软雅黑" panose="020B0503020204020204" pitchFamily="34" charset="-122"/>
                  </a:endParaRPr>
                </a:p>
                <a:p>
                  <a:endParaRPr lang="en-US" altLang="zh-CN" sz="3200" b="1" dirty="0">
                    <a:solidFill>
                      <a:srgbClr val="358FCB"/>
                    </a:solidFill>
                    <a:latin typeface="微软雅黑" panose="020B0503020204020204" pitchFamily="34" charset="-122"/>
                    <a:ea typeface="微软雅黑" panose="020B0503020204020204" pitchFamily="34" charset="-122"/>
                  </a:endParaRPr>
                </a:p>
                <a:p>
                  <a:endParaRPr lang="en-US" altLang="zh-CN" sz="3200" b="1" dirty="0" smtClean="0">
                    <a:solidFill>
                      <a:srgbClr val="358FCB"/>
                    </a:solidFill>
                    <a:latin typeface="微软雅黑" panose="020B0503020204020204" pitchFamily="34" charset="-122"/>
                    <a:ea typeface="微软雅黑" panose="020B0503020204020204" pitchFamily="34" charset="-122"/>
                  </a:endParaRPr>
                </a:p>
                <a:p>
                  <a:endParaRPr lang="en-US" altLang="zh-CN" sz="3200" b="1" dirty="0" smtClean="0">
                    <a:solidFill>
                      <a:srgbClr val="358FCB"/>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200" dirty="0" smtClean="0">
                      <a:solidFill>
                        <a:schemeClr val="bg1">
                          <a:lumMod val="50000"/>
                        </a:schemeClr>
                      </a:solidFill>
                      <a:latin typeface="微软雅黑" pitchFamily="34" charset="-122"/>
                      <a:ea typeface="微软雅黑" pitchFamily="34" charset="-122"/>
                    </a:rPr>
                    <a:t>门户网站建设</a:t>
                  </a:r>
                  <a:endParaRPr lang="en-US" altLang="zh-CN" sz="1200" dirty="0" smtClean="0">
                    <a:solidFill>
                      <a:schemeClr val="bg1">
                        <a:lumMod val="50000"/>
                      </a:schemeClr>
                    </a:solidFill>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smtClean="0">
                      <a:solidFill>
                        <a:schemeClr val="bg1">
                          <a:lumMod val="50000"/>
                        </a:schemeClr>
                      </a:solidFill>
                      <a:latin typeface="微软雅黑" pitchFamily="34" charset="-122"/>
                      <a:ea typeface="微软雅黑" pitchFamily="34" charset="-122"/>
                    </a:rPr>
                    <a:t>公众信息发布</a:t>
                  </a:r>
                  <a:endParaRPr lang="en-US" altLang="zh-CN" sz="1200" dirty="0" smtClean="0">
                    <a:solidFill>
                      <a:schemeClr val="bg1">
                        <a:lumMod val="50000"/>
                      </a:schemeClr>
                    </a:solidFill>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smtClean="0">
                      <a:solidFill>
                        <a:schemeClr val="bg1">
                          <a:lumMod val="50000"/>
                        </a:schemeClr>
                      </a:solidFill>
                      <a:latin typeface="微软雅黑" pitchFamily="34" charset="-122"/>
                      <a:ea typeface="微软雅黑" pitchFamily="34" charset="-122"/>
                    </a:rPr>
                    <a:t>便民信息</a:t>
                  </a:r>
                  <a:endParaRPr lang="zh-CN" altLang="en-US" sz="1200" dirty="0">
                    <a:solidFill>
                      <a:schemeClr val="bg1">
                        <a:lumMod val="50000"/>
                      </a:schemeClr>
                    </a:solidFill>
                    <a:latin typeface="微软雅黑" pitchFamily="34" charset="-122"/>
                    <a:ea typeface="微软雅黑" pitchFamily="34" charset="-122"/>
                  </a:endParaRPr>
                </a:p>
              </p:txBody>
            </p:sp>
            <p:sp>
              <p:nvSpPr>
                <p:cNvPr id="15" name="TextBox 7"/>
                <p:cNvSpPr txBox="1">
                  <a:spLocks noChangeArrowheads="1"/>
                </p:cNvSpPr>
                <p:nvPr/>
              </p:nvSpPr>
              <p:spPr bwMode="auto">
                <a:xfrm>
                  <a:off x="5857462" y="878647"/>
                  <a:ext cx="2183298" cy="2425516"/>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000" b="1" dirty="0" smtClean="0">
                      <a:solidFill>
                        <a:srgbClr val="358FCB"/>
                      </a:solidFill>
                      <a:latin typeface="微软雅黑" panose="020B0503020204020204" pitchFamily="34" charset="-122"/>
                      <a:ea typeface="微软雅黑" panose="020B0503020204020204" pitchFamily="34" charset="-122"/>
                    </a:rPr>
                    <a:t>公文管理</a:t>
                  </a:r>
                  <a:endParaRPr lang="en-US" altLang="zh-CN" sz="2000" b="1" dirty="0" smtClean="0">
                    <a:solidFill>
                      <a:srgbClr val="358FCB"/>
                    </a:solidFill>
                    <a:latin typeface="微软雅黑" panose="020B0503020204020204" pitchFamily="34" charset="-122"/>
                    <a:ea typeface="微软雅黑" panose="020B0503020204020204" pitchFamily="34" charset="-122"/>
                  </a:endParaRPr>
                </a:p>
                <a:p>
                  <a:endParaRPr lang="en-US" altLang="zh-CN" sz="3200" b="1" dirty="0" smtClean="0">
                    <a:solidFill>
                      <a:srgbClr val="358FCB"/>
                    </a:solidFill>
                    <a:latin typeface="微软雅黑" panose="020B0503020204020204" pitchFamily="34" charset="-122"/>
                    <a:ea typeface="微软雅黑" panose="020B0503020204020204" pitchFamily="34" charset="-122"/>
                  </a:endParaRPr>
                </a:p>
                <a:p>
                  <a:endParaRPr lang="en-US" altLang="zh-CN" sz="3200" b="1" dirty="0">
                    <a:solidFill>
                      <a:srgbClr val="358FCB"/>
                    </a:solidFill>
                    <a:latin typeface="微软雅黑" panose="020B0503020204020204" pitchFamily="34" charset="-122"/>
                    <a:ea typeface="微软雅黑" panose="020B0503020204020204" pitchFamily="34" charset="-122"/>
                  </a:endParaRPr>
                </a:p>
                <a:p>
                  <a:endParaRPr lang="en-US" altLang="zh-CN" sz="3200" b="1" dirty="0" smtClean="0">
                    <a:solidFill>
                      <a:srgbClr val="358FCB"/>
                    </a:solidFill>
                    <a:latin typeface="微软雅黑" panose="020B0503020204020204" pitchFamily="34" charset="-122"/>
                    <a:ea typeface="微软雅黑" panose="020B0503020204020204" pitchFamily="34" charset="-122"/>
                  </a:endParaRPr>
                </a:p>
                <a:p>
                  <a:pPr marL="285750" indent="-285750">
                    <a:buFont typeface="Arial" panose="020B0604020202020204" pitchFamily="34" charset="0"/>
                    <a:buChar char="•"/>
                  </a:pPr>
                  <a:r>
                    <a:rPr lang="zh-CN" altLang="en-US" sz="1200" dirty="0" smtClean="0">
                      <a:solidFill>
                        <a:schemeClr val="bg1">
                          <a:lumMod val="50000"/>
                        </a:schemeClr>
                      </a:solidFill>
                      <a:latin typeface="微软雅黑" pitchFamily="34" charset="-122"/>
                      <a:ea typeface="微软雅黑" pitchFamily="34" charset="-122"/>
                    </a:rPr>
                    <a:t>注重内部信息交流</a:t>
                  </a:r>
                  <a:endParaRPr lang="en-US" altLang="zh-CN" sz="1200" dirty="0" smtClean="0">
                    <a:solidFill>
                      <a:schemeClr val="bg1">
                        <a:lumMod val="50000"/>
                      </a:schemeClr>
                    </a:solidFill>
                    <a:latin typeface="微软雅黑" pitchFamily="34" charset="-122"/>
                    <a:ea typeface="微软雅黑" pitchFamily="34" charset="-122"/>
                  </a:endParaRPr>
                </a:p>
                <a:p>
                  <a:pPr marL="285750" indent="-285750">
                    <a:buFont typeface="Arial" panose="020B0604020202020204" pitchFamily="34" charset="0"/>
                    <a:buChar char="•"/>
                  </a:pPr>
                  <a:r>
                    <a:rPr lang="zh-CN" altLang="en-US" sz="1200" dirty="0" smtClean="0">
                      <a:solidFill>
                        <a:schemeClr val="bg1">
                          <a:lumMod val="50000"/>
                        </a:schemeClr>
                      </a:solidFill>
                      <a:latin typeface="微软雅黑" pitchFamily="34" charset="-122"/>
                      <a:ea typeface="微软雅黑" pitchFamily="34" charset="-122"/>
                    </a:rPr>
                    <a:t>公文电子化处理</a:t>
                  </a:r>
                  <a:endParaRPr lang="zh-CN" altLang="en-US" sz="1200" dirty="0">
                    <a:solidFill>
                      <a:schemeClr val="bg1">
                        <a:lumMod val="50000"/>
                      </a:schemeClr>
                    </a:solidFill>
                    <a:latin typeface="微软雅黑" pitchFamily="34" charset="-122"/>
                    <a:ea typeface="微软雅黑" pitchFamily="34" charset="-122"/>
                  </a:endParaRPr>
                </a:p>
              </p:txBody>
            </p:sp>
            <p:sp>
              <p:nvSpPr>
                <p:cNvPr id="16" name="TextBox 7"/>
                <p:cNvSpPr txBox="1">
                  <a:spLocks noChangeArrowheads="1"/>
                </p:cNvSpPr>
                <p:nvPr/>
              </p:nvSpPr>
              <p:spPr bwMode="auto">
                <a:xfrm>
                  <a:off x="8340401" y="887962"/>
                  <a:ext cx="2183296" cy="2126480"/>
                </a:xfrm>
                <a:prstGeom prst="rect">
                  <a:avLst/>
                </a:prstGeom>
                <a:no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000" b="1" dirty="0" smtClean="0">
                      <a:solidFill>
                        <a:srgbClr val="358FCB"/>
                      </a:solidFill>
                      <a:latin typeface="微软雅黑" panose="020B0503020204020204" pitchFamily="34" charset="-122"/>
                      <a:ea typeface="微软雅黑" panose="020B0503020204020204" pitchFamily="34" charset="-122"/>
                    </a:rPr>
                    <a:t>协同处理</a:t>
                  </a:r>
                  <a:endParaRPr lang="en-US" altLang="zh-CN" sz="2000" b="1" dirty="0" smtClean="0">
                    <a:solidFill>
                      <a:srgbClr val="358FCB"/>
                    </a:solidFill>
                    <a:latin typeface="微软雅黑" panose="020B0503020204020204" pitchFamily="34" charset="-122"/>
                    <a:ea typeface="微软雅黑" panose="020B0503020204020204" pitchFamily="34" charset="-122"/>
                  </a:endParaRPr>
                </a:p>
                <a:p>
                  <a:pPr algn="ctr"/>
                  <a:endParaRPr lang="en-US" altLang="zh-CN" b="1" dirty="0" smtClean="0">
                    <a:solidFill>
                      <a:srgbClr val="358FCB"/>
                    </a:solidFill>
                    <a:latin typeface="微软雅黑" panose="020B0503020204020204" pitchFamily="34" charset="-122"/>
                    <a:ea typeface="微软雅黑" panose="020B0503020204020204" pitchFamily="34" charset="-122"/>
                  </a:endParaRPr>
                </a:p>
                <a:p>
                  <a:pPr algn="ctr"/>
                  <a:endParaRPr lang="en-US" altLang="zh-CN" b="1" dirty="0">
                    <a:solidFill>
                      <a:srgbClr val="358FCB"/>
                    </a:solidFill>
                    <a:latin typeface="微软雅黑" panose="020B0503020204020204" pitchFamily="34" charset="-122"/>
                    <a:ea typeface="微软雅黑" panose="020B0503020204020204" pitchFamily="34" charset="-122"/>
                  </a:endParaRPr>
                </a:p>
                <a:p>
                  <a:pPr algn="ctr"/>
                  <a:endParaRPr lang="en-US" altLang="zh-CN" b="1" dirty="0" smtClean="0">
                    <a:solidFill>
                      <a:srgbClr val="358FCB"/>
                    </a:solidFill>
                    <a:latin typeface="微软雅黑" panose="020B0503020204020204" pitchFamily="34" charset="-122"/>
                    <a:ea typeface="微软雅黑" panose="020B0503020204020204" pitchFamily="34" charset="-122"/>
                  </a:endParaRPr>
                </a:p>
                <a:p>
                  <a:pPr marL="342900" indent="-342900">
                    <a:buFont typeface="Arial" panose="020B0604020202020204" pitchFamily="34" charset="0"/>
                    <a:buChar char="•"/>
                  </a:pPr>
                  <a:r>
                    <a:rPr lang="zh-CN" altLang="en-US" sz="1200" dirty="0" smtClean="0">
                      <a:solidFill>
                        <a:schemeClr val="bg1">
                          <a:lumMod val="50000"/>
                        </a:schemeClr>
                      </a:solidFill>
                      <a:latin typeface="微软雅黑" pitchFamily="34" charset="-122"/>
                      <a:ea typeface="微软雅黑" pitchFamily="34" charset="-122"/>
                    </a:rPr>
                    <a:t>信息门户集成</a:t>
                  </a:r>
                  <a:endParaRPr lang="en-US" altLang="zh-CN" sz="1200" dirty="0" smtClean="0">
                    <a:solidFill>
                      <a:schemeClr val="bg1">
                        <a:lumMod val="50000"/>
                      </a:schemeClr>
                    </a:solidFill>
                    <a:latin typeface="微软雅黑" pitchFamily="34" charset="-122"/>
                    <a:ea typeface="微软雅黑" pitchFamily="34" charset="-122"/>
                  </a:endParaRPr>
                </a:p>
                <a:p>
                  <a:pPr marL="342900" indent="-342900">
                    <a:buFont typeface="Arial" panose="020B0604020202020204" pitchFamily="34" charset="0"/>
                    <a:buChar char="•"/>
                  </a:pPr>
                  <a:r>
                    <a:rPr lang="zh-CN" altLang="en-US" sz="1200" dirty="0" smtClean="0">
                      <a:solidFill>
                        <a:schemeClr val="bg1">
                          <a:lumMod val="50000"/>
                        </a:schemeClr>
                      </a:solidFill>
                      <a:latin typeface="微软雅黑" pitchFamily="34" charset="-122"/>
                      <a:ea typeface="微软雅黑" pitchFamily="34" charset="-122"/>
                    </a:rPr>
                    <a:t>公文一体化处理</a:t>
                  </a:r>
                  <a:endParaRPr lang="en-US" altLang="zh-CN" sz="1200" dirty="0" smtClean="0">
                    <a:solidFill>
                      <a:schemeClr val="bg1">
                        <a:lumMod val="50000"/>
                      </a:schemeClr>
                    </a:solidFill>
                    <a:latin typeface="微软雅黑" pitchFamily="34" charset="-122"/>
                    <a:ea typeface="微软雅黑" pitchFamily="34" charset="-122"/>
                  </a:endParaRPr>
                </a:p>
                <a:p>
                  <a:pPr marL="342900" indent="-342900">
                    <a:buFont typeface="Arial" panose="020B0604020202020204" pitchFamily="34" charset="0"/>
                    <a:buChar char="•"/>
                  </a:pPr>
                  <a:r>
                    <a:rPr lang="zh-CN" altLang="en-US" sz="1200" dirty="0" smtClean="0">
                      <a:solidFill>
                        <a:schemeClr val="bg1">
                          <a:lumMod val="50000"/>
                        </a:schemeClr>
                      </a:solidFill>
                      <a:latin typeface="微软雅黑" pitchFamily="34" charset="-122"/>
                      <a:ea typeface="微软雅黑" pitchFamily="34" charset="-122"/>
                    </a:rPr>
                    <a:t>内外部信息交互</a:t>
                  </a:r>
                  <a:endParaRPr lang="en-US" altLang="zh-CN" sz="1200" dirty="0" smtClean="0">
                    <a:solidFill>
                      <a:schemeClr val="bg1">
                        <a:lumMod val="50000"/>
                      </a:schemeClr>
                    </a:solidFill>
                    <a:latin typeface="微软雅黑" pitchFamily="34" charset="-122"/>
                    <a:ea typeface="微软雅黑" pitchFamily="34" charset="-122"/>
                  </a:endParaRPr>
                </a:p>
                <a:p>
                  <a:pPr marL="342900" indent="-342900">
                    <a:buFont typeface="Arial" panose="020B0604020202020204" pitchFamily="34" charset="0"/>
                    <a:buChar char="•"/>
                  </a:pPr>
                  <a:r>
                    <a:rPr lang="zh-CN" altLang="en-US" sz="1200" dirty="0" smtClean="0">
                      <a:solidFill>
                        <a:schemeClr val="bg1">
                          <a:lumMod val="50000"/>
                        </a:schemeClr>
                      </a:solidFill>
                      <a:latin typeface="微软雅黑" pitchFamily="34" charset="-122"/>
                      <a:ea typeface="微软雅黑" pitchFamily="34" charset="-122"/>
                    </a:rPr>
                    <a:t>注重监督与执行</a:t>
                  </a:r>
                  <a:endParaRPr lang="zh-CN" altLang="en-US" sz="1200" dirty="0">
                    <a:solidFill>
                      <a:schemeClr val="bg1">
                        <a:lumMod val="50000"/>
                      </a:schemeClr>
                    </a:solidFill>
                    <a:latin typeface="微软雅黑" pitchFamily="34" charset="-122"/>
                    <a:ea typeface="微软雅黑" pitchFamily="34" charset="-122"/>
                  </a:endParaRPr>
                </a:p>
              </p:txBody>
            </p:sp>
            <p:sp>
              <p:nvSpPr>
                <p:cNvPr id="19" name="矩形 18"/>
                <p:cNvSpPr/>
                <p:nvPr/>
              </p:nvSpPr>
              <p:spPr>
                <a:xfrm>
                  <a:off x="8761806" y="4829549"/>
                  <a:ext cx="1661057" cy="6649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zh-CN" altLang="en-US" sz="1600" b="1" dirty="0" smtClean="0">
                      <a:solidFill>
                        <a:schemeClr val="bg1"/>
                      </a:solidFill>
                      <a:latin typeface="微软雅黑" pitchFamily="34" charset="-122"/>
                      <a:ea typeface="微软雅黑" pitchFamily="34" charset="-122"/>
                    </a:rPr>
                    <a:t>全面事务处理</a:t>
                  </a:r>
                  <a:endParaRPr lang="en-US" altLang="zh-CN" sz="1400" dirty="0">
                    <a:solidFill>
                      <a:schemeClr val="bg1"/>
                    </a:solidFill>
                    <a:latin typeface="微软雅黑" pitchFamily="34" charset="-122"/>
                    <a:ea typeface="微软雅黑" pitchFamily="34" charset="-122"/>
                  </a:endParaRPr>
                </a:p>
              </p:txBody>
            </p:sp>
            <p:cxnSp>
              <p:nvCxnSpPr>
                <p:cNvPr id="20" name="直接连接符 19"/>
                <p:cNvCxnSpPr/>
                <p:nvPr/>
              </p:nvCxnSpPr>
              <p:spPr>
                <a:xfrm>
                  <a:off x="3285000" y="6011088"/>
                  <a:ext cx="0" cy="24388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5699046" y="5066977"/>
                  <a:ext cx="0" cy="1188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8235599" y="4563192"/>
                  <a:ext cx="0" cy="17280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3" name="矩形 22"/>
            <p:cNvSpPr/>
            <p:nvPr/>
          </p:nvSpPr>
          <p:spPr>
            <a:xfrm>
              <a:off x="5580976" y="5289661"/>
              <a:ext cx="1811080" cy="699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zh-CN" altLang="en-US" sz="1600" b="1" dirty="0" smtClean="0">
                  <a:solidFill>
                    <a:schemeClr val="bg1"/>
                  </a:solidFill>
                  <a:latin typeface="微软雅黑" pitchFamily="34" charset="-122"/>
                  <a:ea typeface="微软雅黑" pitchFamily="34" charset="-122"/>
                </a:rPr>
                <a:t>公文处理为核心</a:t>
              </a:r>
              <a:endParaRPr lang="en-US" altLang="zh-CN" sz="1400" dirty="0">
                <a:solidFill>
                  <a:schemeClr val="bg1"/>
                </a:solidFill>
                <a:latin typeface="微软雅黑" pitchFamily="34" charset="-122"/>
                <a:ea typeface="微软雅黑" pitchFamily="34" charset="-122"/>
              </a:endParaRPr>
            </a:p>
          </p:txBody>
        </p:sp>
        <p:sp>
          <p:nvSpPr>
            <p:cNvPr id="24" name="矩形 23"/>
            <p:cNvSpPr/>
            <p:nvPr/>
          </p:nvSpPr>
          <p:spPr>
            <a:xfrm>
              <a:off x="3418996" y="5726638"/>
              <a:ext cx="1811080" cy="6990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zh-CN" altLang="en-US" sz="1600" b="1" dirty="0" smtClean="0">
                  <a:solidFill>
                    <a:schemeClr val="bg1"/>
                  </a:solidFill>
                  <a:latin typeface="微软雅黑" pitchFamily="34" charset="-122"/>
                  <a:ea typeface="微软雅黑" pitchFamily="34" charset="-122"/>
                </a:rPr>
                <a:t>网站建设为核心</a:t>
              </a:r>
              <a:endParaRPr lang="en-US" altLang="zh-CN" sz="1400" dirty="0">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2731835050"/>
      </p:ext>
    </p:extLst>
  </p:cSld>
  <p:clrMapOvr>
    <a:masterClrMapping/>
  </p:clrMapOvr>
  <p:transition spd="slow">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33776"/>
            <a:ext cx="11760629" cy="553998"/>
          </a:xfrm>
          <a:prstGeom prst="rect">
            <a:avLst/>
          </a:prstGeom>
          <a:noFill/>
        </p:spPr>
        <p:txBody>
          <a:bodyPr wrap="square" rtlCol="0">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事项督办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支持多级任务</a:t>
            </a: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分解，实现跨组织的任务</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协同</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813268" y="968412"/>
            <a:ext cx="10092501" cy="5542249"/>
          </a:xfrm>
          <a:prstGeom prst="rect">
            <a:avLst/>
          </a:prstGeom>
          <a:ln>
            <a:solidFill>
              <a:schemeClr val="bg1">
                <a:lumMod val="75000"/>
              </a:schemeClr>
            </a:solidFill>
          </a:ln>
        </p:spPr>
      </p:pic>
      <p:sp>
        <p:nvSpPr>
          <p:cNvPr id="4"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5" name="Shape 1254"/>
          <p:cNvSpPr/>
          <p:nvPr/>
        </p:nvSpPr>
        <p:spPr>
          <a:xfrm>
            <a:off x="245752" y="2187552"/>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en-US" dirty="0" smtClean="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任务分解    </a:t>
            </a:r>
            <a:endParaRPr dirty="0">
              <a:solidFill>
                <a:srgbClr val="C00000"/>
              </a:solidFill>
              <a:latin typeface="微软雅黑" panose="020B0503020204020204" pitchFamily="34" charset="-122"/>
              <a:ea typeface="微软雅黑" panose="020B0503020204020204" pitchFamily="34" charset="-122"/>
            </a:endParaRPr>
          </a:p>
        </p:txBody>
      </p:sp>
      <p:sp>
        <p:nvSpPr>
          <p:cNvPr id="6" name="Shape 1255"/>
          <p:cNvSpPr/>
          <p:nvPr/>
        </p:nvSpPr>
        <p:spPr>
          <a:xfrm>
            <a:off x="245754" y="1570737"/>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事项安排    </a:t>
            </a:r>
            <a:endParaRPr dirty="0">
              <a:solidFill>
                <a:schemeClr val="tx1"/>
              </a:solidFill>
              <a:latin typeface="微软雅黑" panose="020B0503020204020204" pitchFamily="34" charset="-122"/>
              <a:ea typeface="微软雅黑" panose="020B0503020204020204" pitchFamily="34" charset="-122"/>
            </a:endParaRPr>
          </a:p>
        </p:txBody>
      </p:sp>
      <p:sp>
        <p:nvSpPr>
          <p:cNvPr id="7" name="Shape 1256"/>
          <p:cNvSpPr/>
          <p:nvPr/>
        </p:nvSpPr>
        <p:spPr>
          <a:xfrm>
            <a:off x="245749" y="2804367"/>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任务反馈    </a:t>
            </a:r>
            <a:endParaRPr dirty="0">
              <a:solidFill>
                <a:schemeClr val="tx1"/>
              </a:solidFill>
              <a:latin typeface="微软雅黑" panose="020B0503020204020204" pitchFamily="34" charset="-122"/>
              <a:ea typeface="微软雅黑" panose="020B0503020204020204" pitchFamily="34" charset="-122"/>
            </a:endParaRPr>
          </a:p>
        </p:txBody>
      </p:sp>
      <p:sp>
        <p:nvSpPr>
          <p:cNvPr id="8" name="Shape 1257"/>
          <p:cNvSpPr/>
          <p:nvPr/>
        </p:nvSpPr>
        <p:spPr>
          <a:xfrm>
            <a:off x="245749" y="3421182"/>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进度跟踪    </a:t>
            </a:r>
            <a:endParaRPr dirty="0">
              <a:solidFill>
                <a:schemeClr val="tx1"/>
              </a:solidFill>
              <a:latin typeface="微软雅黑" panose="020B0503020204020204" pitchFamily="34" charset="-122"/>
              <a:ea typeface="微软雅黑" panose="020B0503020204020204" pitchFamily="34" charset="-122"/>
            </a:endParaRPr>
          </a:p>
        </p:txBody>
      </p:sp>
      <p:sp>
        <p:nvSpPr>
          <p:cNvPr id="9" name="Shape 1258"/>
          <p:cNvSpPr/>
          <p:nvPr/>
        </p:nvSpPr>
        <p:spPr>
          <a:xfrm>
            <a:off x="245752" y="4037996"/>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事项催办    </a:t>
            </a:r>
            <a:endParaRPr dirty="0">
              <a:solidFill>
                <a:schemeClr val="tx1"/>
              </a:solidFill>
              <a:latin typeface="微软雅黑" panose="020B0503020204020204" pitchFamily="34" charset="-122"/>
              <a:ea typeface="微软雅黑" panose="020B0503020204020204" pitchFamily="34" charset="-122"/>
            </a:endParaRPr>
          </a:p>
        </p:txBody>
      </p:sp>
      <p:sp>
        <p:nvSpPr>
          <p:cNvPr id="10" name="Shape 1259"/>
          <p:cNvSpPr/>
          <p:nvPr/>
        </p:nvSpPr>
        <p:spPr>
          <a:xfrm>
            <a:off x="245752" y="4654811"/>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统计分析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8187509"/>
      </p:ext>
    </p:extLst>
  </p:cSld>
  <p:clrMapOvr>
    <a:masterClrMapping/>
  </p:clrMapOvr>
  <p:transition spd="slow">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58999"/>
            <a:ext cx="11760629" cy="553998"/>
          </a:xfrm>
          <a:prstGeom prst="rect">
            <a:avLst/>
          </a:prstGeom>
          <a:noFill/>
        </p:spPr>
        <p:txBody>
          <a:bodyPr wrap="square" rtlCol="0">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事项督办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随时反馈任务的进展情况</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2094899" y="1282666"/>
            <a:ext cx="9588799" cy="5016314"/>
          </a:xfrm>
          <a:prstGeom prst="rect">
            <a:avLst/>
          </a:prstGeom>
          <a:ln>
            <a:solidFill>
              <a:schemeClr val="bg1">
                <a:lumMod val="75000"/>
              </a:schemeClr>
            </a:solidFill>
          </a:ln>
        </p:spPr>
      </p:pic>
      <p:pic>
        <p:nvPicPr>
          <p:cNvPr id="4" name="图片 3"/>
          <p:cNvPicPr>
            <a:picLocks noChangeAspect="1"/>
          </p:cNvPicPr>
          <p:nvPr/>
        </p:nvPicPr>
        <p:blipFill>
          <a:blip r:embed="rId4"/>
          <a:stretch>
            <a:fillRect/>
          </a:stretch>
        </p:blipFill>
        <p:spPr>
          <a:xfrm>
            <a:off x="3428999" y="1018800"/>
            <a:ext cx="7584206" cy="4986875"/>
          </a:xfrm>
          <a:prstGeom prst="rect">
            <a:avLst/>
          </a:prstGeom>
          <a:ln>
            <a:solidFill>
              <a:schemeClr val="bg1">
                <a:lumMod val="75000"/>
              </a:schemeClr>
            </a:solidFill>
          </a:ln>
        </p:spPr>
      </p:pic>
      <p:sp>
        <p:nvSpPr>
          <p:cNvPr id="5"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6" name="Shape 1254"/>
          <p:cNvSpPr/>
          <p:nvPr/>
        </p:nvSpPr>
        <p:spPr>
          <a:xfrm>
            <a:off x="245752" y="2187552"/>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任务分解    </a:t>
            </a:r>
            <a:endParaRPr dirty="0">
              <a:solidFill>
                <a:schemeClr val="tx1"/>
              </a:solidFill>
              <a:latin typeface="微软雅黑" panose="020B0503020204020204" pitchFamily="34" charset="-122"/>
              <a:ea typeface="微软雅黑" panose="020B0503020204020204" pitchFamily="34" charset="-122"/>
            </a:endParaRPr>
          </a:p>
        </p:txBody>
      </p:sp>
      <p:sp>
        <p:nvSpPr>
          <p:cNvPr id="7" name="Shape 1255"/>
          <p:cNvSpPr/>
          <p:nvPr/>
        </p:nvSpPr>
        <p:spPr>
          <a:xfrm>
            <a:off x="245754" y="1570737"/>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事项安排    </a:t>
            </a:r>
            <a:endParaRPr dirty="0">
              <a:solidFill>
                <a:schemeClr val="tx1"/>
              </a:solidFill>
              <a:latin typeface="微软雅黑" panose="020B0503020204020204" pitchFamily="34" charset="-122"/>
              <a:ea typeface="微软雅黑" panose="020B0503020204020204" pitchFamily="34" charset="-122"/>
            </a:endParaRPr>
          </a:p>
        </p:txBody>
      </p:sp>
      <p:sp>
        <p:nvSpPr>
          <p:cNvPr id="8" name="Shape 1256"/>
          <p:cNvSpPr/>
          <p:nvPr/>
        </p:nvSpPr>
        <p:spPr>
          <a:xfrm>
            <a:off x="245749" y="2804367"/>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任务反馈    </a:t>
            </a:r>
            <a:endParaRPr dirty="0">
              <a:solidFill>
                <a:srgbClr val="C00000"/>
              </a:solidFill>
              <a:latin typeface="微软雅黑" panose="020B0503020204020204" pitchFamily="34" charset="-122"/>
              <a:ea typeface="微软雅黑" panose="020B0503020204020204" pitchFamily="34" charset="-122"/>
            </a:endParaRPr>
          </a:p>
        </p:txBody>
      </p:sp>
      <p:sp>
        <p:nvSpPr>
          <p:cNvPr id="9" name="Shape 1257"/>
          <p:cNvSpPr/>
          <p:nvPr/>
        </p:nvSpPr>
        <p:spPr>
          <a:xfrm>
            <a:off x="245749" y="3421182"/>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进度跟踪    </a:t>
            </a:r>
            <a:endParaRPr dirty="0">
              <a:solidFill>
                <a:schemeClr val="tx1"/>
              </a:solidFill>
              <a:latin typeface="微软雅黑" panose="020B0503020204020204" pitchFamily="34" charset="-122"/>
              <a:ea typeface="微软雅黑" panose="020B0503020204020204" pitchFamily="34" charset="-122"/>
            </a:endParaRPr>
          </a:p>
        </p:txBody>
      </p:sp>
      <p:sp>
        <p:nvSpPr>
          <p:cNvPr id="10" name="Shape 1258"/>
          <p:cNvSpPr/>
          <p:nvPr/>
        </p:nvSpPr>
        <p:spPr>
          <a:xfrm>
            <a:off x="245752" y="4037996"/>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事项催办    </a:t>
            </a:r>
            <a:endParaRPr dirty="0">
              <a:solidFill>
                <a:schemeClr val="tx1"/>
              </a:solidFill>
              <a:latin typeface="微软雅黑" panose="020B0503020204020204" pitchFamily="34" charset="-122"/>
              <a:ea typeface="微软雅黑" panose="020B0503020204020204" pitchFamily="34" charset="-122"/>
            </a:endParaRPr>
          </a:p>
        </p:txBody>
      </p:sp>
      <p:sp>
        <p:nvSpPr>
          <p:cNvPr id="11" name="Shape 1259"/>
          <p:cNvSpPr/>
          <p:nvPr/>
        </p:nvSpPr>
        <p:spPr>
          <a:xfrm>
            <a:off x="245752" y="4654811"/>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统计分析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1612642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60693"/>
            <a:ext cx="11760629" cy="553998"/>
          </a:xfrm>
          <a:prstGeom prst="rect">
            <a:avLst/>
          </a:prstGeom>
          <a:noFill/>
        </p:spPr>
        <p:txBody>
          <a:bodyPr wrap="square" rtlCol="0">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事项督办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实时跟踪事项的办理进度</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960870" y="1094872"/>
            <a:ext cx="9776024" cy="5218779"/>
          </a:xfrm>
          <a:prstGeom prst="rect">
            <a:avLst/>
          </a:prstGeom>
          <a:ln>
            <a:solidFill>
              <a:schemeClr val="bg1">
                <a:lumMod val="75000"/>
              </a:schemeClr>
            </a:solidFill>
          </a:ln>
        </p:spPr>
      </p:pic>
      <p:sp>
        <p:nvSpPr>
          <p:cNvPr id="4"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5" name="Shape 1254"/>
          <p:cNvSpPr/>
          <p:nvPr/>
        </p:nvSpPr>
        <p:spPr>
          <a:xfrm>
            <a:off x="245752" y="2187552"/>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任务分解    </a:t>
            </a:r>
            <a:endParaRPr dirty="0">
              <a:solidFill>
                <a:schemeClr val="tx1"/>
              </a:solidFill>
              <a:latin typeface="微软雅黑" panose="020B0503020204020204" pitchFamily="34" charset="-122"/>
              <a:ea typeface="微软雅黑" panose="020B0503020204020204" pitchFamily="34" charset="-122"/>
            </a:endParaRPr>
          </a:p>
        </p:txBody>
      </p:sp>
      <p:sp>
        <p:nvSpPr>
          <p:cNvPr id="6" name="Shape 1255"/>
          <p:cNvSpPr/>
          <p:nvPr/>
        </p:nvSpPr>
        <p:spPr>
          <a:xfrm>
            <a:off x="245754" y="1570737"/>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事项安排    </a:t>
            </a:r>
            <a:endParaRPr dirty="0">
              <a:solidFill>
                <a:schemeClr val="tx1"/>
              </a:solidFill>
              <a:latin typeface="微软雅黑" panose="020B0503020204020204" pitchFamily="34" charset="-122"/>
              <a:ea typeface="微软雅黑" panose="020B0503020204020204" pitchFamily="34" charset="-122"/>
            </a:endParaRPr>
          </a:p>
        </p:txBody>
      </p:sp>
      <p:sp>
        <p:nvSpPr>
          <p:cNvPr id="7" name="Shape 1256"/>
          <p:cNvSpPr/>
          <p:nvPr/>
        </p:nvSpPr>
        <p:spPr>
          <a:xfrm>
            <a:off x="245749" y="2804367"/>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任务反馈    </a:t>
            </a:r>
            <a:endParaRPr dirty="0">
              <a:solidFill>
                <a:schemeClr val="tx1"/>
              </a:solidFill>
              <a:latin typeface="微软雅黑" panose="020B0503020204020204" pitchFamily="34" charset="-122"/>
              <a:ea typeface="微软雅黑" panose="020B0503020204020204" pitchFamily="34" charset="-122"/>
            </a:endParaRPr>
          </a:p>
        </p:txBody>
      </p:sp>
      <p:sp>
        <p:nvSpPr>
          <p:cNvPr id="8" name="Shape 1257"/>
          <p:cNvSpPr/>
          <p:nvPr/>
        </p:nvSpPr>
        <p:spPr>
          <a:xfrm>
            <a:off x="245749" y="3421182"/>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进度跟踪    </a:t>
            </a:r>
            <a:endParaRPr dirty="0">
              <a:solidFill>
                <a:srgbClr val="C00000"/>
              </a:solidFill>
              <a:latin typeface="微软雅黑" panose="020B0503020204020204" pitchFamily="34" charset="-122"/>
              <a:ea typeface="微软雅黑" panose="020B0503020204020204" pitchFamily="34" charset="-122"/>
            </a:endParaRPr>
          </a:p>
        </p:txBody>
      </p:sp>
      <p:sp>
        <p:nvSpPr>
          <p:cNvPr id="9" name="Shape 1258"/>
          <p:cNvSpPr/>
          <p:nvPr/>
        </p:nvSpPr>
        <p:spPr>
          <a:xfrm>
            <a:off x="245752" y="4037996"/>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事项催办    </a:t>
            </a:r>
            <a:endParaRPr dirty="0">
              <a:solidFill>
                <a:schemeClr val="tx1"/>
              </a:solidFill>
              <a:latin typeface="微软雅黑" panose="020B0503020204020204" pitchFamily="34" charset="-122"/>
              <a:ea typeface="微软雅黑" panose="020B0503020204020204" pitchFamily="34" charset="-122"/>
            </a:endParaRPr>
          </a:p>
        </p:txBody>
      </p:sp>
      <p:sp>
        <p:nvSpPr>
          <p:cNvPr id="10" name="Shape 1259"/>
          <p:cNvSpPr/>
          <p:nvPr/>
        </p:nvSpPr>
        <p:spPr>
          <a:xfrm>
            <a:off x="245752" y="4654811"/>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统计分析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95745600"/>
      </p:ext>
    </p:extLst>
  </p:cSld>
  <p:clrMapOvr>
    <a:masterClrMapping/>
  </p:clrMapOvr>
  <p:transition spd="slow">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123"/>
            <a:ext cx="11760629" cy="553998"/>
          </a:xfrm>
          <a:prstGeom prst="rect">
            <a:avLst/>
          </a:prstGeom>
          <a:noFill/>
        </p:spPr>
        <p:txBody>
          <a:bodyPr wrap="square" rtlCol="0">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事项督办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及时催办延迟事项，支持流程、短信、邮件等催办方式</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2113206" y="1141778"/>
            <a:ext cx="9461532" cy="5251909"/>
          </a:xfrm>
          <a:prstGeom prst="rect">
            <a:avLst/>
          </a:prstGeom>
          <a:ln>
            <a:solidFill>
              <a:schemeClr val="bg1">
                <a:lumMod val="75000"/>
              </a:schemeClr>
            </a:solidFill>
          </a:ln>
        </p:spPr>
      </p:pic>
      <p:pic>
        <p:nvPicPr>
          <p:cNvPr id="4" name="图片 3"/>
          <p:cNvPicPr>
            <a:picLocks noChangeAspect="1"/>
          </p:cNvPicPr>
          <p:nvPr/>
        </p:nvPicPr>
        <p:blipFill>
          <a:blip r:embed="rId4"/>
          <a:stretch>
            <a:fillRect/>
          </a:stretch>
        </p:blipFill>
        <p:spPr>
          <a:xfrm>
            <a:off x="3122679" y="1889092"/>
            <a:ext cx="7097647" cy="4504596"/>
          </a:xfrm>
          <a:prstGeom prst="rect">
            <a:avLst/>
          </a:prstGeom>
          <a:ln>
            <a:solidFill>
              <a:schemeClr val="bg1">
                <a:lumMod val="75000"/>
              </a:schemeClr>
            </a:solidFill>
          </a:ln>
        </p:spPr>
      </p:pic>
      <p:sp>
        <p:nvSpPr>
          <p:cNvPr id="5"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6" name="Shape 1254"/>
          <p:cNvSpPr/>
          <p:nvPr/>
        </p:nvSpPr>
        <p:spPr>
          <a:xfrm>
            <a:off x="245752" y="2187552"/>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任务分解    </a:t>
            </a:r>
            <a:endParaRPr dirty="0">
              <a:solidFill>
                <a:schemeClr val="tx1"/>
              </a:solidFill>
              <a:latin typeface="微软雅黑" panose="020B0503020204020204" pitchFamily="34" charset="-122"/>
              <a:ea typeface="微软雅黑" panose="020B0503020204020204" pitchFamily="34" charset="-122"/>
            </a:endParaRPr>
          </a:p>
        </p:txBody>
      </p:sp>
      <p:sp>
        <p:nvSpPr>
          <p:cNvPr id="7" name="Shape 1255"/>
          <p:cNvSpPr/>
          <p:nvPr/>
        </p:nvSpPr>
        <p:spPr>
          <a:xfrm>
            <a:off x="245754" y="1570737"/>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事项安排    </a:t>
            </a:r>
            <a:endParaRPr dirty="0">
              <a:solidFill>
                <a:schemeClr val="tx1"/>
              </a:solidFill>
              <a:latin typeface="微软雅黑" panose="020B0503020204020204" pitchFamily="34" charset="-122"/>
              <a:ea typeface="微软雅黑" panose="020B0503020204020204" pitchFamily="34" charset="-122"/>
            </a:endParaRPr>
          </a:p>
        </p:txBody>
      </p:sp>
      <p:sp>
        <p:nvSpPr>
          <p:cNvPr id="8" name="Shape 1256"/>
          <p:cNvSpPr/>
          <p:nvPr/>
        </p:nvSpPr>
        <p:spPr>
          <a:xfrm>
            <a:off x="245749" y="2804367"/>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任务反馈    </a:t>
            </a:r>
            <a:endParaRPr dirty="0">
              <a:solidFill>
                <a:schemeClr val="tx1"/>
              </a:solidFill>
              <a:latin typeface="微软雅黑" panose="020B0503020204020204" pitchFamily="34" charset="-122"/>
              <a:ea typeface="微软雅黑" panose="020B0503020204020204" pitchFamily="34" charset="-122"/>
            </a:endParaRPr>
          </a:p>
        </p:txBody>
      </p:sp>
      <p:sp>
        <p:nvSpPr>
          <p:cNvPr id="9" name="Shape 1257"/>
          <p:cNvSpPr/>
          <p:nvPr/>
        </p:nvSpPr>
        <p:spPr>
          <a:xfrm>
            <a:off x="245749" y="3421182"/>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进度跟踪    </a:t>
            </a:r>
            <a:endParaRPr dirty="0">
              <a:solidFill>
                <a:schemeClr val="tx1"/>
              </a:solidFill>
              <a:latin typeface="微软雅黑" panose="020B0503020204020204" pitchFamily="34" charset="-122"/>
              <a:ea typeface="微软雅黑" panose="020B0503020204020204" pitchFamily="34" charset="-122"/>
            </a:endParaRPr>
          </a:p>
        </p:txBody>
      </p:sp>
      <p:sp>
        <p:nvSpPr>
          <p:cNvPr id="10" name="Shape 1258"/>
          <p:cNvSpPr/>
          <p:nvPr/>
        </p:nvSpPr>
        <p:spPr>
          <a:xfrm>
            <a:off x="245752" y="4037996"/>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事项催办    </a:t>
            </a:r>
            <a:endParaRPr dirty="0">
              <a:solidFill>
                <a:srgbClr val="C00000"/>
              </a:solidFill>
              <a:latin typeface="微软雅黑" panose="020B0503020204020204" pitchFamily="34" charset="-122"/>
              <a:ea typeface="微软雅黑" panose="020B0503020204020204" pitchFamily="34" charset="-122"/>
            </a:endParaRPr>
          </a:p>
        </p:txBody>
      </p:sp>
      <p:sp>
        <p:nvSpPr>
          <p:cNvPr id="11" name="Shape 1259"/>
          <p:cNvSpPr/>
          <p:nvPr/>
        </p:nvSpPr>
        <p:spPr>
          <a:xfrm>
            <a:off x="245752" y="4654811"/>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统计分析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3628508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24686"/>
            <a:ext cx="11760629" cy="553998"/>
          </a:xfrm>
          <a:prstGeom prst="rect">
            <a:avLst/>
          </a:prstGeom>
          <a:noFill/>
        </p:spPr>
        <p:txBody>
          <a:bodyPr wrap="square" rtlCol="0">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事项督办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事项办理情况统计</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1750339" y="1431759"/>
            <a:ext cx="10164276" cy="4620126"/>
          </a:xfrm>
          <a:prstGeom prst="rect">
            <a:avLst/>
          </a:prstGeom>
          <a:ln>
            <a:solidFill>
              <a:schemeClr val="bg1">
                <a:lumMod val="75000"/>
              </a:schemeClr>
            </a:solidFill>
          </a:ln>
        </p:spPr>
      </p:pic>
      <p:sp>
        <p:nvSpPr>
          <p:cNvPr id="4"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5" name="Shape 1254"/>
          <p:cNvSpPr/>
          <p:nvPr/>
        </p:nvSpPr>
        <p:spPr>
          <a:xfrm>
            <a:off x="245752" y="2187552"/>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任务分解    </a:t>
            </a:r>
            <a:endParaRPr dirty="0">
              <a:solidFill>
                <a:schemeClr val="tx1"/>
              </a:solidFill>
              <a:latin typeface="微软雅黑" panose="020B0503020204020204" pitchFamily="34" charset="-122"/>
              <a:ea typeface="微软雅黑" panose="020B0503020204020204" pitchFamily="34" charset="-122"/>
            </a:endParaRPr>
          </a:p>
        </p:txBody>
      </p:sp>
      <p:sp>
        <p:nvSpPr>
          <p:cNvPr id="6" name="Shape 1255"/>
          <p:cNvSpPr/>
          <p:nvPr/>
        </p:nvSpPr>
        <p:spPr>
          <a:xfrm>
            <a:off x="245754" y="1570737"/>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事项安排    </a:t>
            </a:r>
            <a:endParaRPr dirty="0">
              <a:solidFill>
                <a:schemeClr val="tx1"/>
              </a:solidFill>
              <a:latin typeface="微软雅黑" panose="020B0503020204020204" pitchFamily="34" charset="-122"/>
              <a:ea typeface="微软雅黑" panose="020B0503020204020204" pitchFamily="34" charset="-122"/>
            </a:endParaRPr>
          </a:p>
        </p:txBody>
      </p:sp>
      <p:sp>
        <p:nvSpPr>
          <p:cNvPr id="7" name="Shape 1256"/>
          <p:cNvSpPr/>
          <p:nvPr/>
        </p:nvSpPr>
        <p:spPr>
          <a:xfrm>
            <a:off x="245749" y="2804367"/>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任务反馈    </a:t>
            </a:r>
            <a:endParaRPr dirty="0">
              <a:solidFill>
                <a:schemeClr val="tx1"/>
              </a:solidFill>
              <a:latin typeface="微软雅黑" panose="020B0503020204020204" pitchFamily="34" charset="-122"/>
              <a:ea typeface="微软雅黑" panose="020B0503020204020204" pitchFamily="34" charset="-122"/>
            </a:endParaRPr>
          </a:p>
        </p:txBody>
      </p:sp>
      <p:sp>
        <p:nvSpPr>
          <p:cNvPr id="8" name="Shape 1257"/>
          <p:cNvSpPr/>
          <p:nvPr/>
        </p:nvSpPr>
        <p:spPr>
          <a:xfrm>
            <a:off x="245749" y="3421182"/>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进度跟踪    </a:t>
            </a:r>
            <a:endParaRPr dirty="0">
              <a:solidFill>
                <a:schemeClr val="tx1"/>
              </a:solidFill>
              <a:latin typeface="微软雅黑" panose="020B0503020204020204" pitchFamily="34" charset="-122"/>
              <a:ea typeface="微软雅黑" panose="020B0503020204020204" pitchFamily="34" charset="-122"/>
            </a:endParaRPr>
          </a:p>
        </p:txBody>
      </p:sp>
      <p:sp>
        <p:nvSpPr>
          <p:cNvPr id="9" name="Shape 1258"/>
          <p:cNvSpPr/>
          <p:nvPr/>
        </p:nvSpPr>
        <p:spPr>
          <a:xfrm>
            <a:off x="245752" y="4037996"/>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事项催办    </a:t>
            </a:r>
            <a:endParaRPr dirty="0">
              <a:solidFill>
                <a:schemeClr val="tx1"/>
              </a:solidFill>
              <a:latin typeface="微软雅黑" panose="020B0503020204020204" pitchFamily="34" charset="-122"/>
              <a:ea typeface="微软雅黑" panose="020B0503020204020204" pitchFamily="34" charset="-122"/>
            </a:endParaRPr>
          </a:p>
        </p:txBody>
      </p:sp>
      <p:sp>
        <p:nvSpPr>
          <p:cNvPr id="10" name="Shape 1259"/>
          <p:cNvSpPr/>
          <p:nvPr/>
        </p:nvSpPr>
        <p:spPr>
          <a:xfrm>
            <a:off x="245752" y="4654811"/>
            <a:ext cx="1300035"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统计分析    </a:t>
            </a:r>
            <a:endParaRPr lang="zh-CN" altLang="en-US"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36590384"/>
      </p:ext>
    </p:extLst>
  </p:cSld>
  <p:clrMapOvr>
    <a:masterClrMapping/>
  </p:clrMapOvr>
  <p:transition spd="slow">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idx="4294967295"/>
          </p:nvPr>
        </p:nvSpPr>
        <p:spPr>
          <a:xfrm>
            <a:off x="468923" y="343900"/>
            <a:ext cx="10960100" cy="369888"/>
          </a:xfrm>
          <a:prstGeom prst="rect">
            <a:avLst/>
          </a:prstGeom>
          <a:noFill/>
        </p:spPr>
        <p:txBody>
          <a:bodyPr wrap="square" rtlCol="0">
            <a:spAutoFit/>
          </a:bodyPr>
          <a:lstStyle/>
          <a:p>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rPr>
              <a:t>综合事务</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的</a:t>
            </a:r>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rPr>
              <a:t>特点</a:t>
            </a:r>
          </a:p>
        </p:txBody>
      </p:sp>
      <p:sp>
        <p:nvSpPr>
          <p:cNvPr id="3" name="矩形 2"/>
          <p:cNvSpPr/>
          <p:nvPr/>
        </p:nvSpPr>
        <p:spPr>
          <a:xfrm>
            <a:off x="1140558" y="1857364"/>
            <a:ext cx="3312368" cy="1600438"/>
          </a:xfrm>
          <a:prstGeom prst="rect">
            <a:avLst/>
          </a:prstGeom>
        </p:spPr>
        <p:txBody>
          <a:bodyPr wrap="square">
            <a:spAutoFit/>
          </a:bodyPr>
          <a:lstStyle/>
          <a:p>
            <a:pPr lvl="0"/>
            <a:r>
              <a:rPr lang="zh-CN" altLang="en-US" sz="2800" b="1" dirty="0" smtClean="0">
                <a:solidFill>
                  <a:schemeClr val="tx1">
                    <a:lumMod val="65000"/>
                    <a:lumOff val="35000"/>
                  </a:schemeClr>
                </a:solidFill>
                <a:latin typeface="微软雅黑" panose="020B0503020204020204" pitchFamily="34" charset="-122"/>
                <a:ea typeface="微软雅黑" panose="020B0503020204020204" pitchFamily="34" charset="-122"/>
              </a:rPr>
              <a:t>综合事务</a:t>
            </a:r>
            <a:endParaRPr lang="en-US" altLang="zh-CN" sz="2800" b="1"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spcBef>
                <a:spcPct val="50000"/>
              </a:spcBef>
              <a:defRPr/>
            </a:pPr>
            <a:r>
              <a:rPr lang="zh-CN" altLang="en-US" sz="1400" dirty="0" smtClean="0">
                <a:solidFill>
                  <a:schemeClr val="bg1">
                    <a:lumMod val="50000"/>
                  </a:schemeClr>
                </a:solidFill>
                <a:latin typeface="微软雅黑" pitchFamily="34" charset="-122"/>
                <a:ea typeface="微软雅黑" pitchFamily="34" charset="-122"/>
              </a:rPr>
              <a:t>提供会议、日程、通讯录、微信、邮件、车辆、档案的综合办公应用，并且实现信息的相互协同</a:t>
            </a:r>
            <a:endParaRPr lang="en-US" altLang="zh-CN" sz="1400" dirty="0">
              <a:solidFill>
                <a:schemeClr val="bg1">
                  <a:lumMod val="50000"/>
                </a:schemeClr>
              </a:solidFill>
              <a:latin typeface="微软雅黑" pitchFamily="34" charset="-122"/>
              <a:ea typeface="微软雅黑" pitchFamily="34" charset="-122"/>
            </a:endParaRPr>
          </a:p>
        </p:txBody>
      </p:sp>
      <p:graphicFrame>
        <p:nvGraphicFramePr>
          <p:cNvPr id="4" name="图示 3"/>
          <p:cNvGraphicFramePr/>
          <p:nvPr>
            <p:extLst>
              <p:ext uri="{D42A27DB-BD31-4B8C-83A1-F6EECF244321}">
                <p14:modId xmlns:p14="http://schemas.microsoft.com/office/powerpoint/2010/main" val="2713468854"/>
              </p:ext>
            </p:extLst>
          </p:nvPr>
        </p:nvGraphicFramePr>
        <p:xfrm>
          <a:off x="5381620" y="1366127"/>
          <a:ext cx="5786478" cy="3216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矩形 5"/>
          <p:cNvSpPr/>
          <p:nvPr/>
        </p:nvSpPr>
        <p:spPr>
          <a:xfrm>
            <a:off x="5494857" y="4811149"/>
            <a:ext cx="2664000" cy="1260000"/>
          </a:xfrm>
          <a:prstGeom prst="rect">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bIns="180000" rtlCol="0" anchor="b"/>
          <a:lstStyle/>
          <a:p>
            <a:pPr algn="ctr"/>
            <a:r>
              <a:rPr lang="en-US" altLang="zh-CN" b="1" dirty="0" smtClean="0">
                <a:latin typeface="微软雅黑" pitchFamily="34" charset="-122"/>
                <a:ea typeface="微软雅黑" pitchFamily="34" charset="-122"/>
              </a:rPr>
              <a:t>PC</a:t>
            </a:r>
            <a:r>
              <a:rPr lang="zh-CN" altLang="en-US" b="1" dirty="0" smtClean="0">
                <a:latin typeface="微软雅黑" pitchFamily="34" charset="-122"/>
                <a:ea typeface="微软雅黑" pitchFamily="34" charset="-122"/>
              </a:rPr>
              <a:t>端</a:t>
            </a:r>
            <a:endParaRPr lang="zh-CN" altLang="en-US" b="1" dirty="0">
              <a:latin typeface="微软雅黑" pitchFamily="34" charset="-122"/>
              <a:ea typeface="微软雅黑" pitchFamily="34" charset="-122"/>
            </a:endParaRPr>
          </a:p>
        </p:txBody>
      </p:sp>
      <p:sp>
        <p:nvSpPr>
          <p:cNvPr id="7" name="矩形 6"/>
          <p:cNvSpPr/>
          <p:nvPr/>
        </p:nvSpPr>
        <p:spPr>
          <a:xfrm>
            <a:off x="8432660" y="4811149"/>
            <a:ext cx="2664000" cy="1260000"/>
          </a:xfrm>
          <a:prstGeom prst="rect">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bIns="180000" rtlCol="0" anchor="b"/>
          <a:lstStyle/>
          <a:p>
            <a:pPr algn="ctr"/>
            <a:r>
              <a:rPr lang="zh-CN" altLang="en-US" sz="1800" b="1" dirty="0" smtClean="0">
                <a:latin typeface="微软雅黑" pitchFamily="34" charset="-122"/>
                <a:ea typeface="微软雅黑" pitchFamily="34" charset="-122"/>
              </a:rPr>
              <a:t>移动端</a:t>
            </a:r>
            <a:endParaRPr lang="zh-CN" altLang="en-US" sz="1800" b="1" dirty="0">
              <a:latin typeface="微软雅黑" pitchFamily="34" charset="-122"/>
              <a:ea typeface="微软雅黑" pitchFamily="34" charset="-122"/>
            </a:endParaRPr>
          </a:p>
        </p:txBody>
      </p:sp>
      <p:sp>
        <p:nvSpPr>
          <p:cNvPr id="20" name="矩形 19"/>
          <p:cNvSpPr/>
          <p:nvPr/>
        </p:nvSpPr>
        <p:spPr>
          <a:xfrm>
            <a:off x="595274" y="4811149"/>
            <a:ext cx="4643470" cy="1260000"/>
          </a:xfrm>
          <a:prstGeom prst="rect">
            <a:avLst/>
          </a:prstGeom>
          <a:solidFill>
            <a:schemeClr val="bg1">
              <a:lumMod val="50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bIns="180000" rtlCol="0" anchor="b"/>
          <a:lstStyle/>
          <a:p>
            <a:pPr algn="ctr"/>
            <a:r>
              <a:rPr lang="zh-CN" altLang="en-US" b="1" dirty="0" smtClean="0">
                <a:latin typeface="微软雅黑" pitchFamily="34" charset="-122"/>
                <a:ea typeface="微软雅黑" pitchFamily="34" charset="-122"/>
              </a:rPr>
              <a:t>方便快捷的综合办公应用</a:t>
            </a:r>
            <a:endParaRPr lang="zh-CN" altLang="en-US" b="1" dirty="0">
              <a:latin typeface="微软雅黑" pitchFamily="34" charset="-122"/>
              <a:ea typeface="微软雅黑" pitchFamily="34" charset="-122"/>
            </a:endParaRPr>
          </a:p>
        </p:txBody>
      </p:sp>
      <p:pic>
        <p:nvPicPr>
          <p:cNvPr id="22" name="Picture 2" descr="E:\04-参考资料\0_方案模板\参考使用\icon\互联网图标_平面白黑2\White\appbar.layer.add.png"/>
          <p:cNvPicPr>
            <a:picLocks noChangeAspect="1" noChangeArrowheads="1"/>
          </p:cNvPicPr>
          <p:nvPr/>
        </p:nvPicPr>
        <p:blipFill>
          <a:blip r:embed="rId7"/>
          <a:srcRect/>
          <a:stretch>
            <a:fillRect/>
          </a:stretch>
        </p:blipFill>
        <p:spPr bwMode="auto">
          <a:xfrm flipH="1">
            <a:off x="2409918" y="4786322"/>
            <a:ext cx="900000" cy="900000"/>
          </a:xfrm>
          <a:prstGeom prst="rect">
            <a:avLst/>
          </a:prstGeom>
          <a:noFill/>
        </p:spPr>
      </p:pic>
      <p:pic>
        <p:nvPicPr>
          <p:cNvPr id="1026" name="Picture 2" descr="E:\04-参考资料\0_方案模板\参考使用\icon\互联网图标_平面白黑2\White\appbar.monitor.png"/>
          <p:cNvPicPr>
            <a:picLocks noChangeAspect="1" noChangeArrowheads="1"/>
          </p:cNvPicPr>
          <p:nvPr/>
        </p:nvPicPr>
        <p:blipFill>
          <a:blip r:embed="rId8"/>
          <a:srcRect/>
          <a:stretch>
            <a:fillRect/>
          </a:stretch>
        </p:blipFill>
        <p:spPr bwMode="auto">
          <a:xfrm>
            <a:off x="6453190" y="4795842"/>
            <a:ext cx="828000" cy="828000"/>
          </a:xfrm>
          <a:prstGeom prst="rect">
            <a:avLst/>
          </a:prstGeom>
          <a:noFill/>
        </p:spPr>
      </p:pic>
      <p:pic>
        <p:nvPicPr>
          <p:cNvPr id="1027" name="Picture 3" descr="E:\04-参考资料\0_方案模板\参考使用\icon\互联网图标_平面白黑2\White\appbar.windowsphone.png"/>
          <p:cNvPicPr>
            <a:picLocks noChangeAspect="1" noChangeArrowheads="1"/>
          </p:cNvPicPr>
          <p:nvPr/>
        </p:nvPicPr>
        <p:blipFill>
          <a:blip r:embed="rId9"/>
          <a:srcRect/>
          <a:stretch>
            <a:fillRect/>
          </a:stretch>
        </p:blipFill>
        <p:spPr bwMode="auto">
          <a:xfrm>
            <a:off x="9339966" y="4786322"/>
            <a:ext cx="828000" cy="828000"/>
          </a:xfrm>
          <a:prstGeom prst="rect">
            <a:avLst/>
          </a:prstGeom>
          <a:noFill/>
        </p:spPr>
      </p:pic>
    </p:spTree>
    <p:extLst>
      <p:ext uri="{BB962C8B-B14F-4D97-AF65-F5344CB8AC3E}">
        <p14:creationId xmlns:p14="http://schemas.microsoft.com/office/powerpoint/2010/main" val="834834051"/>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07294"/>
            <a:ext cx="11760629" cy="499624"/>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行政事务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工作请示、工作总结、公章申请流程化</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1986107" y="1287378"/>
            <a:ext cx="8176837" cy="4594451"/>
          </a:xfrm>
          <a:prstGeom prst="rect">
            <a:avLst/>
          </a:prstGeom>
          <a:ln>
            <a:solidFill>
              <a:schemeClr val="bg1">
                <a:lumMod val="75000"/>
              </a:schemeClr>
            </a:solidFill>
          </a:ln>
        </p:spPr>
      </p:pic>
      <p:pic>
        <p:nvPicPr>
          <p:cNvPr id="5" name="图片 4"/>
          <p:cNvPicPr>
            <a:picLocks noChangeAspect="1"/>
          </p:cNvPicPr>
          <p:nvPr/>
        </p:nvPicPr>
        <p:blipFill>
          <a:blip r:embed="rId4"/>
          <a:stretch>
            <a:fillRect/>
          </a:stretch>
        </p:blipFill>
        <p:spPr>
          <a:xfrm>
            <a:off x="3244160" y="1182727"/>
            <a:ext cx="8200933" cy="4851483"/>
          </a:xfrm>
          <a:prstGeom prst="rect">
            <a:avLst/>
          </a:prstGeom>
          <a:ln>
            <a:solidFill>
              <a:schemeClr val="bg1">
                <a:lumMod val="75000"/>
              </a:schemeClr>
            </a:solidFill>
          </a:ln>
        </p:spPr>
      </p:pic>
      <p:pic>
        <p:nvPicPr>
          <p:cNvPr id="6" name="图片 5"/>
          <p:cNvPicPr>
            <a:picLocks noChangeAspect="1"/>
          </p:cNvPicPr>
          <p:nvPr/>
        </p:nvPicPr>
        <p:blipFill>
          <a:blip r:embed="rId5"/>
          <a:stretch>
            <a:fillRect/>
          </a:stretch>
        </p:blipFill>
        <p:spPr>
          <a:xfrm>
            <a:off x="4534210" y="1484731"/>
            <a:ext cx="7445901" cy="4698870"/>
          </a:xfrm>
          <a:prstGeom prst="rect">
            <a:avLst/>
          </a:prstGeom>
          <a:ln>
            <a:solidFill>
              <a:schemeClr val="bg1">
                <a:lumMod val="75000"/>
              </a:schemeClr>
            </a:solidFill>
          </a:ln>
        </p:spPr>
      </p:pic>
      <p:sp>
        <p:nvSpPr>
          <p:cNvPr id="10" name="Shape 1257"/>
          <p:cNvSpPr/>
          <p:nvPr/>
        </p:nvSpPr>
        <p:spPr>
          <a:xfrm>
            <a:off x="70519" y="3457276"/>
            <a:ext cx="1915587"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车辆管理透明化    </a:t>
            </a:r>
            <a:endParaRPr dirty="0">
              <a:solidFill>
                <a:schemeClr val="tx1"/>
              </a:solidFill>
              <a:latin typeface="微软雅黑" panose="020B0503020204020204" pitchFamily="34" charset="-122"/>
              <a:ea typeface="微软雅黑" panose="020B0503020204020204" pitchFamily="34" charset="-122"/>
            </a:endParaRPr>
          </a:p>
        </p:txBody>
      </p:sp>
      <p:sp>
        <p:nvSpPr>
          <p:cNvPr id="7" name="Shape 1254"/>
          <p:cNvSpPr/>
          <p:nvPr/>
        </p:nvSpPr>
        <p:spPr>
          <a:xfrm>
            <a:off x="70519" y="2223646"/>
            <a:ext cx="1915588"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文档管理规范化    </a:t>
            </a:r>
            <a:endParaRPr dirty="0">
              <a:solidFill>
                <a:schemeClr val="tx1"/>
              </a:solidFill>
              <a:latin typeface="微软雅黑" panose="020B0503020204020204" pitchFamily="34" charset="-122"/>
              <a:ea typeface="微软雅黑" panose="020B0503020204020204" pitchFamily="34" charset="-122"/>
            </a:endParaRPr>
          </a:p>
        </p:txBody>
      </p:sp>
      <p:sp>
        <p:nvSpPr>
          <p:cNvPr id="8" name="Shape 1255"/>
          <p:cNvSpPr/>
          <p:nvPr/>
        </p:nvSpPr>
        <p:spPr>
          <a:xfrm>
            <a:off x="70519" y="1606831"/>
            <a:ext cx="1915588"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en-US" dirty="0" smtClean="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行政事务高效化    </a:t>
            </a:r>
            <a:endParaRPr dirty="0">
              <a:solidFill>
                <a:srgbClr val="C00000"/>
              </a:solidFill>
              <a:latin typeface="微软雅黑" panose="020B0503020204020204" pitchFamily="34" charset="-122"/>
              <a:ea typeface="微软雅黑" panose="020B0503020204020204" pitchFamily="34" charset="-122"/>
            </a:endParaRPr>
          </a:p>
        </p:txBody>
      </p:sp>
      <p:sp>
        <p:nvSpPr>
          <p:cNvPr id="9" name="Shape 1256"/>
          <p:cNvSpPr/>
          <p:nvPr/>
        </p:nvSpPr>
        <p:spPr>
          <a:xfrm>
            <a:off x="70519" y="2840461"/>
            <a:ext cx="1915587"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会议管理可视化    </a:t>
            </a:r>
            <a:endParaRPr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2167865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idx="4294967295"/>
          </p:nvPr>
        </p:nvSpPr>
        <p:spPr>
          <a:xfrm>
            <a:off x="422031" y="376220"/>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文档管理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cs typeface="+mn-cs"/>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档案库管理</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17" name="图片 16"/>
          <p:cNvPicPr>
            <a:picLocks noChangeAspect="1"/>
          </p:cNvPicPr>
          <p:nvPr/>
        </p:nvPicPr>
        <p:blipFill>
          <a:blip r:embed="rId2"/>
          <a:stretch>
            <a:fillRect/>
          </a:stretch>
        </p:blipFill>
        <p:spPr>
          <a:xfrm>
            <a:off x="2329069" y="1070811"/>
            <a:ext cx="9359890" cy="5316348"/>
          </a:xfrm>
          <a:prstGeom prst="rect">
            <a:avLst/>
          </a:prstGeom>
          <a:ln>
            <a:solidFill>
              <a:schemeClr val="bg1">
                <a:lumMod val="75000"/>
              </a:schemeClr>
            </a:solidFill>
          </a:ln>
        </p:spPr>
      </p:pic>
      <p:sp>
        <p:nvSpPr>
          <p:cNvPr id="18" name="Shape 1257"/>
          <p:cNvSpPr/>
          <p:nvPr/>
        </p:nvSpPr>
        <p:spPr>
          <a:xfrm>
            <a:off x="70519" y="3457276"/>
            <a:ext cx="1915587"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车辆管理透明化    </a:t>
            </a:r>
            <a:endParaRPr dirty="0">
              <a:solidFill>
                <a:schemeClr val="tx1"/>
              </a:solidFill>
              <a:latin typeface="微软雅黑" panose="020B0503020204020204" pitchFamily="34" charset="-122"/>
              <a:ea typeface="微软雅黑" panose="020B0503020204020204" pitchFamily="34" charset="-122"/>
            </a:endParaRPr>
          </a:p>
        </p:txBody>
      </p:sp>
      <p:sp>
        <p:nvSpPr>
          <p:cNvPr id="19" name="Shape 1254"/>
          <p:cNvSpPr/>
          <p:nvPr/>
        </p:nvSpPr>
        <p:spPr>
          <a:xfrm>
            <a:off x="70519" y="2223646"/>
            <a:ext cx="1915588"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en-US" dirty="0" smtClean="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文档管理规范化    </a:t>
            </a:r>
            <a:endParaRPr dirty="0">
              <a:solidFill>
                <a:srgbClr val="C00000"/>
              </a:solidFill>
              <a:latin typeface="微软雅黑" panose="020B0503020204020204" pitchFamily="34" charset="-122"/>
              <a:ea typeface="微软雅黑" panose="020B0503020204020204" pitchFamily="34" charset="-122"/>
            </a:endParaRPr>
          </a:p>
        </p:txBody>
      </p:sp>
      <p:sp>
        <p:nvSpPr>
          <p:cNvPr id="20" name="Shape 1255"/>
          <p:cNvSpPr/>
          <p:nvPr/>
        </p:nvSpPr>
        <p:spPr>
          <a:xfrm>
            <a:off x="70519" y="1606831"/>
            <a:ext cx="1915588"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行政事务高效化    </a:t>
            </a:r>
            <a:endParaRPr dirty="0">
              <a:solidFill>
                <a:schemeClr val="tx1"/>
              </a:solidFill>
              <a:latin typeface="微软雅黑" panose="020B0503020204020204" pitchFamily="34" charset="-122"/>
              <a:ea typeface="微软雅黑" panose="020B0503020204020204" pitchFamily="34" charset="-122"/>
            </a:endParaRPr>
          </a:p>
        </p:txBody>
      </p:sp>
      <p:sp>
        <p:nvSpPr>
          <p:cNvPr id="21" name="Shape 1256"/>
          <p:cNvSpPr/>
          <p:nvPr/>
        </p:nvSpPr>
        <p:spPr>
          <a:xfrm>
            <a:off x="70519" y="2840461"/>
            <a:ext cx="1915587"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会议管理可视化    </a:t>
            </a:r>
            <a:endParaRPr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99897241"/>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idx="4294967295"/>
          </p:nvPr>
        </p:nvSpPr>
        <p:spPr>
          <a:xfrm>
            <a:off x="422031" y="376220"/>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文档管理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cs typeface="+mn-cs"/>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知识地图</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pic>
        <p:nvPicPr>
          <p:cNvPr id="4" name="图片 3"/>
          <p:cNvPicPr>
            <a:picLocks noChangeAspect="1"/>
          </p:cNvPicPr>
          <p:nvPr/>
        </p:nvPicPr>
        <p:blipFill>
          <a:blip r:embed="rId2"/>
          <a:stretch>
            <a:fillRect/>
          </a:stretch>
        </p:blipFill>
        <p:spPr>
          <a:xfrm>
            <a:off x="2086650" y="1443789"/>
            <a:ext cx="9675351" cy="4645735"/>
          </a:xfrm>
          <a:prstGeom prst="rect">
            <a:avLst/>
          </a:prstGeom>
        </p:spPr>
      </p:pic>
      <p:sp>
        <p:nvSpPr>
          <p:cNvPr id="6" name="Shape 1257"/>
          <p:cNvSpPr/>
          <p:nvPr/>
        </p:nvSpPr>
        <p:spPr>
          <a:xfrm>
            <a:off x="70519" y="3457276"/>
            <a:ext cx="1915587"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车辆管理透明化    </a:t>
            </a:r>
            <a:endParaRPr dirty="0">
              <a:solidFill>
                <a:schemeClr val="tx1"/>
              </a:solidFill>
              <a:latin typeface="微软雅黑" panose="020B0503020204020204" pitchFamily="34" charset="-122"/>
              <a:ea typeface="微软雅黑" panose="020B0503020204020204" pitchFamily="34" charset="-122"/>
            </a:endParaRPr>
          </a:p>
        </p:txBody>
      </p:sp>
      <p:sp>
        <p:nvSpPr>
          <p:cNvPr id="7" name="Shape 1254"/>
          <p:cNvSpPr/>
          <p:nvPr/>
        </p:nvSpPr>
        <p:spPr>
          <a:xfrm>
            <a:off x="70519" y="2223646"/>
            <a:ext cx="1915588"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en-US" dirty="0" smtClean="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文档管理规范化    </a:t>
            </a:r>
            <a:endParaRPr dirty="0">
              <a:solidFill>
                <a:srgbClr val="C00000"/>
              </a:solidFill>
              <a:latin typeface="微软雅黑" panose="020B0503020204020204" pitchFamily="34" charset="-122"/>
              <a:ea typeface="微软雅黑" panose="020B0503020204020204" pitchFamily="34" charset="-122"/>
            </a:endParaRPr>
          </a:p>
        </p:txBody>
      </p:sp>
      <p:sp>
        <p:nvSpPr>
          <p:cNvPr id="8" name="Shape 1255"/>
          <p:cNvSpPr/>
          <p:nvPr/>
        </p:nvSpPr>
        <p:spPr>
          <a:xfrm>
            <a:off x="70519" y="1606831"/>
            <a:ext cx="1915588"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行政事务高效化    </a:t>
            </a:r>
            <a:endParaRPr dirty="0">
              <a:solidFill>
                <a:schemeClr val="tx1"/>
              </a:solidFill>
              <a:latin typeface="微软雅黑" panose="020B0503020204020204" pitchFamily="34" charset="-122"/>
              <a:ea typeface="微软雅黑" panose="020B0503020204020204" pitchFamily="34" charset="-122"/>
            </a:endParaRPr>
          </a:p>
        </p:txBody>
      </p:sp>
      <p:sp>
        <p:nvSpPr>
          <p:cNvPr id="9" name="Shape 1256"/>
          <p:cNvSpPr/>
          <p:nvPr/>
        </p:nvSpPr>
        <p:spPr>
          <a:xfrm>
            <a:off x="70519" y="2840461"/>
            <a:ext cx="1915587"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会议管理可视化    </a:t>
            </a:r>
            <a:endParaRPr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96576699"/>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idx="4294967295"/>
          </p:nvPr>
        </p:nvSpPr>
        <p:spPr>
          <a:xfrm>
            <a:off x="422031" y="376220"/>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会议管理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cs typeface="+mn-cs"/>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多维护会议查询</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sp>
        <p:nvSpPr>
          <p:cNvPr id="3" name="Shape 1257"/>
          <p:cNvSpPr/>
          <p:nvPr/>
        </p:nvSpPr>
        <p:spPr>
          <a:xfrm>
            <a:off x="70519" y="3457276"/>
            <a:ext cx="1915587"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车辆管理透明化    </a:t>
            </a:r>
            <a:endParaRPr dirty="0">
              <a:solidFill>
                <a:schemeClr val="tx1"/>
              </a:solidFill>
              <a:latin typeface="微软雅黑" panose="020B0503020204020204" pitchFamily="34" charset="-122"/>
              <a:ea typeface="微软雅黑" panose="020B0503020204020204" pitchFamily="34" charset="-122"/>
            </a:endParaRPr>
          </a:p>
        </p:txBody>
      </p:sp>
      <p:sp>
        <p:nvSpPr>
          <p:cNvPr id="4" name="Shape 1254"/>
          <p:cNvSpPr/>
          <p:nvPr/>
        </p:nvSpPr>
        <p:spPr>
          <a:xfrm>
            <a:off x="70519" y="2223646"/>
            <a:ext cx="1915588"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文档管理规范化    </a:t>
            </a:r>
            <a:endParaRPr dirty="0">
              <a:solidFill>
                <a:schemeClr val="tx1"/>
              </a:solidFill>
              <a:latin typeface="微软雅黑" panose="020B0503020204020204" pitchFamily="34" charset="-122"/>
              <a:ea typeface="微软雅黑" panose="020B0503020204020204" pitchFamily="34" charset="-122"/>
            </a:endParaRPr>
          </a:p>
        </p:txBody>
      </p:sp>
      <p:sp>
        <p:nvSpPr>
          <p:cNvPr id="6" name="Shape 1255"/>
          <p:cNvSpPr/>
          <p:nvPr/>
        </p:nvSpPr>
        <p:spPr>
          <a:xfrm>
            <a:off x="70519" y="1606831"/>
            <a:ext cx="1915588"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行政事务高效化    </a:t>
            </a:r>
            <a:endParaRPr dirty="0">
              <a:solidFill>
                <a:schemeClr val="tx1"/>
              </a:solidFill>
              <a:latin typeface="微软雅黑" panose="020B0503020204020204" pitchFamily="34" charset="-122"/>
              <a:ea typeface="微软雅黑" panose="020B0503020204020204" pitchFamily="34" charset="-122"/>
            </a:endParaRPr>
          </a:p>
        </p:txBody>
      </p:sp>
      <p:sp>
        <p:nvSpPr>
          <p:cNvPr id="7" name="Shape 1256"/>
          <p:cNvSpPr/>
          <p:nvPr/>
        </p:nvSpPr>
        <p:spPr>
          <a:xfrm>
            <a:off x="70519" y="2840461"/>
            <a:ext cx="1915587"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会议管理可视化    </a:t>
            </a:r>
            <a:endParaRPr dirty="0">
              <a:solidFill>
                <a:srgbClr val="C00000"/>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a:stretch>
            <a:fillRect/>
          </a:stretch>
        </p:blipFill>
        <p:spPr>
          <a:xfrm>
            <a:off x="2387747" y="1138197"/>
            <a:ext cx="9289675" cy="5274867"/>
          </a:xfrm>
          <a:prstGeom prst="rect">
            <a:avLst/>
          </a:prstGeom>
          <a:ln>
            <a:solidFill>
              <a:schemeClr val="bg1">
                <a:lumMod val="75000"/>
              </a:schemeClr>
            </a:solidFill>
          </a:ln>
        </p:spPr>
      </p:pic>
    </p:spTree>
    <p:extLst>
      <p:ext uri="{BB962C8B-B14F-4D97-AF65-F5344CB8AC3E}">
        <p14:creationId xmlns:p14="http://schemas.microsoft.com/office/powerpoint/2010/main" val="4080951906"/>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65"/>
          <p:cNvSpPr/>
          <p:nvPr/>
        </p:nvSpPr>
        <p:spPr>
          <a:xfrm>
            <a:off x="1797542" y="1398931"/>
            <a:ext cx="2602889" cy="4301382"/>
          </a:xfrm>
          <a:prstGeom prst="rect">
            <a:avLst/>
          </a:prstGeom>
          <a:solidFill>
            <a:srgbClr val="F9F9F9"/>
          </a:solidFill>
          <a:ln w="12700" cap="sq">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微软雅黑" panose="020B0503020204020204" pitchFamily="34" charset="-122"/>
              <a:ea typeface="微软雅黑" panose="020B0503020204020204" pitchFamily="34" charset="-122"/>
            </a:endParaRPr>
          </a:p>
        </p:txBody>
      </p:sp>
      <p:sp>
        <p:nvSpPr>
          <p:cNvPr id="3" name="TextBox 2"/>
          <p:cNvSpPr txBox="1"/>
          <p:nvPr/>
        </p:nvSpPr>
        <p:spPr>
          <a:xfrm>
            <a:off x="431371" y="233513"/>
            <a:ext cx="11760629" cy="499624"/>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现状及面临的问题</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0" name="Rectangle 66"/>
          <p:cNvSpPr/>
          <p:nvPr/>
        </p:nvSpPr>
        <p:spPr>
          <a:xfrm>
            <a:off x="1797542" y="1398931"/>
            <a:ext cx="2602889" cy="1046590"/>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atin typeface="微软雅黑" panose="020B0503020204020204" pitchFamily="34" charset="-122"/>
                <a:ea typeface="微软雅黑" panose="020B0503020204020204" pitchFamily="34" charset="-122"/>
              </a:rPr>
              <a:t>非个性化</a:t>
            </a:r>
            <a:endParaRPr lang="id-ID" sz="240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2001614" y="2695855"/>
            <a:ext cx="2315689" cy="1323439"/>
          </a:xfrm>
          <a:prstGeom prst="rect">
            <a:avLst/>
          </a:prstGeom>
          <a:noFill/>
        </p:spPr>
        <p:txBody>
          <a:bodyPr wrap="square" rtlCol="0">
            <a:spAutoFit/>
          </a:bodyPr>
          <a:lstStyle/>
          <a:p>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缺少以个人工作为中心的平台，领导缺少统一监管监督的渠道。无法满足适应政府单位的线上办公环境。</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1" name="Rectangle 65"/>
          <p:cNvSpPr/>
          <p:nvPr/>
        </p:nvSpPr>
        <p:spPr>
          <a:xfrm>
            <a:off x="4728767" y="1398931"/>
            <a:ext cx="2602889" cy="4301382"/>
          </a:xfrm>
          <a:prstGeom prst="rect">
            <a:avLst/>
          </a:prstGeom>
          <a:solidFill>
            <a:srgbClr val="F9F9F9"/>
          </a:solidFill>
          <a:ln w="12700" cap="sq">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微软雅黑" panose="020B0503020204020204" pitchFamily="34" charset="-122"/>
              <a:ea typeface="微软雅黑" panose="020B0503020204020204" pitchFamily="34" charset="-122"/>
            </a:endParaRPr>
          </a:p>
        </p:txBody>
      </p:sp>
      <p:sp>
        <p:nvSpPr>
          <p:cNvPr id="62" name="Rectangle 66"/>
          <p:cNvSpPr/>
          <p:nvPr/>
        </p:nvSpPr>
        <p:spPr>
          <a:xfrm>
            <a:off x="4728767" y="1398931"/>
            <a:ext cx="2602889" cy="1046590"/>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atin typeface="微软雅黑" panose="020B0503020204020204" pitchFamily="34" charset="-122"/>
                <a:ea typeface="微软雅黑" panose="020B0503020204020204" pitchFamily="34" charset="-122"/>
              </a:rPr>
              <a:t>非协同化</a:t>
            </a:r>
            <a:endParaRPr lang="id-ID" sz="2400" dirty="0">
              <a:latin typeface="微软雅黑" panose="020B0503020204020204" pitchFamily="34" charset="-122"/>
              <a:ea typeface="微软雅黑" panose="020B0503020204020204" pitchFamily="34" charset="-122"/>
            </a:endParaRPr>
          </a:p>
        </p:txBody>
      </p:sp>
      <p:sp>
        <p:nvSpPr>
          <p:cNvPr id="63" name="文本框 62"/>
          <p:cNvSpPr txBox="1"/>
          <p:nvPr/>
        </p:nvSpPr>
        <p:spPr>
          <a:xfrm>
            <a:off x="4932839" y="2695855"/>
            <a:ext cx="2315689" cy="2800767"/>
          </a:xfrm>
          <a:prstGeom prst="rect">
            <a:avLst/>
          </a:prstGeom>
          <a:noFill/>
        </p:spPr>
        <p:txBody>
          <a:bodyPr wrap="square" rtlCol="0">
            <a:spAutoFit/>
          </a:bodyPr>
          <a:lstStyle/>
          <a:p>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各</a:t>
            </a:r>
            <a:r>
              <a:rPr lang="zh-CN" altLang="en-US" sz="1600" dirty="0">
                <a:solidFill>
                  <a:schemeClr val="bg1">
                    <a:lumMod val="50000"/>
                  </a:schemeClr>
                </a:solidFill>
                <a:latin typeface="微软雅黑" panose="020B0503020204020204" pitchFamily="34" charset="-122"/>
                <a:ea typeface="微软雅黑" panose="020B0503020204020204" pitchFamily="34" charset="-122"/>
              </a:rPr>
              <a:t>部门信息系统基本上以单体应用为主，相互间以分立系统形态共存，因此各部门间信息资源在一定程度上是相对封闭的，由于尚未建立起有效地共享机制及技术标准，共享程度也不高，部门间相互利用率十分有限，资源潜力亟待充分发掘。</a:t>
            </a:r>
          </a:p>
        </p:txBody>
      </p:sp>
      <p:sp>
        <p:nvSpPr>
          <p:cNvPr id="64" name="Rectangle 65"/>
          <p:cNvSpPr/>
          <p:nvPr/>
        </p:nvSpPr>
        <p:spPr>
          <a:xfrm>
            <a:off x="7659992" y="1398931"/>
            <a:ext cx="2602889" cy="4301382"/>
          </a:xfrm>
          <a:prstGeom prst="rect">
            <a:avLst/>
          </a:prstGeom>
          <a:solidFill>
            <a:srgbClr val="F9F9F9"/>
          </a:solidFill>
          <a:ln w="12700" cap="sq">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latin typeface="微软雅黑" panose="020B0503020204020204" pitchFamily="34" charset="-122"/>
              <a:ea typeface="微软雅黑" panose="020B0503020204020204" pitchFamily="34" charset="-122"/>
            </a:endParaRPr>
          </a:p>
        </p:txBody>
      </p:sp>
      <p:sp>
        <p:nvSpPr>
          <p:cNvPr id="65" name="Rectangle 66"/>
          <p:cNvSpPr/>
          <p:nvPr/>
        </p:nvSpPr>
        <p:spPr>
          <a:xfrm>
            <a:off x="7659992" y="1398931"/>
            <a:ext cx="2602889" cy="1046590"/>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atin typeface="微软雅黑" panose="020B0503020204020204" pitchFamily="34" charset="-122"/>
                <a:ea typeface="微软雅黑" panose="020B0503020204020204" pitchFamily="34" charset="-122"/>
              </a:rPr>
              <a:t>非结构化</a:t>
            </a:r>
            <a:endParaRPr lang="id-ID" sz="2400" dirty="0">
              <a:latin typeface="微软雅黑" panose="020B0503020204020204" pitchFamily="34" charset="-122"/>
              <a:ea typeface="微软雅黑" panose="020B0503020204020204" pitchFamily="34" charset="-122"/>
            </a:endParaRPr>
          </a:p>
        </p:txBody>
      </p:sp>
      <p:sp>
        <p:nvSpPr>
          <p:cNvPr id="66" name="文本框 65"/>
          <p:cNvSpPr txBox="1"/>
          <p:nvPr/>
        </p:nvSpPr>
        <p:spPr>
          <a:xfrm>
            <a:off x="7864064" y="2695855"/>
            <a:ext cx="2315689" cy="2062103"/>
          </a:xfrm>
          <a:prstGeom prst="rect">
            <a:avLst/>
          </a:prstGeom>
          <a:noFill/>
        </p:spPr>
        <p:txBody>
          <a:bodyPr wrap="square" rtlCol="0">
            <a:spAutoFit/>
          </a:bodyPr>
          <a:lstStyle/>
          <a:p>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政府日常工作大多以文件为主，由于</a:t>
            </a:r>
            <a:r>
              <a:rPr lang="zh-CN" altLang="en-US" sz="1600" dirty="0">
                <a:solidFill>
                  <a:schemeClr val="bg1">
                    <a:lumMod val="50000"/>
                  </a:schemeClr>
                </a:solidFill>
                <a:latin typeface="微软雅黑" panose="020B0503020204020204" pitchFamily="34" charset="-122"/>
                <a:ea typeface="微软雅黑" panose="020B0503020204020204" pitchFamily="34" charset="-122"/>
              </a:rPr>
              <a:t>信息资源的总体协调和管理力度</a:t>
            </a: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不够，</a:t>
            </a:r>
            <a:r>
              <a:rPr lang="zh-CN" altLang="en-US" sz="1600" dirty="0">
                <a:solidFill>
                  <a:schemeClr val="bg1">
                    <a:lumMod val="50000"/>
                  </a:schemeClr>
                </a:solidFill>
                <a:latin typeface="微软雅黑" panose="020B0503020204020204" pitchFamily="34" charset="-122"/>
                <a:ea typeface="微软雅黑" panose="020B0503020204020204" pitchFamily="34" charset="-122"/>
              </a:rPr>
              <a:t>信息的完整性、真实性、及时性没有得到足够</a:t>
            </a: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保障，缺乏对</a:t>
            </a:r>
            <a:r>
              <a:rPr lang="zh-CN" altLang="en-US" sz="1600" dirty="0">
                <a:solidFill>
                  <a:schemeClr val="bg1">
                    <a:lumMod val="50000"/>
                  </a:schemeClr>
                </a:solidFill>
                <a:latin typeface="微软雅黑" panose="020B0503020204020204" pitchFamily="34" charset="-122"/>
                <a:ea typeface="微软雅黑" panose="020B0503020204020204" pitchFamily="34" charset="-122"/>
              </a:rPr>
              <a:t>信息资源全生命周期的</a:t>
            </a:r>
            <a:r>
              <a:rPr lang="zh-CN" altLang="en-US" sz="1600" dirty="0" smtClean="0">
                <a:solidFill>
                  <a:schemeClr val="bg1">
                    <a:lumMod val="50000"/>
                  </a:schemeClr>
                </a:solidFill>
                <a:latin typeface="微软雅黑" panose="020B0503020204020204" pitchFamily="34" charset="-122"/>
                <a:ea typeface="微软雅黑" panose="020B0503020204020204" pitchFamily="34" charset="-122"/>
              </a:rPr>
              <a:t>管理。</a:t>
            </a:r>
            <a:endParaRPr lang="zh-CN" altLang="en-US" sz="1600" dirty="0">
              <a:solidFill>
                <a:schemeClr val="bg1">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74482242"/>
      </p:ext>
    </p:extLst>
  </p:cSld>
  <p:clrMapOvr>
    <a:masterClrMapping/>
  </p:clrMapOvr>
  <p:transition spd="slow">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idx="4294967295"/>
          </p:nvPr>
        </p:nvSpPr>
        <p:spPr>
          <a:xfrm>
            <a:off x="422031" y="376220"/>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会议管理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cs typeface="+mn-cs"/>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会议资源冲突管理</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sp>
        <p:nvSpPr>
          <p:cNvPr id="3" name="Shape 1257"/>
          <p:cNvSpPr/>
          <p:nvPr/>
        </p:nvSpPr>
        <p:spPr>
          <a:xfrm>
            <a:off x="70519" y="3457276"/>
            <a:ext cx="1915587"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车辆管理透明化    </a:t>
            </a:r>
            <a:endParaRPr dirty="0">
              <a:solidFill>
                <a:schemeClr val="tx1"/>
              </a:solidFill>
              <a:latin typeface="微软雅黑" panose="020B0503020204020204" pitchFamily="34" charset="-122"/>
              <a:ea typeface="微软雅黑" panose="020B0503020204020204" pitchFamily="34" charset="-122"/>
            </a:endParaRPr>
          </a:p>
        </p:txBody>
      </p:sp>
      <p:sp>
        <p:nvSpPr>
          <p:cNvPr id="4" name="Shape 1254"/>
          <p:cNvSpPr/>
          <p:nvPr/>
        </p:nvSpPr>
        <p:spPr>
          <a:xfrm>
            <a:off x="70519" y="2223646"/>
            <a:ext cx="1915588"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文档管理规范化    </a:t>
            </a:r>
            <a:endParaRPr dirty="0">
              <a:solidFill>
                <a:schemeClr val="tx1"/>
              </a:solidFill>
              <a:latin typeface="微软雅黑" panose="020B0503020204020204" pitchFamily="34" charset="-122"/>
              <a:ea typeface="微软雅黑" panose="020B0503020204020204" pitchFamily="34" charset="-122"/>
            </a:endParaRPr>
          </a:p>
        </p:txBody>
      </p:sp>
      <p:sp>
        <p:nvSpPr>
          <p:cNvPr id="6" name="Shape 1255"/>
          <p:cNvSpPr/>
          <p:nvPr/>
        </p:nvSpPr>
        <p:spPr>
          <a:xfrm>
            <a:off x="70519" y="1606831"/>
            <a:ext cx="1915588"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行政事务高效化    </a:t>
            </a:r>
            <a:endParaRPr dirty="0">
              <a:solidFill>
                <a:schemeClr val="tx1"/>
              </a:solidFill>
              <a:latin typeface="微软雅黑" panose="020B0503020204020204" pitchFamily="34" charset="-122"/>
              <a:ea typeface="微软雅黑" panose="020B0503020204020204" pitchFamily="34" charset="-122"/>
            </a:endParaRPr>
          </a:p>
        </p:txBody>
      </p:sp>
      <p:sp>
        <p:nvSpPr>
          <p:cNvPr id="7" name="Shape 1256"/>
          <p:cNvSpPr/>
          <p:nvPr/>
        </p:nvSpPr>
        <p:spPr>
          <a:xfrm>
            <a:off x="70519" y="2840461"/>
            <a:ext cx="1915587"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会议管理可视化    </a:t>
            </a:r>
            <a:endParaRPr dirty="0">
              <a:solidFill>
                <a:srgbClr val="C00000"/>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a:stretch>
            <a:fillRect/>
          </a:stretch>
        </p:blipFill>
        <p:spPr>
          <a:xfrm>
            <a:off x="2285999" y="1110810"/>
            <a:ext cx="9509066" cy="5329642"/>
          </a:xfrm>
          <a:prstGeom prst="rect">
            <a:avLst/>
          </a:prstGeom>
          <a:ln>
            <a:solidFill>
              <a:schemeClr val="bg1">
                <a:lumMod val="75000"/>
              </a:schemeClr>
            </a:solidFill>
          </a:ln>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9010" y="1570661"/>
            <a:ext cx="7198231" cy="511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60033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idx="4294967295"/>
          </p:nvPr>
        </p:nvSpPr>
        <p:spPr>
          <a:xfrm>
            <a:off x="422031" y="376220"/>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会议管理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cs typeface="+mn-cs"/>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会议决议落实</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sp>
        <p:nvSpPr>
          <p:cNvPr id="3" name="Shape 1257"/>
          <p:cNvSpPr/>
          <p:nvPr/>
        </p:nvSpPr>
        <p:spPr>
          <a:xfrm>
            <a:off x="70519" y="3457276"/>
            <a:ext cx="1915587"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车辆管理透明化    </a:t>
            </a:r>
            <a:endParaRPr dirty="0">
              <a:solidFill>
                <a:schemeClr val="tx1"/>
              </a:solidFill>
              <a:latin typeface="微软雅黑" panose="020B0503020204020204" pitchFamily="34" charset="-122"/>
              <a:ea typeface="微软雅黑" panose="020B0503020204020204" pitchFamily="34" charset="-122"/>
            </a:endParaRPr>
          </a:p>
        </p:txBody>
      </p:sp>
      <p:sp>
        <p:nvSpPr>
          <p:cNvPr id="4" name="Shape 1254"/>
          <p:cNvSpPr/>
          <p:nvPr/>
        </p:nvSpPr>
        <p:spPr>
          <a:xfrm>
            <a:off x="70519" y="2223646"/>
            <a:ext cx="1915588"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文档管理规范化    </a:t>
            </a:r>
            <a:endParaRPr dirty="0">
              <a:solidFill>
                <a:schemeClr val="tx1"/>
              </a:solidFill>
              <a:latin typeface="微软雅黑" panose="020B0503020204020204" pitchFamily="34" charset="-122"/>
              <a:ea typeface="微软雅黑" panose="020B0503020204020204" pitchFamily="34" charset="-122"/>
            </a:endParaRPr>
          </a:p>
        </p:txBody>
      </p:sp>
      <p:sp>
        <p:nvSpPr>
          <p:cNvPr id="6" name="Shape 1255"/>
          <p:cNvSpPr/>
          <p:nvPr/>
        </p:nvSpPr>
        <p:spPr>
          <a:xfrm>
            <a:off x="70519" y="1606831"/>
            <a:ext cx="1915588"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行政事务高效化    </a:t>
            </a:r>
            <a:endParaRPr dirty="0">
              <a:solidFill>
                <a:schemeClr val="tx1"/>
              </a:solidFill>
              <a:latin typeface="微软雅黑" panose="020B0503020204020204" pitchFamily="34" charset="-122"/>
              <a:ea typeface="微软雅黑" panose="020B0503020204020204" pitchFamily="34" charset="-122"/>
            </a:endParaRPr>
          </a:p>
        </p:txBody>
      </p:sp>
      <p:sp>
        <p:nvSpPr>
          <p:cNvPr id="7" name="Shape 1256"/>
          <p:cNvSpPr/>
          <p:nvPr/>
        </p:nvSpPr>
        <p:spPr>
          <a:xfrm>
            <a:off x="70519" y="2840461"/>
            <a:ext cx="1915587"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会议管理可视化    </a:t>
            </a:r>
            <a:endParaRPr dirty="0">
              <a:solidFill>
                <a:srgbClr val="C00000"/>
              </a:solidFill>
              <a:latin typeface="微软雅黑" panose="020B0503020204020204" pitchFamily="34" charset="-122"/>
              <a:ea typeface="微软雅黑" panose="020B0503020204020204" pitchFamily="34" charset="-122"/>
            </a:endParaRPr>
          </a:p>
        </p:txBody>
      </p:sp>
      <p:pic>
        <p:nvPicPr>
          <p:cNvPr id="8" name="Picture 2" descr="C:\Users\砚可\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0247" y="939749"/>
            <a:ext cx="7054898" cy="5286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422" y="5494185"/>
            <a:ext cx="9558066" cy="105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820468"/>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idx="4294967295"/>
          </p:nvPr>
        </p:nvSpPr>
        <p:spPr>
          <a:xfrm>
            <a:off x="422031" y="376220"/>
            <a:ext cx="10960100" cy="368300"/>
          </a:xfrm>
          <a:prstGeom prst="rect">
            <a:avLst/>
          </a:prstGeom>
          <a:noFill/>
        </p:spPr>
        <p:txBody>
          <a:bodyPr wrap="square" rtlCol="0">
            <a:spAutoFit/>
          </a:bodyPr>
          <a:lstStyle/>
          <a:p>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rPr>
              <a:t>车辆</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管理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cs typeface="+mn-cs"/>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用车使用情况查询</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sp>
        <p:nvSpPr>
          <p:cNvPr id="3" name="Shape 1257"/>
          <p:cNvSpPr/>
          <p:nvPr/>
        </p:nvSpPr>
        <p:spPr>
          <a:xfrm>
            <a:off x="70519" y="3457276"/>
            <a:ext cx="1915587"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车辆管理透明化    </a:t>
            </a:r>
            <a:endParaRPr dirty="0">
              <a:solidFill>
                <a:srgbClr val="C00000"/>
              </a:solidFill>
              <a:latin typeface="微软雅黑" panose="020B0503020204020204" pitchFamily="34" charset="-122"/>
              <a:ea typeface="微软雅黑" panose="020B0503020204020204" pitchFamily="34" charset="-122"/>
            </a:endParaRPr>
          </a:p>
        </p:txBody>
      </p:sp>
      <p:sp>
        <p:nvSpPr>
          <p:cNvPr id="4" name="Shape 1254"/>
          <p:cNvSpPr/>
          <p:nvPr/>
        </p:nvSpPr>
        <p:spPr>
          <a:xfrm>
            <a:off x="70519" y="2223646"/>
            <a:ext cx="1915588"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文档管理规范化    </a:t>
            </a:r>
            <a:endParaRPr dirty="0">
              <a:solidFill>
                <a:schemeClr val="tx1"/>
              </a:solidFill>
              <a:latin typeface="微软雅黑" panose="020B0503020204020204" pitchFamily="34" charset="-122"/>
              <a:ea typeface="微软雅黑" panose="020B0503020204020204" pitchFamily="34" charset="-122"/>
            </a:endParaRPr>
          </a:p>
        </p:txBody>
      </p:sp>
      <p:sp>
        <p:nvSpPr>
          <p:cNvPr id="6" name="Shape 1255"/>
          <p:cNvSpPr/>
          <p:nvPr/>
        </p:nvSpPr>
        <p:spPr>
          <a:xfrm>
            <a:off x="70519" y="1606831"/>
            <a:ext cx="1915588"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行政事务高效化    </a:t>
            </a:r>
            <a:endParaRPr dirty="0">
              <a:solidFill>
                <a:schemeClr val="tx1"/>
              </a:solidFill>
              <a:latin typeface="微软雅黑" panose="020B0503020204020204" pitchFamily="34" charset="-122"/>
              <a:ea typeface="微软雅黑" panose="020B0503020204020204" pitchFamily="34" charset="-122"/>
            </a:endParaRPr>
          </a:p>
        </p:txBody>
      </p:sp>
      <p:sp>
        <p:nvSpPr>
          <p:cNvPr id="7" name="Shape 1256"/>
          <p:cNvSpPr/>
          <p:nvPr/>
        </p:nvSpPr>
        <p:spPr>
          <a:xfrm>
            <a:off x="70519" y="2840461"/>
            <a:ext cx="1915587"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会议管理可视化    </a:t>
            </a:r>
            <a:endParaRPr dirty="0">
              <a:solidFill>
                <a:schemeClr val="tx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4282" y="1067899"/>
            <a:ext cx="9218322" cy="5415463"/>
          </a:xfrm>
          <a:prstGeom prst="rect">
            <a:avLst/>
          </a:prstGeom>
        </p:spPr>
      </p:pic>
    </p:spTree>
    <p:extLst>
      <p:ext uri="{BB962C8B-B14F-4D97-AF65-F5344CB8AC3E}">
        <p14:creationId xmlns:p14="http://schemas.microsoft.com/office/powerpoint/2010/main" val="3242673281"/>
      </p:ext>
    </p:extLst>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idx="4294967295"/>
          </p:nvPr>
        </p:nvSpPr>
        <p:spPr>
          <a:xfrm>
            <a:off x="422031" y="376220"/>
            <a:ext cx="10960100" cy="368300"/>
          </a:xfrm>
          <a:prstGeom prst="rect">
            <a:avLst/>
          </a:prstGeom>
          <a:noFill/>
        </p:spPr>
        <p:txBody>
          <a:bodyPr wrap="square" rtlCol="0">
            <a:spAutoFit/>
          </a:bodyPr>
          <a:lstStyle/>
          <a:p>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车辆管理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cs typeface="+mn-cs"/>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cs typeface="+mn-cs"/>
              </a:rPr>
              <a:t>用车申请</a:t>
            </a:r>
            <a:endPar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mn-cs"/>
            </a:endParaRPr>
          </a:p>
        </p:txBody>
      </p:sp>
      <p:sp>
        <p:nvSpPr>
          <p:cNvPr id="3" name="Shape 1257"/>
          <p:cNvSpPr/>
          <p:nvPr/>
        </p:nvSpPr>
        <p:spPr>
          <a:xfrm>
            <a:off x="70519" y="3457276"/>
            <a:ext cx="1915587"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车辆管理透明化    </a:t>
            </a:r>
            <a:endParaRPr dirty="0">
              <a:solidFill>
                <a:srgbClr val="C00000"/>
              </a:solidFill>
              <a:latin typeface="微软雅黑" panose="020B0503020204020204" pitchFamily="34" charset="-122"/>
              <a:ea typeface="微软雅黑" panose="020B0503020204020204" pitchFamily="34" charset="-122"/>
            </a:endParaRPr>
          </a:p>
        </p:txBody>
      </p:sp>
      <p:sp>
        <p:nvSpPr>
          <p:cNvPr id="4" name="Shape 1254"/>
          <p:cNvSpPr/>
          <p:nvPr/>
        </p:nvSpPr>
        <p:spPr>
          <a:xfrm>
            <a:off x="70519" y="2223646"/>
            <a:ext cx="1915588"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文档管理规范化    </a:t>
            </a:r>
            <a:endParaRPr dirty="0">
              <a:solidFill>
                <a:schemeClr val="tx1"/>
              </a:solidFill>
              <a:latin typeface="微软雅黑" panose="020B0503020204020204" pitchFamily="34" charset="-122"/>
              <a:ea typeface="微软雅黑" panose="020B0503020204020204" pitchFamily="34" charset="-122"/>
            </a:endParaRPr>
          </a:p>
        </p:txBody>
      </p:sp>
      <p:sp>
        <p:nvSpPr>
          <p:cNvPr id="6" name="Shape 1255"/>
          <p:cNvSpPr/>
          <p:nvPr/>
        </p:nvSpPr>
        <p:spPr>
          <a:xfrm>
            <a:off x="70519" y="1606831"/>
            <a:ext cx="1915588"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行政事务高效化    </a:t>
            </a:r>
            <a:endParaRPr dirty="0">
              <a:solidFill>
                <a:schemeClr val="tx1"/>
              </a:solidFill>
              <a:latin typeface="微软雅黑" panose="020B0503020204020204" pitchFamily="34" charset="-122"/>
              <a:ea typeface="微软雅黑" panose="020B0503020204020204" pitchFamily="34" charset="-122"/>
            </a:endParaRPr>
          </a:p>
        </p:txBody>
      </p:sp>
      <p:sp>
        <p:nvSpPr>
          <p:cNvPr id="7" name="Shape 1256"/>
          <p:cNvSpPr/>
          <p:nvPr/>
        </p:nvSpPr>
        <p:spPr>
          <a:xfrm>
            <a:off x="70519" y="2840461"/>
            <a:ext cx="1915587"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会议管理可视化    </a:t>
            </a:r>
            <a:endParaRPr dirty="0">
              <a:solidFill>
                <a:schemeClr val="tx1"/>
              </a:solidFill>
              <a:latin typeface="微软雅黑" panose="020B0503020204020204" pitchFamily="34" charset="-122"/>
              <a:ea typeface="微软雅黑" panose="020B0503020204020204" pitchFamily="34" charset="-122"/>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6497" y="1012398"/>
            <a:ext cx="7481838" cy="5178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7253" y="1941968"/>
            <a:ext cx="7895913" cy="4696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33213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矩形 137"/>
          <p:cNvSpPr/>
          <p:nvPr/>
        </p:nvSpPr>
        <p:spPr>
          <a:xfrm>
            <a:off x="0" y="1"/>
            <a:ext cx="12192000" cy="21468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75401" tIns="37701" rIns="75401" bIns="37701" anchor="ctr" anchorCtr="1"/>
          <a:lstStyle/>
          <a:p>
            <a:pPr eaLnBrk="0" hangingPunct="0">
              <a:spcBef>
                <a:spcPct val="50000"/>
              </a:spcBef>
              <a:buClr>
                <a:schemeClr val="bg1"/>
              </a:buClr>
              <a:buSzPct val="75000"/>
              <a:buFont typeface="Wingdings" pitchFamily="2" charset="2"/>
              <a:buChar char="u"/>
              <a:defRPr/>
            </a:pPr>
            <a:endParaRPr lang="zh-CN" altLang="en-US" sz="1200">
              <a:latin typeface="微软雅黑" pitchFamily="34" charset="-122"/>
              <a:ea typeface="微软雅黑" pitchFamily="34" charset="-122"/>
            </a:endParaRPr>
          </a:p>
        </p:txBody>
      </p:sp>
      <p:sp>
        <p:nvSpPr>
          <p:cNvPr id="43" name="Title 3"/>
          <p:cNvSpPr txBox="1">
            <a:spLocks/>
          </p:cNvSpPr>
          <p:nvPr/>
        </p:nvSpPr>
        <p:spPr>
          <a:xfrm>
            <a:off x="299265" y="1318457"/>
            <a:ext cx="8496300" cy="755650"/>
          </a:xfrm>
          <a:prstGeom prst="rect">
            <a:avLst/>
          </a:prstGeom>
        </p:spPr>
        <p:txBody>
          <a:bodyPr/>
          <a:lstStyle>
            <a:lvl1pPr algn="l" rtl="0" eaLnBrk="0" fontAlgn="base" hangingPunct="0">
              <a:spcBef>
                <a:spcPct val="0"/>
              </a:spcBef>
              <a:spcAft>
                <a:spcPct val="0"/>
              </a:spcAft>
              <a:defRPr sz="2500" kern="1200">
                <a:solidFill>
                  <a:schemeClr val="tx1"/>
                </a:solidFill>
                <a:latin typeface="黑体" pitchFamily="49" charset="-122"/>
                <a:ea typeface="黑体" pitchFamily="49" charset="-122"/>
                <a:cs typeface="+mj-cs"/>
              </a:defRPr>
            </a:lvl1pPr>
            <a:lvl2pPr algn="l" rtl="0" eaLnBrk="0" fontAlgn="base" hangingPunct="0">
              <a:spcBef>
                <a:spcPct val="0"/>
              </a:spcBef>
              <a:spcAft>
                <a:spcPct val="0"/>
              </a:spcAft>
              <a:defRPr sz="2500">
                <a:solidFill>
                  <a:schemeClr val="tx1"/>
                </a:solidFill>
                <a:latin typeface="黑体" pitchFamily="49" charset="-122"/>
                <a:ea typeface="黑体" pitchFamily="49" charset="-122"/>
              </a:defRPr>
            </a:lvl2pPr>
            <a:lvl3pPr algn="l" rtl="0" eaLnBrk="0" fontAlgn="base" hangingPunct="0">
              <a:spcBef>
                <a:spcPct val="0"/>
              </a:spcBef>
              <a:spcAft>
                <a:spcPct val="0"/>
              </a:spcAft>
              <a:defRPr sz="2500">
                <a:solidFill>
                  <a:schemeClr val="tx1"/>
                </a:solidFill>
                <a:latin typeface="黑体" pitchFamily="49" charset="-122"/>
                <a:ea typeface="黑体" pitchFamily="49" charset="-122"/>
              </a:defRPr>
            </a:lvl3pPr>
            <a:lvl4pPr algn="l" rtl="0" eaLnBrk="0" fontAlgn="base" hangingPunct="0">
              <a:spcBef>
                <a:spcPct val="0"/>
              </a:spcBef>
              <a:spcAft>
                <a:spcPct val="0"/>
              </a:spcAft>
              <a:defRPr sz="2500">
                <a:solidFill>
                  <a:schemeClr val="tx1"/>
                </a:solidFill>
                <a:latin typeface="黑体" pitchFamily="49" charset="-122"/>
                <a:ea typeface="黑体" pitchFamily="49" charset="-122"/>
              </a:defRPr>
            </a:lvl4pPr>
            <a:lvl5pPr algn="l" rtl="0" eaLnBrk="0" fontAlgn="base" hangingPunct="0">
              <a:spcBef>
                <a:spcPct val="0"/>
              </a:spcBef>
              <a:spcAft>
                <a:spcPct val="0"/>
              </a:spcAft>
              <a:defRPr sz="2500">
                <a:solidFill>
                  <a:schemeClr val="tx1"/>
                </a:solidFill>
                <a:latin typeface="黑体" pitchFamily="49" charset="-122"/>
                <a:ea typeface="黑体" pitchFamily="49" charset="-122"/>
              </a:defRPr>
            </a:lvl5pPr>
            <a:lvl6pPr marL="478912" algn="l" rtl="0" fontAlgn="base">
              <a:spcBef>
                <a:spcPct val="0"/>
              </a:spcBef>
              <a:spcAft>
                <a:spcPct val="0"/>
              </a:spcAft>
              <a:defRPr sz="2500" b="1">
                <a:solidFill>
                  <a:schemeClr val="accent2"/>
                </a:solidFill>
                <a:latin typeface="Arial" pitchFamily="34" charset="0"/>
              </a:defRPr>
            </a:lvl6pPr>
            <a:lvl7pPr marL="957824" algn="l" rtl="0" fontAlgn="base">
              <a:spcBef>
                <a:spcPct val="0"/>
              </a:spcBef>
              <a:spcAft>
                <a:spcPct val="0"/>
              </a:spcAft>
              <a:defRPr sz="2500" b="1">
                <a:solidFill>
                  <a:schemeClr val="accent2"/>
                </a:solidFill>
                <a:latin typeface="Arial" pitchFamily="34" charset="0"/>
              </a:defRPr>
            </a:lvl7pPr>
            <a:lvl8pPr marL="1436736" algn="l" rtl="0" fontAlgn="base">
              <a:spcBef>
                <a:spcPct val="0"/>
              </a:spcBef>
              <a:spcAft>
                <a:spcPct val="0"/>
              </a:spcAft>
              <a:defRPr sz="2500" b="1">
                <a:solidFill>
                  <a:schemeClr val="accent2"/>
                </a:solidFill>
                <a:latin typeface="Arial" pitchFamily="34" charset="0"/>
              </a:defRPr>
            </a:lvl8pPr>
            <a:lvl9pPr marL="1915649" algn="l" rtl="0" fontAlgn="base">
              <a:spcBef>
                <a:spcPct val="0"/>
              </a:spcBef>
              <a:spcAft>
                <a:spcPct val="0"/>
              </a:spcAft>
              <a:defRPr sz="2500" b="1">
                <a:solidFill>
                  <a:schemeClr val="accent2"/>
                </a:solidFill>
                <a:latin typeface="Arial" pitchFamily="34" charset="0"/>
              </a:defRPr>
            </a:lvl9pPr>
          </a:lstStyle>
          <a:p>
            <a:r>
              <a:rPr lang="zh-CN" altLang="en-US" sz="2400" b="1" dirty="0" smtClean="0">
                <a:solidFill>
                  <a:schemeClr val="bg1"/>
                </a:solidFill>
                <a:latin typeface="微软雅黑" pitchFamily="34" charset="-122"/>
                <a:ea typeface="微软雅黑" pitchFamily="34" charset="-122"/>
              </a:rPr>
              <a:t>关键技术的总体介绍</a:t>
            </a:r>
            <a:endParaRPr lang="en-US" sz="2400" b="1" dirty="0">
              <a:solidFill>
                <a:schemeClr val="bg1"/>
              </a:solidFill>
              <a:latin typeface="微软雅黑" pitchFamily="34" charset="-122"/>
              <a:ea typeface="微软雅黑" pitchFamily="34" charset="-122"/>
            </a:endParaRPr>
          </a:p>
        </p:txBody>
      </p:sp>
      <p:grpSp>
        <p:nvGrpSpPr>
          <p:cNvPr id="7" name="组合 6"/>
          <p:cNvGrpSpPr/>
          <p:nvPr/>
        </p:nvGrpSpPr>
        <p:grpSpPr>
          <a:xfrm>
            <a:off x="6745141" y="2479128"/>
            <a:ext cx="3710058" cy="576064"/>
            <a:chOff x="6745141" y="2479128"/>
            <a:chExt cx="3710058" cy="576064"/>
          </a:xfrm>
        </p:grpSpPr>
        <p:sp>
          <p:nvSpPr>
            <p:cNvPr id="112" name="椭圆 111"/>
            <p:cNvSpPr/>
            <p:nvPr/>
          </p:nvSpPr>
          <p:spPr>
            <a:xfrm>
              <a:off x="6745141" y="2481851"/>
              <a:ext cx="570327" cy="573341"/>
            </a:xfrm>
            <a:prstGeom prst="ellipse">
              <a:avLst/>
            </a:prstGeom>
            <a:solidFill>
              <a:srgbClr val="51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3" name="文本框 112"/>
            <p:cNvSpPr txBox="1"/>
            <p:nvPr/>
          </p:nvSpPr>
          <p:spPr>
            <a:xfrm>
              <a:off x="6745141" y="2518963"/>
              <a:ext cx="648072" cy="461665"/>
            </a:xfrm>
            <a:prstGeom prst="rect">
              <a:avLst/>
            </a:prstGeom>
            <a:noFill/>
          </p:spPr>
          <p:txBody>
            <a:bodyPr wrap="square" rtlCol="0">
              <a:spAutoFit/>
            </a:bodyPr>
            <a:lstStyle/>
            <a:p>
              <a:r>
                <a:rPr lang="en-US" altLang="zh-CN" sz="2400" b="1" i="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06</a:t>
              </a:r>
              <a:endParaRPr lang="zh-CN" altLang="en-US" sz="2400" b="1" i="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14" name="文本框 113"/>
            <p:cNvSpPr txBox="1"/>
            <p:nvPr/>
          </p:nvSpPr>
          <p:spPr>
            <a:xfrm>
              <a:off x="7349492" y="2479128"/>
              <a:ext cx="2025587" cy="323165"/>
            </a:xfrm>
            <a:prstGeom prst="rect">
              <a:avLst/>
            </a:prstGeom>
            <a:noFill/>
          </p:spPr>
          <p:txBody>
            <a:bodyPr wrap="square" rtlCol="0">
              <a:spAutoFit/>
            </a:bodyPr>
            <a:lstStyle/>
            <a:p>
              <a:r>
                <a:rPr lang="zh-CN" altLang="en-US" sz="1500" b="1" dirty="0" smtClean="0">
                  <a:solidFill>
                    <a:srgbClr val="519CD6"/>
                  </a:solidFill>
                  <a:latin typeface="微软雅黑" panose="020B0503020204020204" pitchFamily="34" charset="-122"/>
                  <a:ea typeface="微软雅黑" panose="020B0503020204020204" pitchFamily="34" charset="-122"/>
                </a:rPr>
                <a:t>门户技术</a:t>
              </a:r>
              <a:endParaRPr lang="zh-CN" altLang="en-US" sz="1500" b="1" dirty="0">
                <a:solidFill>
                  <a:srgbClr val="519CD6"/>
                </a:solidFill>
                <a:latin typeface="微软雅黑" panose="020B0503020204020204" pitchFamily="34" charset="-122"/>
                <a:ea typeface="微软雅黑" panose="020B0503020204020204" pitchFamily="34" charset="-122"/>
              </a:endParaRPr>
            </a:p>
          </p:txBody>
        </p:sp>
        <p:sp>
          <p:nvSpPr>
            <p:cNvPr id="115" name="文本框 114"/>
            <p:cNvSpPr txBox="1"/>
            <p:nvPr/>
          </p:nvSpPr>
          <p:spPr>
            <a:xfrm>
              <a:off x="7349492" y="2793582"/>
              <a:ext cx="3105707" cy="261610"/>
            </a:xfrm>
            <a:prstGeom prst="rect">
              <a:avLst/>
            </a:prstGeom>
            <a:noFill/>
          </p:spPr>
          <p:txBody>
            <a:bodyPr wrap="square" rtlCol="0">
              <a:spAutoFit/>
            </a:bodyPr>
            <a:lstStyle/>
            <a:p>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满足个性化布局样式需求</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46" name="组合 45"/>
          <p:cNvGrpSpPr/>
          <p:nvPr/>
        </p:nvGrpSpPr>
        <p:grpSpPr>
          <a:xfrm>
            <a:off x="2169918" y="2477767"/>
            <a:ext cx="3710058" cy="576064"/>
            <a:chOff x="3923928" y="1194029"/>
            <a:chExt cx="3710058" cy="576064"/>
          </a:xfrm>
        </p:grpSpPr>
        <p:grpSp>
          <p:nvGrpSpPr>
            <p:cNvPr id="95" name="组合 94"/>
            <p:cNvGrpSpPr/>
            <p:nvPr/>
          </p:nvGrpSpPr>
          <p:grpSpPr>
            <a:xfrm>
              <a:off x="3923928" y="1196752"/>
              <a:ext cx="648072" cy="573341"/>
              <a:chOff x="642268" y="1487507"/>
              <a:chExt cx="767654" cy="675564"/>
            </a:xfrm>
          </p:grpSpPr>
          <p:sp>
            <p:nvSpPr>
              <p:cNvPr id="98" name="椭圆 97"/>
              <p:cNvSpPr/>
              <p:nvPr/>
            </p:nvSpPr>
            <p:spPr>
              <a:xfrm>
                <a:off x="642268" y="1487507"/>
                <a:ext cx="675564" cy="675564"/>
              </a:xfrm>
              <a:prstGeom prst="ellipse">
                <a:avLst/>
              </a:prstGeom>
              <a:solidFill>
                <a:srgbClr val="51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1" name="文本框 110"/>
              <p:cNvSpPr txBox="1"/>
              <p:nvPr/>
            </p:nvSpPr>
            <p:spPr>
              <a:xfrm>
                <a:off x="642268" y="1531236"/>
                <a:ext cx="767654" cy="543977"/>
              </a:xfrm>
              <a:prstGeom prst="rect">
                <a:avLst/>
              </a:prstGeom>
              <a:noFill/>
            </p:spPr>
            <p:txBody>
              <a:bodyPr wrap="square" rtlCol="0">
                <a:spAutoFit/>
              </a:bodyPr>
              <a:lstStyle/>
              <a:p>
                <a:r>
                  <a:rPr lang="en-US" altLang="zh-CN" sz="2400" b="1" i="1">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01</a:t>
                </a:r>
                <a:endParaRPr lang="zh-CN" altLang="en-US" sz="2400" b="1" i="1">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
          <p:nvSpPr>
            <p:cNvPr id="96" name="文本框 95"/>
            <p:cNvSpPr txBox="1"/>
            <p:nvPr/>
          </p:nvSpPr>
          <p:spPr>
            <a:xfrm>
              <a:off x="4528279" y="1194029"/>
              <a:ext cx="2152458" cy="323165"/>
            </a:xfrm>
            <a:prstGeom prst="rect">
              <a:avLst/>
            </a:prstGeom>
            <a:noFill/>
          </p:spPr>
          <p:txBody>
            <a:bodyPr wrap="square" rtlCol="0">
              <a:spAutoFit/>
            </a:bodyPr>
            <a:lstStyle/>
            <a:p>
              <a:r>
                <a:rPr lang="zh-CN" altLang="en-US" sz="1500" b="1" dirty="0" smtClean="0">
                  <a:solidFill>
                    <a:srgbClr val="519CD6"/>
                  </a:solidFill>
                  <a:latin typeface="微软雅黑" panose="020B0503020204020204" pitchFamily="34" charset="-122"/>
                  <a:ea typeface="微软雅黑" panose="020B0503020204020204" pitchFamily="34" charset="-122"/>
                </a:rPr>
                <a:t>安全机制</a:t>
              </a:r>
              <a:endParaRPr lang="zh-CN" altLang="en-US" sz="1500" b="1" dirty="0">
                <a:solidFill>
                  <a:srgbClr val="519CD6"/>
                </a:solidFill>
                <a:latin typeface="微软雅黑" panose="020B0503020204020204" pitchFamily="34" charset="-122"/>
                <a:ea typeface="微软雅黑" panose="020B0503020204020204" pitchFamily="34" charset="-122"/>
              </a:endParaRPr>
            </a:p>
          </p:txBody>
        </p:sp>
        <p:sp>
          <p:nvSpPr>
            <p:cNvPr id="97" name="文本框 96"/>
            <p:cNvSpPr txBox="1"/>
            <p:nvPr/>
          </p:nvSpPr>
          <p:spPr>
            <a:xfrm>
              <a:off x="4528279" y="1508483"/>
              <a:ext cx="3105707" cy="261610"/>
            </a:xfrm>
            <a:prstGeom prst="rect">
              <a:avLst/>
            </a:prstGeom>
            <a:noFill/>
          </p:spPr>
          <p:txBody>
            <a:bodyPr wrap="square" rtlCol="0">
              <a:spAutoFit/>
            </a:bodyPr>
            <a:lstStyle/>
            <a:p>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传输安全、存储安全、防护安全、架构安全</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6745141" y="3229203"/>
            <a:ext cx="3710058" cy="576064"/>
            <a:chOff x="6745141" y="3229203"/>
            <a:chExt cx="3710058" cy="576064"/>
          </a:xfrm>
        </p:grpSpPr>
        <p:sp>
          <p:nvSpPr>
            <p:cNvPr id="86" name="椭圆 85"/>
            <p:cNvSpPr/>
            <p:nvPr/>
          </p:nvSpPr>
          <p:spPr>
            <a:xfrm>
              <a:off x="6745141" y="3231926"/>
              <a:ext cx="570327" cy="573341"/>
            </a:xfrm>
            <a:prstGeom prst="ellipse">
              <a:avLst/>
            </a:prstGeom>
            <a:solidFill>
              <a:srgbClr val="51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7" name="文本框 86"/>
            <p:cNvSpPr txBox="1"/>
            <p:nvPr/>
          </p:nvSpPr>
          <p:spPr>
            <a:xfrm>
              <a:off x="6745141" y="3269038"/>
              <a:ext cx="648072" cy="461665"/>
            </a:xfrm>
            <a:prstGeom prst="rect">
              <a:avLst/>
            </a:prstGeom>
            <a:noFill/>
          </p:spPr>
          <p:txBody>
            <a:bodyPr wrap="square" rtlCol="0">
              <a:spAutoFit/>
            </a:bodyPr>
            <a:lstStyle/>
            <a:p>
              <a:r>
                <a:rPr lang="en-US" altLang="zh-CN" sz="2400" b="1" i="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07</a:t>
              </a:r>
              <a:endParaRPr lang="zh-CN" altLang="en-US" sz="2400" b="1" i="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93" name="文本框 92"/>
            <p:cNvSpPr txBox="1"/>
            <p:nvPr/>
          </p:nvSpPr>
          <p:spPr>
            <a:xfrm>
              <a:off x="7349492" y="3229203"/>
              <a:ext cx="1695415" cy="323165"/>
            </a:xfrm>
            <a:prstGeom prst="rect">
              <a:avLst/>
            </a:prstGeom>
            <a:noFill/>
          </p:spPr>
          <p:txBody>
            <a:bodyPr wrap="square" rtlCol="0">
              <a:spAutoFit/>
            </a:bodyPr>
            <a:lstStyle/>
            <a:p>
              <a:r>
                <a:rPr lang="zh-CN" altLang="en-US" sz="1500" b="1" dirty="0" smtClean="0">
                  <a:solidFill>
                    <a:srgbClr val="519CD6"/>
                  </a:solidFill>
                  <a:latin typeface="微软雅黑" panose="020B0503020204020204" pitchFamily="34" charset="-122"/>
                  <a:ea typeface="微软雅黑" panose="020B0503020204020204" pitchFamily="34" charset="-122"/>
                </a:rPr>
                <a:t>流程技术</a:t>
              </a:r>
              <a:endParaRPr lang="zh-CN" altLang="en-US" sz="1500" b="1" dirty="0">
                <a:solidFill>
                  <a:srgbClr val="519CD6"/>
                </a:solidFill>
                <a:latin typeface="微软雅黑" panose="020B0503020204020204" pitchFamily="34" charset="-122"/>
                <a:ea typeface="微软雅黑" panose="020B0503020204020204" pitchFamily="34" charset="-122"/>
              </a:endParaRPr>
            </a:p>
          </p:txBody>
        </p:sp>
        <p:sp>
          <p:nvSpPr>
            <p:cNvPr id="94" name="文本框 93"/>
            <p:cNvSpPr txBox="1"/>
            <p:nvPr/>
          </p:nvSpPr>
          <p:spPr>
            <a:xfrm>
              <a:off x="7349492" y="3543657"/>
              <a:ext cx="3105707" cy="261610"/>
            </a:xfrm>
            <a:prstGeom prst="rect">
              <a:avLst/>
            </a:prstGeom>
            <a:noFill/>
          </p:spPr>
          <p:txBody>
            <a:bodyPr wrap="square" rtlCol="0">
              <a:spAutoFit/>
            </a:bodyPr>
            <a:lstStyle/>
            <a:p>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灵活易用的流程设计引擎，满足复杂审批条件</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2169918" y="3968917"/>
            <a:ext cx="3710058" cy="576064"/>
            <a:chOff x="3923928" y="1194029"/>
            <a:chExt cx="3710058" cy="576064"/>
          </a:xfrm>
        </p:grpSpPr>
        <p:grpSp>
          <p:nvGrpSpPr>
            <p:cNvPr id="77" name="组合 76"/>
            <p:cNvGrpSpPr/>
            <p:nvPr/>
          </p:nvGrpSpPr>
          <p:grpSpPr>
            <a:xfrm>
              <a:off x="3923928" y="1196752"/>
              <a:ext cx="648072" cy="573341"/>
              <a:chOff x="642268" y="1487507"/>
              <a:chExt cx="767654" cy="675564"/>
            </a:xfrm>
          </p:grpSpPr>
          <p:sp>
            <p:nvSpPr>
              <p:cNvPr id="84" name="椭圆 83"/>
              <p:cNvSpPr/>
              <p:nvPr/>
            </p:nvSpPr>
            <p:spPr>
              <a:xfrm>
                <a:off x="642268" y="1487507"/>
                <a:ext cx="675564" cy="675564"/>
              </a:xfrm>
              <a:prstGeom prst="ellipse">
                <a:avLst/>
              </a:prstGeom>
              <a:solidFill>
                <a:srgbClr val="51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5" name="文本框 84"/>
              <p:cNvSpPr txBox="1"/>
              <p:nvPr/>
            </p:nvSpPr>
            <p:spPr>
              <a:xfrm>
                <a:off x="642268" y="1531236"/>
                <a:ext cx="767654" cy="543977"/>
              </a:xfrm>
              <a:prstGeom prst="rect">
                <a:avLst/>
              </a:prstGeom>
              <a:noFill/>
            </p:spPr>
            <p:txBody>
              <a:bodyPr wrap="square" rtlCol="0">
                <a:spAutoFit/>
              </a:bodyPr>
              <a:lstStyle/>
              <a:p>
                <a:r>
                  <a:rPr lang="en-US" altLang="zh-CN" sz="2400" b="1" i="1">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03</a:t>
                </a:r>
                <a:endParaRPr lang="zh-CN" altLang="en-US" sz="2400" b="1" i="1">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
          <p:nvSpPr>
            <p:cNvPr id="82" name="文本框 81"/>
            <p:cNvSpPr txBox="1"/>
            <p:nvPr/>
          </p:nvSpPr>
          <p:spPr>
            <a:xfrm>
              <a:off x="4528279" y="1194029"/>
              <a:ext cx="2151389" cy="323165"/>
            </a:xfrm>
            <a:prstGeom prst="rect">
              <a:avLst/>
            </a:prstGeom>
            <a:noFill/>
          </p:spPr>
          <p:txBody>
            <a:bodyPr wrap="square" rtlCol="0">
              <a:spAutoFit/>
            </a:bodyPr>
            <a:lstStyle/>
            <a:p>
              <a:r>
                <a:rPr lang="zh-CN" altLang="en-US" sz="1500" b="1" dirty="0" smtClean="0">
                  <a:solidFill>
                    <a:srgbClr val="519CD6"/>
                  </a:solidFill>
                  <a:latin typeface="微软雅黑" panose="020B0503020204020204" pitchFamily="34" charset="-122"/>
                  <a:ea typeface="微软雅黑" panose="020B0503020204020204" pitchFamily="34" charset="-122"/>
                </a:rPr>
                <a:t>数据备份</a:t>
              </a:r>
              <a:endParaRPr lang="zh-CN" altLang="en-US" sz="1500" b="1" dirty="0">
                <a:solidFill>
                  <a:srgbClr val="519CD6"/>
                </a:solidFill>
                <a:latin typeface="微软雅黑" panose="020B0503020204020204" pitchFamily="34" charset="-122"/>
                <a:ea typeface="微软雅黑" panose="020B0503020204020204" pitchFamily="34" charset="-122"/>
              </a:endParaRPr>
            </a:p>
          </p:txBody>
        </p:sp>
        <p:sp>
          <p:nvSpPr>
            <p:cNvPr id="83" name="文本框 82"/>
            <p:cNvSpPr txBox="1"/>
            <p:nvPr/>
          </p:nvSpPr>
          <p:spPr>
            <a:xfrm>
              <a:off x="4528279" y="1508483"/>
              <a:ext cx="3105707" cy="261610"/>
            </a:xfrm>
            <a:prstGeom prst="rect">
              <a:avLst/>
            </a:prstGeom>
            <a:noFill/>
          </p:spPr>
          <p:txBody>
            <a:bodyPr wrap="square" rtlCol="0">
              <a:spAutoFit/>
            </a:bodyPr>
            <a:lstStyle/>
            <a:p>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提供双机热备方案、日常备份方案</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2169918" y="3229203"/>
            <a:ext cx="3710058" cy="576064"/>
            <a:chOff x="3923928" y="1194029"/>
            <a:chExt cx="3710058" cy="576064"/>
          </a:xfrm>
        </p:grpSpPr>
        <p:grpSp>
          <p:nvGrpSpPr>
            <p:cNvPr id="72" name="组合 71"/>
            <p:cNvGrpSpPr/>
            <p:nvPr/>
          </p:nvGrpSpPr>
          <p:grpSpPr>
            <a:xfrm>
              <a:off x="3923928" y="1196752"/>
              <a:ext cx="648072" cy="573341"/>
              <a:chOff x="642268" y="1487507"/>
              <a:chExt cx="767654" cy="675564"/>
            </a:xfrm>
          </p:grpSpPr>
          <p:sp>
            <p:nvSpPr>
              <p:cNvPr id="75" name="椭圆 74"/>
              <p:cNvSpPr/>
              <p:nvPr/>
            </p:nvSpPr>
            <p:spPr>
              <a:xfrm>
                <a:off x="642268" y="1487507"/>
                <a:ext cx="675564" cy="675564"/>
              </a:xfrm>
              <a:prstGeom prst="ellipse">
                <a:avLst/>
              </a:prstGeom>
              <a:solidFill>
                <a:srgbClr val="51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6" name="文本框 75"/>
              <p:cNvSpPr txBox="1"/>
              <p:nvPr/>
            </p:nvSpPr>
            <p:spPr>
              <a:xfrm>
                <a:off x="642268" y="1531236"/>
                <a:ext cx="767654" cy="543977"/>
              </a:xfrm>
              <a:prstGeom prst="rect">
                <a:avLst/>
              </a:prstGeom>
              <a:noFill/>
            </p:spPr>
            <p:txBody>
              <a:bodyPr wrap="square" rtlCol="0">
                <a:spAutoFit/>
              </a:bodyPr>
              <a:lstStyle/>
              <a:p>
                <a:r>
                  <a:rPr lang="en-US" altLang="zh-CN" sz="2400" b="1" i="1">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02</a:t>
                </a:r>
                <a:endParaRPr lang="zh-CN" altLang="en-US" sz="2400" b="1" i="1">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
          <p:nvSpPr>
            <p:cNvPr id="73" name="文本框 72"/>
            <p:cNvSpPr txBox="1"/>
            <p:nvPr/>
          </p:nvSpPr>
          <p:spPr>
            <a:xfrm>
              <a:off x="4528279" y="1194029"/>
              <a:ext cx="2152458" cy="323165"/>
            </a:xfrm>
            <a:prstGeom prst="rect">
              <a:avLst/>
            </a:prstGeom>
            <a:noFill/>
          </p:spPr>
          <p:txBody>
            <a:bodyPr wrap="square" rtlCol="0">
              <a:spAutoFit/>
            </a:bodyPr>
            <a:lstStyle/>
            <a:p>
              <a:r>
                <a:rPr lang="zh-CN" altLang="en-US" sz="1500" b="1" dirty="0">
                  <a:solidFill>
                    <a:srgbClr val="519CD6"/>
                  </a:solidFill>
                  <a:latin typeface="微软雅黑" panose="020B0503020204020204" pitchFamily="34" charset="-122"/>
                  <a:ea typeface="微软雅黑" panose="020B0503020204020204" pitchFamily="34" charset="-122"/>
                </a:rPr>
                <a:t>部署</a:t>
              </a:r>
              <a:r>
                <a:rPr lang="zh-CN" altLang="en-US" sz="1500" b="1" dirty="0" smtClean="0">
                  <a:solidFill>
                    <a:srgbClr val="519CD6"/>
                  </a:solidFill>
                  <a:latin typeface="微软雅黑" panose="020B0503020204020204" pitchFamily="34" charset="-122"/>
                  <a:ea typeface="微软雅黑" panose="020B0503020204020204" pitchFamily="34" charset="-122"/>
                </a:rPr>
                <a:t>方式</a:t>
              </a:r>
              <a:endParaRPr lang="zh-CN" altLang="en-US" sz="1500" b="1" dirty="0">
                <a:solidFill>
                  <a:srgbClr val="519CD6"/>
                </a:solidFill>
                <a:latin typeface="微软雅黑" panose="020B0503020204020204" pitchFamily="34" charset="-122"/>
                <a:ea typeface="微软雅黑" panose="020B0503020204020204" pitchFamily="34" charset="-122"/>
              </a:endParaRPr>
            </a:p>
          </p:txBody>
        </p:sp>
        <p:sp>
          <p:nvSpPr>
            <p:cNvPr id="74" name="文本框 73"/>
            <p:cNvSpPr txBox="1"/>
            <p:nvPr/>
          </p:nvSpPr>
          <p:spPr>
            <a:xfrm>
              <a:off x="4528279" y="1508483"/>
              <a:ext cx="3105707" cy="261610"/>
            </a:xfrm>
            <a:prstGeom prst="rect">
              <a:avLst/>
            </a:prstGeom>
            <a:noFill/>
          </p:spPr>
          <p:txBody>
            <a:bodyPr wrap="square" rtlCol="0">
              <a:spAutoFit/>
            </a:bodyPr>
            <a:lstStyle/>
            <a:p>
              <a:r>
                <a:rPr lang="zh-CN" altLang="en-US" sz="1100" dirty="0">
                  <a:solidFill>
                    <a:schemeClr val="bg1">
                      <a:lumMod val="50000"/>
                    </a:schemeClr>
                  </a:solidFill>
                  <a:latin typeface="微软雅黑" panose="020B0503020204020204" pitchFamily="34" charset="-122"/>
                  <a:ea typeface="微软雅黑" panose="020B0503020204020204" pitchFamily="34" charset="-122"/>
                </a:rPr>
                <a:t>提供</a:t>
              </a:r>
              <a:r>
                <a:rPr lang="en-US" altLang="zh-CN" sz="1100" dirty="0">
                  <a:solidFill>
                    <a:schemeClr val="bg1">
                      <a:lumMod val="50000"/>
                    </a:schemeClr>
                  </a:solidFill>
                  <a:latin typeface="微软雅黑" panose="020B0503020204020204" pitchFamily="34" charset="-122"/>
                  <a:ea typeface="微软雅黑" panose="020B0503020204020204" pitchFamily="34" charset="-122"/>
                </a:rPr>
                <a:t>4</a:t>
              </a:r>
              <a:r>
                <a:rPr lang="zh-CN" altLang="en-US" sz="1100" dirty="0">
                  <a:solidFill>
                    <a:schemeClr val="bg1">
                      <a:lumMod val="50000"/>
                    </a:schemeClr>
                  </a:solidFill>
                  <a:latin typeface="微软雅黑" panose="020B0503020204020204" pitchFamily="34" charset="-122"/>
                  <a:ea typeface="微软雅黑" panose="020B0503020204020204" pitchFamily="34" charset="-122"/>
                </a:rPr>
                <a:t>种不同的部署方式</a:t>
              </a:r>
            </a:p>
          </p:txBody>
        </p:sp>
      </p:grpSp>
      <p:grpSp>
        <p:nvGrpSpPr>
          <p:cNvPr id="50" name="组合 49"/>
          <p:cNvGrpSpPr/>
          <p:nvPr/>
        </p:nvGrpSpPr>
        <p:grpSpPr>
          <a:xfrm>
            <a:off x="2169918" y="4713960"/>
            <a:ext cx="3710058" cy="576064"/>
            <a:chOff x="3923928" y="1194029"/>
            <a:chExt cx="3710058" cy="576064"/>
          </a:xfrm>
        </p:grpSpPr>
        <p:grpSp>
          <p:nvGrpSpPr>
            <p:cNvPr id="67" name="组合 66"/>
            <p:cNvGrpSpPr/>
            <p:nvPr/>
          </p:nvGrpSpPr>
          <p:grpSpPr>
            <a:xfrm>
              <a:off x="3923928" y="1196752"/>
              <a:ext cx="648072" cy="573341"/>
              <a:chOff x="642268" y="1487507"/>
              <a:chExt cx="767654" cy="675564"/>
            </a:xfrm>
          </p:grpSpPr>
          <p:sp>
            <p:nvSpPr>
              <p:cNvPr id="70" name="椭圆 69"/>
              <p:cNvSpPr/>
              <p:nvPr/>
            </p:nvSpPr>
            <p:spPr>
              <a:xfrm>
                <a:off x="642268" y="1487507"/>
                <a:ext cx="675564" cy="675564"/>
              </a:xfrm>
              <a:prstGeom prst="ellipse">
                <a:avLst/>
              </a:prstGeom>
              <a:solidFill>
                <a:srgbClr val="51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1" name="文本框 70"/>
              <p:cNvSpPr txBox="1"/>
              <p:nvPr/>
            </p:nvSpPr>
            <p:spPr>
              <a:xfrm>
                <a:off x="642268" y="1531236"/>
                <a:ext cx="767654" cy="543977"/>
              </a:xfrm>
              <a:prstGeom prst="rect">
                <a:avLst/>
              </a:prstGeom>
              <a:noFill/>
            </p:spPr>
            <p:txBody>
              <a:bodyPr wrap="square" rtlCol="0">
                <a:spAutoFit/>
              </a:bodyPr>
              <a:lstStyle/>
              <a:p>
                <a:r>
                  <a:rPr lang="en-US" altLang="zh-CN" sz="2400" b="1" i="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04</a:t>
                </a:r>
                <a:endParaRPr lang="zh-CN" altLang="en-US" sz="2400" b="1" i="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
          <p:nvSpPr>
            <p:cNvPr id="68" name="文本框 67"/>
            <p:cNvSpPr txBox="1"/>
            <p:nvPr/>
          </p:nvSpPr>
          <p:spPr>
            <a:xfrm>
              <a:off x="4528279" y="1194029"/>
              <a:ext cx="2151389" cy="323165"/>
            </a:xfrm>
            <a:prstGeom prst="rect">
              <a:avLst/>
            </a:prstGeom>
            <a:noFill/>
          </p:spPr>
          <p:txBody>
            <a:bodyPr wrap="square" rtlCol="0">
              <a:spAutoFit/>
            </a:bodyPr>
            <a:lstStyle/>
            <a:p>
              <a:r>
                <a:rPr lang="zh-CN" altLang="en-US" sz="1500" b="1" dirty="0" smtClean="0">
                  <a:solidFill>
                    <a:srgbClr val="519CD6"/>
                  </a:solidFill>
                  <a:latin typeface="微软雅黑" panose="020B0503020204020204" pitchFamily="34" charset="-122"/>
                  <a:ea typeface="微软雅黑" panose="020B0503020204020204" pitchFamily="34" charset="-122"/>
                </a:rPr>
                <a:t>电子签章</a:t>
              </a:r>
              <a:endParaRPr lang="zh-CN" altLang="en-US" sz="1500" b="1" dirty="0">
                <a:solidFill>
                  <a:srgbClr val="519CD6"/>
                </a:solidFill>
                <a:latin typeface="微软雅黑" panose="020B0503020204020204" pitchFamily="34" charset="-122"/>
                <a:ea typeface="微软雅黑" panose="020B0503020204020204" pitchFamily="34" charset="-122"/>
              </a:endParaRPr>
            </a:p>
          </p:txBody>
        </p:sp>
        <p:sp>
          <p:nvSpPr>
            <p:cNvPr id="69" name="文本框 68"/>
            <p:cNvSpPr txBox="1"/>
            <p:nvPr/>
          </p:nvSpPr>
          <p:spPr>
            <a:xfrm>
              <a:off x="4528279" y="1508483"/>
              <a:ext cx="3105707" cy="261610"/>
            </a:xfrm>
            <a:prstGeom prst="rect">
              <a:avLst/>
            </a:prstGeom>
            <a:noFill/>
          </p:spPr>
          <p:txBody>
            <a:bodyPr wrap="square" rtlCol="0">
              <a:spAutoFit/>
            </a:bodyPr>
            <a:lstStyle/>
            <a:p>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支持领导盖章、联合盖章</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6744072" y="3970093"/>
            <a:ext cx="3710058" cy="576064"/>
            <a:chOff x="6744072" y="3970093"/>
            <a:chExt cx="3710058" cy="576064"/>
          </a:xfrm>
        </p:grpSpPr>
        <p:sp>
          <p:nvSpPr>
            <p:cNvPr id="63" name="椭圆 62"/>
            <p:cNvSpPr/>
            <p:nvPr/>
          </p:nvSpPr>
          <p:spPr>
            <a:xfrm>
              <a:off x="6744072" y="3972816"/>
              <a:ext cx="570327" cy="573341"/>
            </a:xfrm>
            <a:prstGeom prst="ellipse">
              <a:avLst/>
            </a:prstGeom>
            <a:solidFill>
              <a:srgbClr val="51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4" name="文本框 63"/>
            <p:cNvSpPr txBox="1"/>
            <p:nvPr/>
          </p:nvSpPr>
          <p:spPr>
            <a:xfrm>
              <a:off x="6744072" y="4009928"/>
              <a:ext cx="648072" cy="461665"/>
            </a:xfrm>
            <a:prstGeom prst="rect">
              <a:avLst/>
            </a:prstGeom>
            <a:noFill/>
          </p:spPr>
          <p:txBody>
            <a:bodyPr wrap="square" rtlCol="0">
              <a:spAutoFit/>
            </a:bodyPr>
            <a:lstStyle/>
            <a:p>
              <a:r>
                <a:rPr lang="en-US" altLang="zh-CN" sz="2400" b="1" i="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08</a:t>
              </a:r>
              <a:endParaRPr lang="zh-CN" altLang="en-US" sz="2400" b="1" i="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65" name="文本框 64"/>
            <p:cNvSpPr txBox="1"/>
            <p:nvPr/>
          </p:nvSpPr>
          <p:spPr>
            <a:xfrm>
              <a:off x="7348423" y="3970093"/>
              <a:ext cx="2098664" cy="323165"/>
            </a:xfrm>
            <a:prstGeom prst="rect">
              <a:avLst/>
            </a:prstGeom>
            <a:noFill/>
          </p:spPr>
          <p:txBody>
            <a:bodyPr wrap="square" rtlCol="0">
              <a:spAutoFit/>
            </a:bodyPr>
            <a:lstStyle/>
            <a:p>
              <a:r>
                <a:rPr lang="zh-CN" altLang="en-US" sz="1500" b="1" dirty="0" smtClean="0">
                  <a:solidFill>
                    <a:srgbClr val="519CD6"/>
                  </a:solidFill>
                  <a:latin typeface="微软雅黑" panose="020B0503020204020204" pitchFamily="34" charset="-122"/>
                  <a:ea typeface="微软雅黑" panose="020B0503020204020204" pitchFamily="34" charset="-122"/>
                </a:rPr>
                <a:t>建模技术</a:t>
              </a:r>
              <a:endParaRPr lang="zh-CN" altLang="en-US" sz="1500" b="1" dirty="0">
                <a:solidFill>
                  <a:srgbClr val="519CD6"/>
                </a:solidFill>
                <a:latin typeface="微软雅黑" panose="020B0503020204020204" pitchFamily="34" charset="-122"/>
                <a:ea typeface="微软雅黑" panose="020B0503020204020204" pitchFamily="34" charset="-122"/>
              </a:endParaRPr>
            </a:p>
          </p:txBody>
        </p:sp>
        <p:sp>
          <p:nvSpPr>
            <p:cNvPr id="66" name="文本框 65"/>
            <p:cNvSpPr txBox="1"/>
            <p:nvPr/>
          </p:nvSpPr>
          <p:spPr>
            <a:xfrm>
              <a:off x="7348423" y="4284547"/>
              <a:ext cx="3105707" cy="261610"/>
            </a:xfrm>
            <a:prstGeom prst="rect">
              <a:avLst/>
            </a:prstGeom>
            <a:noFill/>
          </p:spPr>
          <p:txBody>
            <a:bodyPr wrap="square" rtlCol="0">
              <a:spAutoFit/>
            </a:bodyPr>
            <a:lstStyle/>
            <a:p>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满足企业轻量级的个性化应用</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6744072" y="4713706"/>
            <a:ext cx="3710058" cy="576064"/>
            <a:chOff x="6744072" y="4713706"/>
            <a:chExt cx="3710058" cy="576064"/>
          </a:xfrm>
        </p:grpSpPr>
        <p:sp>
          <p:nvSpPr>
            <p:cNvPr id="57" name="椭圆 56"/>
            <p:cNvSpPr/>
            <p:nvPr/>
          </p:nvSpPr>
          <p:spPr>
            <a:xfrm>
              <a:off x="6744072" y="4716429"/>
              <a:ext cx="570327" cy="573341"/>
            </a:xfrm>
            <a:prstGeom prst="ellipse">
              <a:avLst/>
            </a:prstGeom>
            <a:solidFill>
              <a:srgbClr val="51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8" name="文本框 57"/>
            <p:cNvSpPr txBox="1"/>
            <p:nvPr/>
          </p:nvSpPr>
          <p:spPr>
            <a:xfrm>
              <a:off x="6744072" y="4753541"/>
              <a:ext cx="648072" cy="461665"/>
            </a:xfrm>
            <a:prstGeom prst="rect">
              <a:avLst/>
            </a:prstGeom>
            <a:noFill/>
          </p:spPr>
          <p:txBody>
            <a:bodyPr wrap="square" rtlCol="0">
              <a:spAutoFit/>
            </a:bodyPr>
            <a:lstStyle/>
            <a:p>
              <a:r>
                <a:rPr lang="en-US" altLang="zh-CN" sz="2400" b="1" i="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09</a:t>
              </a:r>
              <a:endParaRPr lang="zh-CN" altLang="en-US" sz="2400" b="1" i="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9" name="文本框 58"/>
            <p:cNvSpPr txBox="1"/>
            <p:nvPr/>
          </p:nvSpPr>
          <p:spPr>
            <a:xfrm>
              <a:off x="7348423" y="4713706"/>
              <a:ext cx="2098664" cy="323165"/>
            </a:xfrm>
            <a:prstGeom prst="rect">
              <a:avLst/>
            </a:prstGeom>
            <a:noFill/>
          </p:spPr>
          <p:txBody>
            <a:bodyPr wrap="square" rtlCol="0">
              <a:spAutoFit/>
            </a:bodyPr>
            <a:lstStyle/>
            <a:p>
              <a:r>
                <a:rPr lang="zh-CN" altLang="en-US" sz="1500" b="1" dirty="0" smtClean="0">
                  <a:solidFill>
                    <a:srgbClr val="519CD6"/>
                  </a:solidFill>
                  <a:latin typeface="微软雅黑" panose="020B0503020204020204" pitchFamily="34" charset="-122"/>
                  <a:ea typeface="微软雅黑" panose="020B0503020204020204" pitchFamily="34" charset="-122"/>
                </a:rPr>
                <a:t>移动技术</a:t>
              </a:r>
              <a:endParaRPr lang="zh-CN" altLang="en-US" sz="1500" b="1" dirty="0">
                <a:solidFill>
                  <a:srgbClr val="519CD6"/>
                </a:solidFill>
                <a:latin typeface="微软雅黑" panose="020B0503020204020204" pitchFamily="34" charset="-122"/>
                <a:ea typeface="微软雅黑" panose="020B0503020204020204" pitchFamily="34" charset="-122"/>
              </a:endParaRPr>
            </a:p>
          </p:txBody>
        </p:sp>
        <p:sp>
          <p:nvSpPr>
            <p:cNvPr id="62" name="文本框 61"/>
            <p:cNvSpPr txBox="1"/>
            <p:nvPr/>
          </p:nvSpPr>
          <p:spPr>
            <a:xfrm>
              <a:off x="7348423" y="5028160"/>
              <a:ext cx="3105707" cy="261610"/>
            </a:xfrm>
            <a:prstGeom prst="rect">
              <a:avLst/>
            </a:prstGeom>
            <a:noFill/>
          </p:spPr>
          <p:txBody>
            <a:bodyPr wrap="square" rtlCol="0">
              <a:spAutoFit/>
            </a:bodyPr>
            <a:lstStyle/>
            <a:p>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组织内外部的移动互联、协同运作</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16" name="组合 115"/>
          <p:cNvGrpSpPr/>
          <p:nvPr/>
        </p:nvGrpSpPr>
        <p:grpSpPr>
          <a:xfrm>
            <a:off x="2169918" y="5467083"/>
            <a:ext cx="3710058" cy="576064"/>
            <a:chOff x="3923928" y="1194029"/>
            <a:chExt cx="3710058" cy="576064"/>
          </a:xfrm>
        </p:grpSpPr>
        <p:grpSp>
          <p:nvGrpSpPr>
            <p:cNvPr id="117" name="组合 116"/>
            <p:cNvGrpSpPr/>
            <p:nvPr/>
          </p:nvGrpSpPr>
          <p:grpSpPr>
            <a:xfrm>
              <a:off x="3923928" y="1196752"/>
              <a:ext cx="648072" cy="573341"/>
              <a:chOff x="642268" y="1487507"/>
              <a:chExt cx="767654" cy="675564"/>
            </a:xfrm>
          </p:grpSpPr>
          <p:sp>
            <p:nvSpPr>
              <p:cNvPr id="131" name="椭圆 130"/>
              <p:cNvSpPr/>
              <p:nvPr/>
            </p:nvSpPr>
            <p:spPr>
              <a:xfrm>
                <a:off x="642268" y="1487507"/>
                <a:ext cx="675564" cy="675564"/>
              </a:xfrm>
              <a:prstGeom prst="ellipse">
                <a:avLst/>
              </a:prstGeom>
              <a:solidFill>
                <a:srgbClr val="51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2" name="文本框 131"/>
              <p:cNvSpPr txBox="1"/>
              <p:nvPr/>
            </p:nvSpPr>
            <p:spPr>
              <a:xfrm>
                <a:off x="642268" y="1531236"/>
                <a:ext cx="767654" cy="543977"/>
              </a:xfrm>
              <a:prstGeom prst="rect">
                <a:avLst/>
              </a:prstGeom>
              <a:noFill/>
            </p:spPr>
            <p:txBody>
              <a:bodyPr wrap="square" rtlCol="0">
                <a:spAutoFit/>
              </a:bodyPr>
              <a:lstStyle/>
              <a:p>
                <a:r>
                  <a:rPr lang="en-US" altLang="zh-CN" sz="2400" b="1" i="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05</a:t>
                </a:r>
                <a:endParaRPr lang="zh-CN" altLang="en-US" sz="2400" b="1" i="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grpSp>
        <p:sp>
          <p:nvSpPr>
            <p:cNvPr id="129" name="文本框 128"/>
            <p:cNvSpPr txBox="1"/>
            <p:nvPr/>
          </p:nvSpPr>
          <p:spPr>
            <a:xfrm>
              <a:off x="4528279" y="1194029"/>
              <a:ext cx="2151389" cy="323165"/>
            </a:xfrm>
            <a:prstGeom prst="rect">
              <a:avLst/>
            </a:prstGeom>
            <a:noFill/>
          </p:spPr>
          <p:txBody>
            <a:bodyPr wrap="square" rtlCol="0">
              <a:spAutoFit/>
            </a:bodyPr>
            <a:lstStyle/>
            <a:p>
              <a:r>
                <a:rPr lang="zh-CN" altLang="en-US" sz="1500" b="1" dirty="0" smtClean="0">
                  <a:solidFill>
                    <a:srgbClr val="519CD6"/>
                  </a:solidFill>
                  <a:latin typeface="微软雅黑" panose="020B0503020204020204" pitchFamily="34" charset="-122"/>
                  <a:ea typeface="微软雅黑" panose="020B0503020204020204" pitchFamily="34" charset="-122"/>
                </a:rPr>
                <a:t>加密方式</a:t>
              </a:r>
              <a:endParaRPr lang="zh-CN" altLang="en-US" sz="1500" b="1" dirty="0">
                <a:solidFill>
                  <a:srgbClr val="519CD6"/>
                </a:solidFill>
                <a:latin typeface="微软雅黑" panose="020B0503020204020204" pitchFamily="34" charset="-122"/>
                <a:ea typeface="微软雅黑" panose="020B0503020204020204" pitchFamily="34" charset="-122"/>
              </a:endParaRPr>
            </a:p>
          </p:txBody>
        </p:sp>
        <p:sp>
          <p:nvSpPr>
            <p:cNvPr id="130" name="文本框 129"/>
            <p:cNvSpPr txBox="1"/>
            <p:nvPr/>
          </p:nvSpPr>
          <p:spPr>
            <a:xfrm>
              <a:off x="4528279" y="1508483"/>
              <a:ext cx="3105707" cy="261610"/>
            </a:xfrm>
            <a:prstGeom prst="rect">
              <a:avLst/>
            </a:prstGeom>
            <a:noFill/>
          </p:spPr>
          <p:txBody>
            <a:bodyPr wrap="square" rtlCol="0">
              <a:spAutoFit/>
            </a:bodyPr>
            <a:lstStyle/>
            <a:p>
              <a:r>
                <a:rPr lang="zh-CN" altLang="zh-CN" sz="1100" dirty="0" smtClean="0">
                  <a:solidFill>
                    <a:schemeClr val="bg1">
                      <a:lumMod val="50000"/>
                    </a:schemeClr>
                  </a:solidFill>
                  <a:latin typeface="微软雅黑" pitchFamily="34" charset="-122"/>
                  <a:ea typeface="微软雅黑" pitchFamily="34" charset="-122"/>
                </a:rPr>
                <a:t>实现</a:t>
              </a:r>
              <a:r>
                <a:rPr lang="en-US" altLang="zh-CN" sz="1100" dirty="0">
                  <a:solidFill>
                    <a:schemeClr val="bg1">
                      <a:lumMod val="50000"/>
                    </a:schemeClr>
                  </a:solidFill>
                  <a:latin typeface="微软雅黑" pitchFamily="34" charset="-122"/>
                  <a:ea typeface="微软雅黑" pitchFamily="34" charset="-122"/>
                </a:rPr>
                <a:t>128</a:t>
              </a:r>
              <a:r>
                <a:rPr lang="zh-CN" altLang="en-US" sz="1100" dirty="0">
                  <a:solidFill>
                    <a:schemeClr val="bg1">
                      <a:lumMod val="50000"/>
                    </a:schemeClr>
                  </a:solidFill>
                  <a:latin typeface="微软雅黑" pitchFamily="34" charset="-122"/>
                  <a:ea typeface="微软雅黑" pitchFamily="34" charset="-122"/>
                </a:rPr>
                <a:t>位数据加密存储，并压缩随机存放</a:t>
              </a:r>
            </a:p>
          </p:txBody>
        </p:sp>
      </p:grpSp>
      <p:grpSp>
        <p:nvGrpSpPr>
          <p:cNvPr id="133" name="组合 132"/>
          <p:cNvGrpSpPr/>
          <p:nvPr/>
        </p:nvGrpSpPr>
        <p:grpSpPr>
          <a:xfrm>
            <a:off x="6744072" y="5466829"/>
            <a:ext cx="3710058" cy="576064"/>
            <a:chOff x="6744072" y="4713706"/>
            <a:chExt cx="3710058" cy="576064"/>
          </a:xfrm>
        </p:grpSpPr>
        <p:sp>
          <p:nvSpPr>
            <p:cNvPr id="134" name="椭圆 133"/>
            <p:cNvSpPr/>
            <p:nvPr/>
          </p:nvSpPr>
          <p:spPr>
            <a:xfrm>
              <a:off x="6744072" y="4716429"/>
              <a:ext cx="570327" cy="573341"/>
            </a:xfrm>
            <a:prstGeom prst="ellipse">
              <a:avLst/>
            </a:prstGeom>
            <a:solidFill>
              <a:srgbClr val="51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5" name="文本框 134"/>
            <p:cNvSpPr txBox="1"/>
            <p:nvPr/>
          </p:nvSpPr>
          <p:spPr>
            <a:xfrm>
              <a:off x="6744072" y="4753541"/>
              <a:ext cx="648072" cy="461665"/>
            </a:xfrm>
            <a:prstGeom prst="rect">
              <a:avLst/>
            </a:prstGeom>
            <a:noFill/>
          </p:spPr>
          <p:txBody>
            <a:bodyPr wrap="square" rtlCol="0">
              <a:spAutoFit/>
            </a:bodyPr>
            <a:lstStyle/>
            <a:p>
              <a:r>
                <a:rPr lang="en-US" altLang="zh-CN" sz="2400" b="1" i="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10</a:t>
              </a:r>
              <a:endParaRPr lang="zh-CN" altLang="en-US" sz="2400" b="1" i="1"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136" name="文本框 135"/>
            <p:cNvSpPr txBox="1"/>
            <p:nvPr/>
          </p:nvSpPr>
          <p:spPr>
            <a:xfrm>
              <a:off x="7348423" y="4713706"/>
              <a:ext cx="2098664" cy="323165"/>
            </a:xfrm>
            <a:prstGeom prst="rect">
              <a:avLst/>
            </a:prstGeom>
            <a:noFill/>
          </p:spPr>
          <p:txBody>
            <a:bodyPr wrap="square" rtlCol="0">
              <a:spAutoFit/>
            </a:bodyPr>
            <a:lstStyle/>
            <a:p>
              <a:r>
                <a:rPr lang="zh-CN" altLang="en-US" sz="1500" b="1" dirty="0" smtClean="0">
                  <a:solidFill>
                    <a:srgbClr val="519CD6"/>
                  </a:solidFill>
                  <a:latin typeface="微软雅黑" panose="020B0503020204020204" pitchFamily="34" charset="-122"/>
                  <a:ea typeface="微软雅黑" panose="020B0503020204020204" pitchFamily="34" charset="-122"/>
                </a:rPr>
                <a:t>云应用技术</a:t>
              </a:r>
              <a:endParaRPr lang="zh-CN" altLang="en-US" sz="1500" b="1" dirty="0">
                <a:solidFill>
                  <a:srgbClr val="519CD6"/>
                </a:solidFill>
                <a:latin typeface="微软雅黑" panose="020B0503020204020204" pitchFamily="34" charset="-122"/>
                <a:ea typeface="微软雅黑" panose="020B0503020204020204" pitchFamily="34" charset="-122"/>
              </a:endParaRPr>
            </a:p>
          </p:txBody>
        </p:sp>
        <p:sp>
          <p:nvSpPr>
            <p:cNvPr id="137" name="文本框 136"/>
            <p:cNvSpPr txBox="1"/>
            <p:nvPr/>
          </p:nvSpPr>
          <p:spPr>
            <a:xfrm>
              <a:off x="7348423" y="5028160"/>
              <a:ext cx="3105707" cy="261610"/>
            </a:xfrm>
            <a:prstGeom prst="rect">
              <a:avLst/>
            </a:prstGeom>
            <a:noFill/>
          </p:spPr>
          <p:txBody>
            <a:bodyPr wrap="square" rtlCol="0">
              <a:spAutoFit/>
            </a:bodyPr>
            <a:lstStyle/>
            <a:p>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云商店提供丰富应用下载</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814476256"/>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865896" y="2240164"/>
            <a:ext cx="1076273" cy="1106011"/>
            <a:chOff x="910117" y="2358918"/>
            <a:chExt cx="1076273" cy="1106011"/>
          </a:xfrm>
        </p:grpSpPr>
        <p:sp>
          <p:nvSpPr>
            <p:cNvPr id="31" name="Oval 30"/>
            <p:cNvSpPr/>
            <p:nvPr/>
          </p:nvSpPr>
          <p:spPr>
            <a:xfrm>
              <a:off x="969422" y="2420558"/>
              <a:ext cx="956308" cy="982731"/>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架构</a:t>
              </a:r>
              <a:endParaRPr lang="en-US" altLang="zh-CN"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安全性</a:t>
              </a:r>
              <a:endParaRPr 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47" name="Arc 46"/>
            <p:cNvSpPr/>
            <p:nvPr/>
          </p:nvSpPr>
          <p:spPr>
            <a:xfrm>
              <a:off x="910117" y="2358918"/>
              <a:ext cx="1076273" cy="1106011"/>
            </a:xfrm>
            <a:prstGeom prst="arc">
              <a:avLst>
                <a:gd name="adj1" fmla="val 16200000"/>
                <a:gd name="adj2" fmla="val 7426010"/>
              </a:avLst>
            </a:prstGeom>
            <a:noFill/>
            <a:ln w="28575"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1865896" y="5015111"/>
            <a:ext cx="1076273" cy="1106011"/>
            <a:chOff x="922005" y="5133865"/>
            <a:chExt cx="1076273" cy="1106011"/>
          </a:xfrm>
        </p:grpSpPr>
        <p:sp>
          <p:nvSpPr>
            <p:cNvPr id="38" name="Oval 33"/>
            <p:cNvSpPr/>
            <p:nvPr/>
          </p:nvSpPr>
          <p:spPr>
            <a:xfrm>
              <a:off x="981987" y="5195505"/>
              <a:ext cx="956308" cy="982731"/>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代码</a:t>
              </a:r>
              <a:endParaRPr lang="en-US" altLang="zh-CN"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安全性</a:t>
              </a:r>
              <a:endParaRPr 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9" name="Arc 47"/>
            <p:cNvSpPr/>
            <p:nvPr/>
          </p:nvSpPr>
          <p:spPr>
            <a:xfrm>
              <a:off x="922005" y="5133865"/>
              <a:ext cx="1076273" cy="1106011"/>
            </a:xfrm>
            <a:prstGeom prst="arc">
              <a:avLst>
                <a:gd name="adj1" fmla="val 16200000"/>
                <a:gd name="adj2" fmla="val 13956295"/>
              </a:avLst>
            </a:prstGeom>
            <a:noFill/>
            <a:ln w="28575"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1865896" y="3693624"/>
            <a:ext cx="1076273" cy="1106011"/>
            <a:chOff x="922005" y="3812378"/>
            <a:chExt cx="1076273" cy="1106011"/>
          </a:xfrm>
        </p:grpSpPr>
        <p:sp>
          <p:nvSpPr>
            <p:cNvPr id="51" name="Oval 33"/>
            <p:cNvSpPr/>
            <p:nvPr/>
          </p:nvSpPr>
          <p:spPr>
            <a:xfrm>
              <a:off x="981987" y="3874018"/>
              <a:ext cx="956308" cy="982731"/>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硬件</a:t>
              </a:r>
              <a:endParaRPr lang="en-US" altLang="zh-CN"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网络</a:t>
              </a:r>
              <a:endParaRPr lang="en-US" altLang="zh-CN"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安全性</a:t>
              </a:r>
              <a:endParaRPr 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52" name="Arc 47"/>
            <p:cNvSpPr/>
            <p:nvPr/>
          </p:nvSpPr>
          <p:spPr>
            <a:xfrm>
              <a:off x="922005" y="3812378"/>
              <a:ext cx="1076273" cy="1106011"/>
            </a:xfrm>
            <a:prstGeom prst="arc">
              <a:avLst>
                <a:gd name="adj1" fmla="val 16200000"/>
                <a:gd name="adj2" fmla="val 13956295"/>
              </a:avLst>
            </a:prstGeom>
            <a:noFill/>
            <a:ln w="28575"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微软雅黑" panose="020B0503020204020204" pitchFamily="34" charset="-122"/>
                <a:ea typeface="微软雅黑" panose="020B0503020204020204" pitchFamily="34" charset="-122"/>
              </a:endParaRPr>
            </a:p>
          </p:txBody>
        </p:sp>
      </p:grpSp>
      <p:grpSp>
        <p:nvGrpSpPr>
          <p:cNvPr id="2" name="组合 1"/>
          <p:cNvGrpSpPr/>
          <p:nvPr/>
        </p:nvGrpSpPr>
        <p:grpSpPr>
          <a:xfrm>
            <a:off x="1865896" y="1074635"/>
            <a:ext cx="1076273" cy="1106011"/>
            <a:chOff x="922005" y="1193389"/>
            <a:chExt cx="1076273" cy="1106011"/>
          </a:xfrm>
        </p:grpSpPr>
        <p:sp>
          <p:nvSpPr>
            <p:cNvPr id="33" name="Oval 33"/>
            <p:cNvSpPr/>
            <p:nvPr/>
          </p:nvSpPr>
          <p:spPr>
            <a:xfrm>
              <a:off x="981987" y="1252907"/>
              <a:ext cx="956308" cy="982731"/>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控件</a:t>
              </a:r>
              <a:endParaRPr lang="en-US" altLang="zh-CN"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浏览器兼容性</a:t>
              </a:r>
              <a:endParaRPr 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83" name="Arc 46"/>
            <p:cNvSpPr/>
            <p:nvPr/>
          </p:nvSpPr>
          <p:spPr>
            <a:xfrm>
              <a:off x="922005" y="1193389"/>
              <a:ext cx="1076273" cy="1106011"/>
            </a:xfrm>
            <a:prstGeom prst="arc">
              <a:avLst>
                <a:gd name="adj1" fmla="val 16200000"/>
                <a:gd name="adj2" fmla="val 7426010"/>
              </a:avLst>
            </a:prstGeom>
            <a:noFill/>
            <a:ln w="28575"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微软雅黑" panose="020B0503020204020204" pitchFamily="34" charset="-122"/>
                <a:ea typeface="微软雅黑" panose="020B0503020204020204" pitchFamily="34" charset="-122"/>
              </a:endParaRPr>
            </a:p>
          </p:txBody>
        </p:sp>
      </p:grpSp>
      <p:sp>
        <p:nvSpPr>
          <p:cNvPr id="17" name="文本框 16"/>
          <p:cNvSpPr txBox="1"/>
          <p:nvPr/>
        </p:nvSpPr>
        <p:spPr>
          <a:xfrm>
            <a:off x="3143514" y="1054244"/>
            <a:ext cx="8808816" cy="1200329"/>
          </a:xfrm>
          <a:prstGeom prst="rect">
            <a:avLst/>
          </a:prstGeom>
          <a:noFill/>
        </p:spPr>
        <p:txBody>
          <a:bodyPr wrap="square" rtlCol="0">
            <a:spAutoFit/>
          </a:bodyPr>
          <a:lstStyle/>
          <a:p>
            <a:pPr>
              <a:lnSpc>
                <a:spcPct val="150000"/>
              </a:lnSpc>
            </a:pP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整体系统仅有两处使用相关控件，以减少由于第三方控件问题造成的安全性隐患</a:t>
            </a:r>
            <a:endParaRPr lang="en-US" altLang="zh-CN" sz="1200" dirty="0" smtClean="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rPr>
              <a:t>1 </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系统登录时如果采用第三方</a:t>
            </a:r>
            <a:r>
              <a:rPr lang="en-US" altLang="zh-CN" sz="1200" dirty="0" err="1" smtClean="0">
                <a:solidFill>
                  <a:schemeClr val="bg1">
                    <a:lumMod val="50000"/>
                  </a:schemeClr>
                </a:solidFill>
                <a:latin typeface="微软雅黑" panose="020B0503020204020204" pitchFamily="34" charset="-122"/>
                <a:ea typeface="微软雅黑" panose="020B0503020204020204" pitchFamily="34" charset="-122"/>
              </a:rPr>
              <a:t>Ukey</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类型的认证硬件的驱动</a:t>
            </a:r>
            <a:endParaRPr lang="en-US" altLang="zh-CN" sz="1200" dirty="0" smtClean="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rPr>
              <a:t>2 </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在线做</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rPr>
              <a:t>office</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档案编辑，调用已经通过安全认证的金格控件</a:t>
            </a:r>
            <a:endParaRPr lang="en-US" altLang="zh-CN" sz="1200" dirty="0" smtClean="0">
              <a:solidFill>
                <a:schemeClr val="bg1">
                  <a:lumMod val="50000"/>
                </a:schemeClr>
              </a:solidFill>
              <a:latin typeface="微软雅黑" panose="020B0503020204020204" pitchFamily="34" charset="-122"/>
              <a:ea typeface="微软雅黑" panose="020B0503020204020204" pitchFamily="34" charset="-122"/>
            </a:endParaRPr>
          </a:p>
          <a:p>
            <a:pPr>
              <a:lnSpc>
                <a:spcPct val="150000"/>
              </a:lnSpc>
            </a:pP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针对常用浏览器（</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rPr>
              <a:t>IE</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rPr>
              <a:t>Chrome</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rPr>
              <a:t>Safari</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a:t>
            </a: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rPr>
              <a:t>Firefox</a:t>
            </a: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）等进行兼容性、稳定性和安全性测试，防止由于浏览器问题造成的安全隐患；</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3143514" y="2301804"/>
            <a:ext cx="8808816" cy="1200329"/>
          </a:xfrm>
          <a:prstGeom prst="rect">
            <a:avLst/>
          </a:prstGeom>
          <a:noFill/>
        </p:spPr>
        <p:txBody>
          <a:bodyPr wrap="square" rtlCol="0">
            <a:spAutoFit/>
          </a:bodyPr>
          <a:lstStyle>
            <a:defPPr>
              <a:defRPr lang="en-US"/>
            </a:defPPr>
            <a:lvl1pPr>
              <a:lnSpc>
                <a:spcPct val="150000"/>
              </a:lnSpc>
              <a:defRPr sz="12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zh-CN" dirty="0"/>
              <a:t>采用的多层次体系架构</a:t>
            </a:r>
            <a:r>
              <a:rPr lang="zh-CN" altLang="en-US" dirty="0"/>
              <a:t>，</a:t>
            </a:r>
            <a:r>
              <a:rPr lang="zh-CN" altLang="zh-CN" dirty="0"/>
              <a:t>把一般用户没必要看到的业务逻辑运算和控制都封装到系统后台的服务器上面运行，用户的客户端只是一个简单的浏览器以及系统最终的内容表现。</a:t>
            </a:r>
          </a:p>
          <a:p>
            <a:r>
              <a:rPr lang="zh-CN" altLang="zh-CN" dirty="0"/>
              <a:t>利用这种业务实现逻辑对用户不可见隔离的系统架构，使恶意访问者连业务逻辑都看不到，更不用说恶意篡改，从而保证了系统逻辑的安全性和正确性。</a:t>
            </a:r>
            <a:endParaRPr lang="zh-CN" altLang="en-US" dirty="0"/>
          </a:p>
        </p:txBody>
      </p:sp>
      <p:sp>
        <p:nvSpPr>
          <p:cNvPr id="22" name="文本框 21"/>
          <p:cNvSpPr txBox="1"/>
          <p:nvPr/>
        </p:nvSpPr>
        <p:spPr>
          <a:xfrm>
            <a:off x="3143514" y="3599306"/>
            <a:ext cx="8808816" cy="1200329"/>
          </a:xfrm>
          <a:prstGeom prst="rect">
            <a:avLst/>
          </a:prstGeom>
          <a:noFill/>
        </p:spPr>
        <p:txBody>
          <a:bodyPr wrap="square" rtlCol="0">
            <a:spAutoFit/>
          </a:bodyPr>
          <a:lstStyle>
            <a:defPPr>
              <a:defRPr lang="en-US"/>
            </a:defPPr>
            <a:lvl1pPr>
              <a:lnSpc>
                <a:spcPct val="150000"/>
              </a:lnSpc>
              <a:defRPr sz="12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en-US" dirty="0"/>
              <a:t>泛微建议采用三层分离部署；</a:t>
            </a:r>
            <a:endParaRPr lang="en-US" altLang="zh-CN" dirty="0"/>
          </a:p>
          <a:p>
            <a:r>
              <a:rPr lang="zh-CN" altLang="en-US" dirty="0"/>
              <a:t>提供针对服务器网络区域隔离、网络防火墙安全控制、服务器安全软件等专业配置建议；</a:t>
            </a:r>
            <a:endParaRPr lang="en-US" altLang="zh-CN" dirty="0"/>
          </a:p>
          <a:p>
            <a:r>
              <a:rPr lang="zh-CN" altLang="en-US" dirty="0"/>
              <a:t>提供针对负载均衡、</a:t>
            </a:r>
            <a:r>
              <a:rPr lang="en-US" altLang="zh-CN" dirty="0"/>
              <a:t>HA/RAC</a:t>
            </a:r>
            <a:r>
              <a:rPr lang="zh-CN" altLang="en-US" dirty="0"/>
              <a:t>、备份、异地灾备等专业建议方案；</a:t>
            </a:r>
            <a:endParaRPr lang="en-US" altLang="zh-CN" dirty="0"/>
          </a:p>
          <a:p>
            <a:r>
              <a:rPr lang="zh-CN" altLang="en-US" dirty="0"/>
              <a:t>以保证在硬件网络层面的高可用性、高冗余以及硬件保值体系；</a:t>
            </a:r>
          </a:p>
        </p:txBody>
      </p:sp>
      <p:sp>
        <p:nvSpPr>
          <p:cNvPr id="23" name="文本框 22"/>
          <p:cNvSpPr txBox="1"/>
          <p:nvPr/>
        </p:nvSpPr>
        <p:spPr>
          <a:xfrm>
            <a:off x="3143514" y="5076751"/>
            <a:ext cx="8808816" cy="1477328"/>
          </a:xfrm>
          <a:prstGeom prst="rect">
            <a:avLst/>
          </a:prstGeom>
          <a:noFill/>
        </p:spPr>
        <p:txBody>
          <a:bodyPr wrap="square" rtlCol="0">
            <a:spAutoFit/>
          </a:bodyPr>
          <a:lstStyle>
            <a:defPPr>
              <a:defRPr lang="en-US"/>
            </a:defPPr>
            <a:lvl1pPr>
              <a:lnSpc>
                <a:spcPct val="150000"/>
              </a:lnSpc>
              <a:defRPr sz="12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en-US" dirty="0" smtClean="0"/>
              <a:t>泛微系统</a:t>
            </a:r>
            <a:r>
              <a:rPr lang="zh-CN" altLang="zh-CN" dirty="0"/>
              <a:t>除了在国内首创了自定义工作流以外，还最早设计和实现了工作流应用的安全模型，保证所有业务流程都是按照预先设定的权限控制下进行的。同时泛微是业内最早通过</a:t>
            </a:r>
            <a:r>
              <a:rPr lang="en-US" altLang="zh-CN" dirty="0"/>
              <a:t>CMM3</a:t>
            </a:r>
            <a:r>
              <a:rPr lang="zh-CN" altLang="zh-CN" dirty="0"/>
              <a:t>和</a:t>
            </a:r>
            <a:r>
              <a:rPr lang="en-US" altLang="zh-CN" dirty="0"/>
              <a:t>ISO9001</a:t>
            </a:r>
            <a:r>
              <a:rPr lang="zh-CN" altLang="zh-CN" dirty="0"/>
              <a:t>认证的企业，良好的开发规范，使得代码的纯净度得到了保障</a:t>
            </a:r>
            <a:r>
              <a:rPr lang="zh-CN" altLang="zh-CN" dirty="0" smtClean="0"/>
              <a:t>。</a:t>
            </a:r>
            <a:endParaRPr lang="en-US" altLang="zh-CN" dirty="0" smtClean="0"/>
          </a:p>
          <a:p>
            <a:r>
              <a:rPr lang="zh-CN" altLang="zh-CN" dirty="0"/>
              <a:t>系统对于整体</a:t>
            </a:r>
            <a:r>
              <a:rPr lang="en-US" altLang="zh-CN" dirty="0"/>
              <a:t>SQL</a:t>
            </a:r>
            <a:r>
              <a:rPr lang="zh-CN" altLang="zh-CN" dirty="0"/>
              <a:t>注入</a:t>
            </a:r>
            <a:r>
              <a:rPr lang="zh-CN" altLang="zh-CN" dirty="0" smtClean="0"/>
              <a:t>、</a:t>
            </a:r>
            <a:r>
              <a:rPr lang="zh-CN" altLang="en-US" dirty="0" smtClean="0"/>
              <a:t> </a:t>
            </a:r>
            <a:r>
              <a:rPr lang="en-US" altLang="zh-CN" dirty="0"/>
              <a:t>shell </a:t>
            </a:r>
            <a:r>
              <a:rPr lang="zh-CN" altLang="en-US" dirty="0"/>
              <a:t>上传</a:t>
            </a:r>
            <a:r>
              <a:rPr lang="zh-CN" altLang="en-US" dirty="0" smtClean="0"/>
              <a:t>、 </a:t>
            </a:r>
            <a:r>
              <a:rPr lang="en-US" altLang="zh-CN" dirty="0"/>
              <a:t>HTTP Header</a:t>
            </a:r>
            <a:r>
              <a:rPr lang="zh-CN" altLang="en-US" dirty="0"/>
              <a:t>注入漏洞、</a:t>
            </a:r>
            <a:r>
              <a:rPr lang="zh-CN" altLang="zh-CN" dirty="0" smtClean="0"/>
              <a:t>跨</a:t>
            </a:r>
            <a:r>
              <a:rPr lang="zh-CN" altLang="zh-CN" dirty="0"/>
              <a:t>站脚本、文件和目录</a:t>
            </a:r>
            <a:r>
              <a:rPr lang="zh-CN" altLang="zh-CN" dirty="0" smtClean="0"/>
              <a:t>攻击</a:t>
            </a:r>
            <a:r>
              <a:rPr lang="zh-CN" altLang="en-US" dirty="0" smtClean="0"/>
              <a:t>、</a:t>
            </a:r>
            <a:r>
              <a:rPr lang="zh-CN" altLang="en-US" dirty="0"/>
              <a:t>暴力破解</a:t>
            </a:r>
            <a:r>
              <a:rPr lang="zh-CN" altLang="zh-CN" dirty="0" smtClean="0"/>
              <a:t>以及</a:t>
            </a:r>
            <a:r>
              <a:rPr lang="zh-CN" altLang="zh-CN" dirty="0"/>
              <a:t>逻辑错误等漏洞进行定时扫描，同时和权威第三方扫描机构合作，尽可能降低安全风险</a:t>
            </a:r>
            <a:r>
              <a:rPr lang="zh-CN" altLang="zh-CN" dirty="0" smtClean="0"/>
              <a:t>。</a:t>
            </a:r>
            <a:endParaRPr lang="zh-CN" altLang="zh-CN" dirty="0"/>
          </a:p>
        </p:txBody>
      </p:sp>
      <p:sp>
        <p:nvSpPr>
          <p:cNvPr id="25"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26"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27" name="Shape 1255"/>
          <p:cNvSpPr/>
          <p:nvPr/>
        </p:nvSpPr>
        <p:spPr>
          <a:xfrm>
            <a:off x="194424" y="104352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en-US" dirty="0" smtClean="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安全机制    </a:t>
            </a:r>
            <a:endParaRPr dirty="0">
              <a:solidFill>
                <a:srgbClr val="C00000"/>
              </a:solidFill>
              <a:latin typeface="微软雅黑" panose="020B0503020204020204" pitchFamily="34" charset="-122"/>
              <a:ea typeface="微软雅黑" panose="020B0503020204020204" pitchFamily="34" charset="-122"/>
            </a:endParaRPr>
          </a:p>
        </p:txBody>
      </p:sp>
      <p:sp>
        <p:nvSpPr>
          <p:cNvPr id="28"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29"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30"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32"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4"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5" name="Shape 1259"/>
          <p:cNvSpPr/>
          <p:nvPr/>
        </p:nvSpPr>
        <p:spPr>
          <a:xfrm>
            <a:off x="194424" y="492096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6"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40"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7" name="TextBox 22"/>
          <p:cNvSpPr txBox="1"/>
          <p:nvPr/>
        </p:nvSpPr>
        <p:spPr>
          <a:xfrm>
            <a:off x="503583" y="221111"/>
            <a:ext cx="4544834" cy="499624"/>
          </a:xfrm>
          <a:prstGeom prst="rect">
            <a:avLst/>
          </a:prstGeom>
          <a:noFill/>
        </p:spPr>
        <p:txBody>
          <a:bodyPr wrap="square" rtlCol="0">
            <a:spAutoFit/>
          </a:bodyPr>
          <a:lstStyle>
            <a:defPPr>
              <a:defRPr lang="zh-CN"/>
            </a:defPPr>
            <a:lvl1pPr>
              <a:lnSpc>
                <a:spcPct val="150000"/>
              </a:lnSpc>
              <a:defRPr sz="2000" b="1">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en-US" dirty="0" smtClean="0"/>
              <a:t>安全机制</a:t>
            </a:r>
            <a:endParaRPr lang="zh-CN" altLang="en-US" dirty="0"/>
          </a:p>
        </p:txBody>
      </p:sp>
    </p:spTree>
    <p:extLst>
      <p:ext uri="{BB962C8B-B14F-4D97-AF65-F5344CB8AC3E}">
        <p14:creationId xmlns:p14="http://schemas.microsoft.com/office/powerpoint/2010/main" val="367090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937060" y="1081836"/>
            <a:ext cx="1076273" cy="1106011"/>
            <a:chOff x="981434" y="960627"/>
            <a:chExt cx="1076273" cy="1106011"/>
          </a:xfrm>
        </p:grpSpPr>
        <p:sp>
          <p:nvSpPr>
            <p:cNvPr id="41" name="Oval 30"/>
            <p:cNvSpPr/>
            <p:nvPr/>
          </p:nvSpPr>
          <p:spPr>
            <a:xfrm>
              <a:off x="1040739" y="1022267"/>
              <a:ext cx="956308" cy="982731"/>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rPr>
                <a:t>登录安全性</a:t>
              </a:r>
              <a:endParaRPr 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42" name="Arc 46"/>
            <p:cNvSpPr/>
            <p:nvPr/>
          </p:nvSpPr>
          <p:spPr>
            <a:xfrm>
              <a:off x="981434" y="960627"/>
              <a:ext cx="1076273" cy="1106011"/>
            </a:xfrm>
            <a:prstGeom prst="arc">
              <a:avLst>
                <a:gd name="adj1" fmla="val 16200000"/>
                <a:gd name="adj2" fmla="val 7426010"/>
              </a:avLst>
            </a:prstGeom>
            <a:noFill/>
            <a:ln w="28575"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1937060" y="2513536"/>
            <a:ext cx="1076273" cy="1106011"/>
            <a:chOff x="980753" y="2126207"/>
            <a:chExt cx="1076273" cy="1106011"/>
          </a:xfrm>
        </p:grpSpPr>
        <p:sp>
          <p:nvSpPr>
            <p:cNvPr id="44" name="Oval 33"/>
            <p:cNvSpPr/>
            <p:nvPr/>
          </p:nvSpPr>
          <p:spPr>
            <a:xfrm>
              <a:off x="1040735" y="2187847"/>
              <a:ext cx="956308" cy="982731"/>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rPr>
                <a:t>身份确认</a:t>
              </a:r>
              <a:r>
                <a:rPr lang="zh-CN" alt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rPr>
                <a:t>性</a:t>
              </a:r>
              <a:endParaRPr 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49" name="Arc 47"/>
            <p:cNvSpPr/>
            <p:nvPr/>
          </p:nvSpPr>
          <p:spPr>
            <a:xfrm>
              <a:off x="980753" y="2126207"/>
              <a:ext cx="1076273" cy="1106011"/>
            </a:xfrm>
            <a:prstGeom prst="arc">
              <a:avLst>
                <a:gd name="adj1" fmla="val 16200000"/>
                <a:gd name="adj2" fmla="val 13956295"/>
              </a:avLst>
            </a:prstGeom>
            <a:noFill/>
            <a:ln w="28575"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1937060" y="3994751"/>
            <a:ext cx="1076273" cy="1106011"/>
            <a:chOff x="980753" y="4457367"/>
            <a:chExt cx="1076273" cy="1106011"/>
          </a:xfrm>
        </p:grpSpPr>
        <p:sp>
          <p:nvSpPr>
            <p:cNvPr id="57" name="Oval 33"/>
            <p:cNvSpPr/>
            <p:nvPr/>
          </p:nvSpPr>
          <p:spPr>
            <a:xfrm>
              <a:off x="1040735" y="4519007"/>
              <a:ext cx="956308" cy="982731"/>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业务</a:t>
              </a:r>
              <a:endParaRPr lang="en-US" altLang="zh-CN"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管理</a:t>
              </a:r>
              <a:endParaRPr lang="en-US" altLang="zh-CN"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安全性</a:t>
              </a:r>
              <a:endParaRPr 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58" name="Arc 47"/>
            <p:cNvSpPr/>
            <p:nvPr/>
          </p:nvSpPr>
          <p:spPr>
            <a:xfrm>
              <a:off x="980753" y="4457367"/>
              <a:ext cx="1076273" cy="1106011"/>
            </a:xfrm>
            <a:prstGeom prst="arc">
              <a:avLst>
                <a:gd name="adj1" fmla="val 16200000"/>
                <a:gd name="adj2" fmla="val 13956295"/>
              </a:avLst>
            </a:prstGeom>
            <a:noFill/>
            <a:ln w="28575"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937060" y="5394028"/>
            <a:ext cx="1076273" cy="1106011"/>
            <a:chOff x="980753" y="5622947"/>
            <a:chExt cx="1076273" cy="1106011"/>
          </a:xfrm>
        </p:grpSpPr>
        <p:sp>
          <p:nvSpPr>
            <p:cNvPr id="60" name="Oval 33"/>
            <p:cNvSpPr/>
            <p:nvPr/>
          </p:nvSpPr>
          <p:spPr>
            <a:xfrm>
              <a:off x="1040735" y="5684587"/>
              <a:ext cx="956308" cy="982731"/>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审计追踪性</a:t>
              </a:r>
              <a:endParaRPr 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61" name="Arc 47"/>
            <p:cNvSpPr/>
            <p:nvPr/>
          </p:nvSpPr>
          <p:spPr>
            <a:xfrm>
              <a:off x="980753" y="5622947"/>
              <a:ext cx="1076273" cy="1106011"/>
            </a:xfrm>
            <a:prstGeom prst="arc">
              <a:avLst>
                <a:gd name="adj1" fmla="val 16200000"/>
                <a:gd name="adj2" fmla="val 13956295"/>
              </a:avLst>
            </a:prstGeom>
            <a:noFill/>
            <a:ln w="28575"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微软雅黑" panose="020B0503020204020204" pitchFamily="34" charset="-122"/>
                <a:ea typeface="微软雅黑" panose="020B0503020204020204" pitchFamily="34" charset="-122"/>
              </a:endParaRPr>
            </a:p>
          </p:txBody>
        </p:sp>
      </p:grpSp>
      <p:sp>
        <p:nvSpPr>
          <p:cNvPr id="21" name="文本框 20"/>
          <p:cNvSpPr txBox="1"/>
          <p:nvPr/>
        </p:nvSpPr>
        <p:spPr>
          <a:xfrm>
            <a:off x="3303182" y="3918842"/>
            <a:ext cx="8274578" cy="1200329"/>
          </a:xfrm>
          <a:prstGeom prst="rect">
            <a:avLst/>
          </a:prstGeom>
          <a:noFill/>
        </p:spPr>
        <p:txBody>
          <a:bodyPr wrap="square" rtlCol="0">
            <a:spAutoFit/>
          </a:bodyPr>
          <a:lstStyle>
            <a:defPPr>
              <a:defRPr lang="en-US"/>
            </a:defPPr>
            <a:lvl1pPr>
              <a:lnSpc>
                <a:spcPct val="150000"/>
              </a:lnSpc>
              <a:defRPr sz="12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zh-CN" dirty="0"/>
              <a:t>泛微系统在设计之初，就明确权值分开的原则，即后台配置的权限与前台实例数据的查询权限严格分离，保证了业务部门数据不会在非授权情况下被</a:t>
            </a:r>
            <a:r>
              <a:rPr lang="en-US" altLang="zh-CN" dirty="0"/>
              <a:t>IT</a:t>
            </a:r>
            <a:r>
              <a:rPr lang="zh-CN" altLang="zh-CN" dirty="0"/>
              <a:t>部门查阅或调取，即使在授权情况下，也提供完整的日志跟踪；</a:t>
            </a:r>
          </a:p>
          <a:p>
            <a:r>
              <a:rPr lang="zh-CN" altLang="zh-CN" dirty="0"/>
              <a:t>同时在泛微实施项目过程中，严格要求客户需要设立针对应用和流程的管理体系，即通过管理流程体系确认后，</a:t>
            </a:r>
            <a:r>
              <a:rPr lang="en-US" altLang="zh-CN" dirty="0"/>
              <a:t>IT</a:t>
            </a:r>
            <a:r>
              <a:rPr lang="zh-CN" altLang="zh-CN" dirty="0"/>
              <a:t>部门才可以针对现有设定进行修正，严防</a:t>
            </a:r>
            <a:r>
              <a:rPr lang="en-US" altLang="zh-CN" dirty="0"/>
              <a:t>IT</a:t>
            </a:r>
            <a:r>
              <a:rPr lang="zh-CN" altLang="zh-CN" dirty="0"/>
              <a:t>部门越界操作</a:t>
            </a:r>
            <a:r>
              <a:rPr lang="zh-CN" altLang="zh-CN" dirty="0" smtClean="0"/>
              <a:t>问题</a:t>
            </a:r>
            <a:r>
              <a:rPr lang="zh-CN" altLang="en-US" dirty="0" smtClean="0"/>
              <a:t>。</a:t>
            </a:r>
            <a:endParaRPr lang="zh-CN" altLang="zh-CN" dirty="0"/>
          </a:p>
        </p:txBody>
      </p:sp>
      <p:sp>
        <p:nvSpPr>
          <p:cNvPr id="22" name="文本框 21"/>
          <p:cNvSpPr txBox="1"/>
          <p:nvPr/>
        </p:nvSpPr>
        <p:spPr>
          <a:xfrm>
            <a:off x="3303182" y="5462157"/>
            <a:ext cx="8274578" cy="890693"/>
          </a:xfrm>
          <a:prstGeom prst="rect">
            <a:avLst/>
          </a:prstGeom>
          <a:noFill/>
        </p:spPr>
        <p:txBody>
          <a:bodyPr wrap="square" rtlCol="0">
            <a:spAutoFit/>
          </a:bodyPr>
          <a:lstStyle>
            <a:defPPr>
              <a:defRPr lang="en-US"/>
            </a:defPPr>
            <a:lvl1pPr>
              <a:lnSpc>
                <a:spcPct val="150000"/>
              </a:lnSpc>
              <a:defRPr sz="12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zh-CN" dirty="0"/>
              <a:t>泛微协同办公</a:t>
            </a:r>
            <a:r>
              <a:rPr lang="en-US" altLang="zh-CN" dirty="0"/>
              <a:t>OA</a:t>
            </a:r>
            <a:r>
              <a:rPr lang="zh-CN" altLang="zh-CN" dirty="0"/>
              <a:t>平台完全支持涉密单位的三元分离要求，以及塞班斯法案所要求的三员分立原则体系；即设定、实施和审计分离</a:t>
            </a:r>
            <a:r>
              <a:rPr lang="zh-CN" altLang="zh-CN" dirty="0" smtClean="0"/>
              <a:t>；同时</a:t>
            </a:r>
            <a:r>
              <a:rPr lang="zh-CN" altLang="zh-CN" dirty="0"/>
              <a:t>系统中内置多粒度的日志系统，能够按照需要把各种不同操作粒度的动作都记录在日志中，用于跟踪和审计用户的历史</a:t>
            </a:r>
            <a:r>
              <a:rPr lang="zh-CN" altLang="zh-CN" dirty="0" smtClean="0"/>
              <a:t>操作</a:t>
            </a:r>
            <a:r>
              <a:rPr lang="zh-CN" altLang="en-US" dirty="0"/>
              <a:t>。</a:t>
            </a:r>
            <a:endParaRPr lang="zh-CN" altLang="zh-CN" dirty="0"/>
          </a:p>
        </p:txBody>
      </p:sp>
      <p:sp>
        <p:nvSpPr>
          <p:cNvPr id="23" name="文本框 22"/>
          <p:cNvSpPr txBox="1"/>
          <p:nvPr/>
        </p:nvSpPr>
        <p:spPr>
          <a:xfrm>
            <a:off x="3303182" y="2652526"/>
            <a:ext cx="8274578" cy="923330"/>
          </a:xfrm>
          <a:prstGeom prst="rect">
            <a:avLst/>
          </a:prstGeom>
          <a:noFill/>
        </p:spPr>
        <p:txBody>
          <a:bodyPr wrap="square" rtlCol="0">
            <a:spAutoFit/>
          </a:bodyPr>
          <a:lstStyle>
            <a:defPPr>
              <a:defRPr lang="en-US"/>
            </a:defPPr>
            <a:lvl1pPr>
              <a:lnSpc>
                <a:spcPct val="150000"/>
              </a:lnSpc>
              <a:defRPr sz="12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zh-CN" dirty="0"/>
              <a:t>身份确认对于协同办公</a:t>
            </a:r>
            <a:r>
              <a:rPr lang="en-US" altLang="zh-CN" dirty="0"/>
              <a:t>OA</a:t>
            </a:r>
            <a:r>
              <a:rPr lang="zh-CN" altLang="zh-CN" dirty="0"/>
              <a:t>平台来说有两重含义，一是用户身份的确认，二是服务器身份的确认。</a:t>
            </a:r>
          </a:p>
          <a:p>
            <a:r>
              <a:rPr lang="zh-CN" altLang="zh-CN" dirty="0"/>
              <a:t>用户身份确认是通过个人数字证书和密码得以保证，使系统确认用户没有被冒认。同时通过和公文内部记录以及日志功能的结合，实现操作的不可抵赖性</a:t>
            </a:r>
            <a:r>
              <a:rPr lang="zh-CN" altLang="zh-CN" dirty="0" smtClean="0"/>
              <a:t>。</a:t>
            </a:r>
            <a:endParaRPr lang="zh-CN" altLang="zh-CN" dirty="0"/>
          </a:p>
        </p:txBody>
      </p:sp>
      <p:sp>
        <p:nvSpPr>
          <p:cNvPr id="24" name="文本框 23"/>
          <p:cNvSpPr txBox="1"/>
          <p:nvPr/>
        </p:nvSpPr>
        <p:spPr>
          <a:xfrm>
            <a:off x="3303863" y="960627"/>
            <a:ext cx="8274578" cy="1477328"/>
          </a:xfrm>
          <a:prstGeom prst="rect">
            <a:avLst/>
          </a:prstGeom>
          <a:noFill/>
        </p:spPr>
        <p:txBody>
          <a:bodyPr wrap="square" rtlCol="0">
            <a:spAutoFit/>
          </a:bodyPr>
          <a:lstStyle>
            <a:defPPr>
              <a:defRPr lang="en-US"/>
            </a:defPPr>
            <a:lvl1pPr>
              <a:lnSpc>
                <a:spcPct val="150000"/>
              </a:lnSpc>
              <a:defRPr sz="12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zh-CN" dirty="0"/>
              <a:t>账号密码设定安全</a:t>
            </a:r>
            <a:r>
              <a:rPr lang="zh-CN" altLang="zh-CN" dirty="0" smtClean="0"/>
              <a:t>：</a:t>
            </a:r>
            <a:r>
              <a:rPr lang="zh-CN" altLang="zh-CN" dirty="0"/>
              <a:t>支持密码复杂</a:t>
            </a:r>
            <a:r>
              <a:rPr lang="zh-CN" altLang="zh-CN" dirty="0" smtClean="0"/>
              <a:t>度的</a:t>
            </a:r>
            <a:r>
              <a:rPr lang="zh-CN" altLang="zh-CN" dirty="0"/>
              <a:t>完整自我设定（数字、数字</a:t>
            </a:r>
            <a:r>
              <a:rPr lang="en-US" altLang="zh-CN" dirty="0"/>
              <a:t>+</a:t>
            </a:r>
            <a:r>
              <a:rPr lang="zh-CN" altLang="zh-CN" dirty="0"/>
              <a:t>字母、数字</a:t>
            </a:r>
            <a:r>
              <a:rPr lang="en-US" altLang="zh-CN" dirty="0"/>
              <a:t>+</a:t>
            </a:r>
            <a:r>
              <a:rPr lang="zh-CN" altLang="zh-CN" dirty="0"/>
              <a:t>字母</a:t>
            </a:r>
            <a:r>
              <a:rPr lang="en-US" altLang="zh-CN" dirty="0"/>
              <a:t>+</a:t>
            </a:r>
            <a:r>
              <a:rPr lang="zh-CN" altLang="zh-CN" dirty="0"/>
              <a:t>特殊字符）、是否设置密码有效期、登录失败处理机制、会话超时锁定</a:t>
            </a:r>
            <a:r>
              <a:rPr lang="en-US" altLang="zh-CN" dirty="0"/>
              <a:t>/</a:t>
            </a:r>
            <a:r>
              <a:rPr lang="zh-CN" altLang="zh-CN" dirty="0"/>
              <a:t>结束机制）</a:t>
            </a:r>
            <a:r>
              <a:rPr lang="zh-CN" altLang="zh-CN" dirty="0" smtClean="0"/>
              <a:t>；</a:t>
            </a:r>
            <a:endParaRPr lang="en-US" altLang="zh-CN" dirty="0" smtClean="0"/>
          </a:p>
          <a:p>
            <a:r>
              <a:rPr lang="zh-CN" altLang="zh-CN" dirty="0" smtClean="0"/>
              <a:t>多重</a:t>
            </a:r>
            <a:r>
              <a:rPr lang="zh-CN" altLang="zh-CN" dirty="0"/>
              <a:t>账号密码设定：通过调用</a:t>
            </a:r>
            <a:r>
              <a:rPr lang="en-US" altLang="zh-CN" dirty="0" err="1"/>
              <a:t>Ukey</a:t>
            </a:r>
            <a:r>
              <a:rPr lang="zh-CN" altLang="zh-CN" dirty="0"/>
              <a:t>、指纹、面部等硬件以及附加码方式进一步提高登录安全等级；</a:t>
            </a:r>
          </a:p>
          <a:p>
            <a:r>
              <a:rPr lang="zh-CN" altLang="zh-CN" dirty="0"/>
              <a:t>支持双音子认证方式以及多种</a:t>
            </a:r>
            <a:r>
              <a:rPr lang="en-US" altLang="zh-CN" dirty="0"/>
              <a:t>CA</a:t>
            </a:r>
            <a:r>
              <a:rPr lang="zh-CN" altLang="zh-CN" dirty="0"/>
              <a:t>认证方式，例如离线时钟频率动态码、</a:t>
            </a:r>
            <a:r>
              <a:rPr lang="en-US" altLang="zh-CN" dirty="0"/>
              <a:t>IBM Tivoli</a:t>
            </a:r>
            <a:r>
              <a:rPr lang="zh-CN" altLang="zh-CN" dirty="0"/>
              <a:t>、</a:t>
            </a:r>
            <a:r>
              <a:rPr lang="en-US" altLang="zh-CN" dirty="0"/>
              <a:t>Oracle Identity</a:t>
            </a:r>
            <a:r>
              <a:rPr lang="zh-CN" altLang="zh-CN" dirty="0"/>
              <a:t>等系统</a:t>
            </a:r>
            <a:r>
              <a:rPr lang="zh-CN" altLang="zh-CN" dirty="0" smtClean="0"/>
              <a:t>；</a:t>
            </a:r>
            <a:endParaRPr lang="en-US" altLang="zh-CN" dirty="0" smtClean="0"/>
          </a:p>
          <a:p>
            <a:r>
              <a:rPr lang="zh-CN" altLang="zh-CN" dirty="0"/>
              <a:t>能够支持禁止并发登录</a:t>
            </a:r>
            <a:r>
              <a:rPr lang="zh-CN" altLang="zh-CN" dirty="0" smtClean="0"/>
              <a:t>；</a:t>
            </a:r>
            <a:r>
              <a:rPr lang="zh-CN" altLang="zh-CN" dirty="0"/>
              <a:t>支持按照不同网段设定不同登录认证模式等</a:t>
            </a:r>
            <a:r>
              <a:rPr lang="zh-CN" altLang="zh-CN" dirty="0" smtClean="0"/>
              <a:t>；</a:t>
            </a:r>
            <a:r>
              <a:rPr lang="zh-CN" altLang="zh-CN" dirty="0"/>
              <a:t>支持限定相关硬件与账号绑定功能</a:t>
            </a:r>
            <a:r>
              <a:rPr lang="zh-CN" altLang="zh-CN" dirty="0" smtClean="0"/>
              <a:t>；</a:t>
            </a:r>
            <a:endParaRPr lang="zh-CN" altLang="zh-CN" dirty="0"/>
          </a:p>
        </p:txBody>
      </p:sp>
      <p:sp>
        <p:nvSpPr>
          <p:cNvPr id="20"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25"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26" name="Shape 1255"/>
          <p:cNvSpPr/>
          <p:nvPr/>
        </p:nvSpPr>
        <p:spPr>
          <a:xfrm>
            <a:off x="194424" y="104352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en-US" dirty="0" smtClean="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安全机制    </a:t>
            </a:r>
            <a:endParaRPr dirty="0">
              <a:solidFill>
                <a:srgbClr val="C00000"/>
              </a:solidFill>
              <a:latin typeface="微软雅黑" panose="020B0503020204020204" pitchFamily="34" charset="-122"/>
              <a:ea typeface="微软雅黑" panose="020B0503020204020204" pitchFamily="34" charset="-122"/>
            </a:endParaRPr>
          </a:p>
        </p:txBody>
      </p:sp>
      <p:sp>
        <p:nvSpPr>
          <p:cNvPr id="27"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28"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29"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30"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1"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2" name="Shape 1259"/>
          <p:cNvSpPr/>
          <p:nvPr/>
        </p:nvSpPr>
        <p:spPr>
          <a:xfrm>
            <a:off x="194424" y="492096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3"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4"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6" name="TextBox 22"/>
          <p:cNvSpPr txBox="1"/>
          <p:nvPr/>
        </p:nvSpPr>
        <p:spPr>
          <a:xfrm>
            <a:off x="503583" y="221111"/>
            <a:ext cx="4544834" cy="499624"/>
          </a:xfrm>
          <a:prstGeom prst="rect">
            <a:avLst/>
          </a:prstGeom>
          <a:noFill/>
        </p:spPr>
        <p:txBody>
          <a:bodyPr wrap="square" rtlCol="0">
            <a:spAutoFit/>
          </a:bodyPr>
          <a:lstStyle>
            <a:defPPr>
              <a:defRPr lang="zh-CN"/>
            </a:defPPr>
            <a:lvl1pPr>
              <a:lnSpc>
                <a:spcPct val="150000"/>
              </a:lnSpc>
              <a:defRPr sz="2000" b="1">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en-US" dirty="0" smtClean="0"/>
              <a:t>安全机制</a:t>
            </a:r>
            <a:endParaRPr lang="zh-CN" altLang="en-US" dirty="0"/>
          </a:p>
        </p:txBody>
      </p:sp>
    </p:spTree>
    <p:extLst>
      <p:ext uri="{BB962C8B-B14F-4D97-AF65-F5344CB8AC3E}">
        <p14:creationId xmlns:p14="http://schemas.microsoft.com/office/powerpoint/2010/main" val="47002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010784" y="1104181"/>
            <a:ext cx="1076273" cy="1106011"/>
            <a:chOff x="918367" y="1288744"/>
            <a:chExt cx="1076273" cy="1106011"/>
          </a:xfrm>
        </p:grpSpPr>
        <p:sp>
          <p:nvSpPr>
            <p:cNvPr id="63" name="Oval 30"/>
            <p:cNvSpPr/>
            <p:nvPr/>
          </p:nvSpPr>
          <p:spPr>
            <a:xfrm>
              <a:off x="977672" y="1350384"/>
              <a:ext cx="956308" cy="982731"/>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rPr>
                <a:t>数据传输安全</a:t>
              </a:r>
              <a:endParaRPr 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64" name="Arc 46"/>
            <p:cNvSpPr/>
            <p:nvPr/>
          </p:nvSpPr>
          <p:spPr>
            <a:xfrm>
              <a:off x="918367" y="1288744"/>
              <a:ext cx="1076273" cy="1106011"/>
            </a:xfrm>
            <a:prstGeom prst="arc">
              <a:avLst>
                <a:gd name="adj1" fmla="val 16200000"/>
                <a:gd name="adj2" fmla="val 7426010"/>
              </a:avLst>
            </a:prstGeom>
            <a:noFill/>
            <a:ln w="28575"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2010784" y="2519980"/>
            <a:ext cx="1076273" cy="1106011"/>
            <a:chOff x="918367" y="2704543"/>
            <a:chExt cx="1076273" cy="1106011"/>
          </a:xfrm>
        </p:grpSpPr>
        <p:sp>
          <p:nvSpPr>
            <p:cNvPr id="66" name="Oval 30"/>
            <p:cNvSpPr/>
            <p:nvPr/>
          </p:nvSpPr>
          <p:spPr>
            <a:xfrm>
              <a:off x="977672" y="2766183"/>
              <a:ext cx="956307" cy="982731"/>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rPr>
                <a:t>数据存储安全</a:t>
              </a:r>
              <a:endParaRPr 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67" name="Arc 46"/>
            <p:cNvSpPr/>
            <p:nvPr/>
          </p:nvSpPr>
          <p:spPr>
            <a:xfrm>
              <a:off x="918367" y="2704543"/>
              <a:ext cx="1076273" cy="1106011"/>
            </a:xfrm>
            <a:prstGeom prst="arc">
              <a:avLst>
                <a:gd name="adj1" fmla="val 16200000"/>
                <a:gd name="adj2" fmla="val 7426010"/>
              </a:avLst>
            </a:prstGeom>
            <a:noFill/>
            <a:ln w="28575"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微软雅黑" panose="020B0503020204020204" pitchFamily="34" charset="-122"/>
                <a:ea typeface="微软雅黑" panose="020B0503020204020204" pitchFamily="34" charset="-122"/>
              </a:endParaRPr>
            </a:p>
          </p:txBody>
        </p:sp>
      </p:grpSp>
      <p:sp>
        <p:nvSpPr>
          <p:cNvPr id="11" name="文本框 10"/>
          <p:cNvSpPr txBox="1"/>
          <p:nvPr/>
        </p:nvSpPr>
        <p:spPr>
          <a:xfrm>
            <a:off x="3537682" y="1343463"/>
            <a:ext cx="8373268" cy="369332"/>
          </a:xfrm>
          <a:prstGeom prst="rect">
            <a:avLst/>
          </a:prstGeom>
          <a:noFill/>
        </p:spPr>
        <p:txBody>
          <a:bodyPr wrap="square" rtlCol="0">
            <a:spAutoFit/>
          </a:bodyPr>
          <a:lstStyle>
            <a:defPPr>
              <a:defRPr lang="en-US"/>
            </a:defPPr>
            <a:lvl1pPr>
              <a:lnSpc>
                <a:spcPct val="150000"/>
              </a:lnSpc>
              <a:defRPr sz="1200">
                <a:solidFill>
                  <a:schemeClr val="bg1">
                    <a:lumMod val="50000"/>
                  </a:schemeClr>
                </a:solidFill>
                <a:latin typeface="微软雅黑" panose="020B0503020204020204" pitchFamily="34" charset="-122"/>
                <a:ea typeface="微软雅黑" panose="020B0503020204020204" pitchFamily="34" charset="-122"/>
              </a:defRPr>
            </a:lvl1pPr>
          </a:lstStyle>
          <a:p>
            <a:r>
              <a:rPr lang="en-US" altLang="zh-CN" dirty="0"/>
              <a:t>PC</a:t>
            </a:r>
            <a:r>
              <a:rPr lang="zh-CN" altLang="zh-CN" dirty="0"/>
              <a:t>可以通过中间件的</a:t>
            </a:r>
            <a:r>
              <a:rPr lang="en-US" altLang="zh-CN" dirty="0"/>
              <a:t>SSL</a:t>
            </a:r>
            <a:r>
              <a:rPr lang="zh-CN" altLang="zh-CN" dirty="0"/>
              <a:t>进行链路加密，同时支持通过</a:t>
            </a:r>
            <a:r>
              <a:rPr lang="en-US" altLang="zh-CN" dirty="0"/>
              <a:t>VPN</a:t>
            </a:r>
            <a:r>
              <a:rPr lang="zh-CN" altLang="zh-CN" dirty="0"/>
              <a:t>实现的链路加密</a:t>
            </a:r>
            <a:r>
              <a:rPr lang="zh-CN" altLang="zh-CN" dirty="0" smtClean="0"/>
              <a:t>；</a:t>
            </a:r>
            <a:endParaRPr lang="en-US" altLang="zh-CN" dirty="0" smtClean="0"/>
          </a:p>
        </p:txBody>
      </p:sp>
      <p:grpSp>
        <p:nvGrpSpPr>
          <p:cNvPr id="4" name="组合 3"/>
          <p:cNvGrpSpPr/>
          <p:nvPr/>
        </p:nvGrpSpPr>
        <p:grpSpPr>
          <a:xfrm>
            <a:off x="2010784" y="3897367"/>
            <a:ext cx="1076273" cy="1106011"/>
            <a:chOff x="917689" y="4081930"/>
            <a:chExt cx="1076273" cy="1106011"/>
          </a:xfrm>
        </p:grpSpPr>
        <p:sp>
          <p:nvSpPr>
            <p:cNvPr id="13" name="Oval 30"/>
            <p:cNvSpPr/>
            <p:nvPr/>
          </p:nvSpPr>
          <p:spPr>
            <a:xfrm>
              <a:off x="976994" y="4143570"/>
              <a:ext cx="956307" cy="982731"/>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项目实施安全</a:t>
              </a:r>
              <a:endParaRPr 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4" name="Arc 46"/>
            <p:cNvSpPr/>
            <p:nvPr/>
          </p:nvSpPr>
          <p:spPr>
            <a:xfrm>
              <a:off x="917689" y="4081930"/>
              <a:ext cx="1076273" cy="1106011"/>
            </a:xfrm>
            <a:prstGeom prst="arc">
              <a:avLst>
                <a:gd name="adj1" fmla="val 16200000"/>
                <a:gd name="adj2" fmla="val 7426010"/>
              </a:avLst>
            </a:prstGeom>
            <a:noFill/>
            <a:ln w="28575"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微软雅黑" panose="020B0503020204020204" pitchFamily="34" charset="-122"/>
                <a:ea typeface="微软雅黑" panose="020B0503020204020204" pitchFamily="34" charset="-122"/>
              </a:endParaRPr>
            </a:p>
          </p:txBody>
        </p:sp>
      </p:grpSp>
      <p:sp>
        <p:nvSpPr>
          <p:cNvPr id="15" name="文本框 14"/>
          <p:cNvSpPr txBox="1"/>
          <p:nvPr/>
        </p:nvSpPr>
        <p:spPr>
          <a:xfrm>
            <a:off x="3537682" y="4340115"/>
            <a:ext cx="8373268" cy="369332"/>
          </a:xfrm>
          <a:prstGeom prst="rect">
            <a:avLst/>
          </a:prstGeom>
          <a:noFill/>
        </p:spPr>
        <p:txBody>
          <a:bodyPr wrap="square" rtlCol="0">
            <a:spAutoFit/>
          </a:bodyPr>
          <a:lstStyle>
            <a:defPPr>
              <a:defRPr lang="en-US"/>
            </a:defPPr>
            <a:lvl1pPr>
              <a:lnSpc>
                <a:spcPct val="150000"/>
              </a:lnSpc>
              <a:defRPr sz="12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zh-CN" dirty="0"/>
              <a:t>支持项目实施人员的行为安全控制以及对于敏感信息的虚拟实施</a:t>
            </a:r>
            <a:r>
              <a:rPr lang="zh-CN" altLang="zh-CN" dirty="0" smtClean="0"/>
              <a:t>；</a:t>
            </a:r>
            <a:endParaRPr lang="zh-CN" altLang="zh-CN" dirty="0"/>
          </a:p>
        </p:txBody>
      </p:sp>
      <p:sp>
        <p:nvSpPr>
          <p:cNvPr id="16" name="文本框 15"/>
          <p:cNvSpPr txBox="1"/>
          <p:nvPr/>
        </p:nvSpPr>
        <p:spPr>
          <a:xfrm>
            <a:off x="3537682" y="2210192"/>
            <a:ext cx="8373268" cy="1754326"/>
          </a:xfrm>
          <a:prstGeom prst="rect">
            <a:avLst/>
          </a:prstGeom>
          <a:noFill/>
        </p:spPr>
        <p:txBody>
          <a:bodyPr wrap="square" rtlCol="0">
            <a:spAutoFit/>
          </a:bodyPr>
          <a:lstStyle>
            <a:defPPr>
              <a:defRPr lang="en-US"/>
            </a:defPPr>
            <a:lvl1pPr>
              <a:lnSpc>
                <a:spcPct val="150000"/>
              </a:lnSpc>
              <a:defRPr sz="12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zh-CN" dirty="0"/>
              <a:t>系统的主要数据包括</a:t>
            </a:r>
            <a:r>
              <a:rPr lang="zh-CN" altLang="zh-CN" dirty="0" smtClean="0"/>
              <a:t>：软件</a:t>
            </a:r>
            <a:r>
              <a:rPr lang="zh-CN" altLang="zh-CN" dirty="0"/>
              <a:t>本身数据文件</a:t>
            </a:r>
            <a:r>
              <a:rPr lang="zh-CN" altLang="zh-CN" dirty="0" smtClean="0"/>
              <a:t>存储</a:t>
            </a:r>
            <a:r>
              <a:rPr lang="zh-CN" altLang="en-US" dirty="0" smtClean="0"/>
              <a:t>、</a:t>
            </a:r>
            <a:r>
              <a:rPr lang="zh-CN" altLang="zh-CN" dirty="0" smtClean="0"/>
              <a:t>结构化</a:t>
            </a:r>
            <a:r>
              <a:rPr lang="zh-CN" altLang="zh-CN" dirty="0"/>
              <a:t>数据</a:t>
            </a:r>
            <a:r>
              <a:rPr lang="zh-CN" altLang="zh-CN" dirty="0" smtClean="0"/>
              <a:t>存储</a:t>
            </a:r>
            <a:r>
              <a:rPr lang="zh-CN" altLang="en-US" dirty="0" smtClean="0"/>
              <a:t>、</a:t>
            </a:r>
            <a:r>
              <a:rPr lang="zh-CN" altLang="zh-CN" dirty="0" smtClean="0"/>
              <a:t>非</a:t>
            </a:r>
            <a:r>
              <a:rPr lang="zh-CN" altLang="zh-CN" dirty="0"/>
              <a:t>结构化数据</a:t>
            </a:r>
            <a:r>
              <a:rPr lang="zh-CN" altLang="zh-CN" dirty="0" smtClean="0"/>
              <a:t>存储</a:t>
            </a:r>
            <a:r>
              <a:rPr lang="zh-CN" altLang="en-US" dirty="0" smtClean="0"/>
              <a:t>、</a:t>
            </a:r>
            <a:r>
              <a:rPr lang="zh-CN" altLang="zh-CN" dirty="0" smtClean="0"/>
              <a:t>运行</a:t>
            </a:r>
            <a:r>
              <a:rPr lang="zh-CN" altLang="zh-CN" dirty="0"/>
              <a:t>日志存储</a:t>
            </a:r>
          </a:p>
          <a:p>
            <a:r>
              <a:rPr lang="en-US" altLang="zh-CN" dirty="0"/>
              <a:t> </a:t>
            </a:r>
            <a:r>
              <a:rPr lang="zh-CN" altLang="zh-CN" dirty="0" smtClean="0"/>
              <a:t>软件</a:t>
            </a:r>
            <a:r>
              <a:rPr lang="zh-CN" altLang="zh-CN" dirty="0"/>
              <a:t>本身数据文件通过</a:t>
            </a:r>
            <a:r>
              <a:rPr lang="en-US" altLang="zh-CN" dirty="0"/>
              <a:t>ISO9000</a:t>
            </a:r>
            <a:r>
              <a:rPr lang="zh-CN" altLang="zh-CN" dirty="0"/>
              <a:t>以及</a:t>
            </a:r>
            <a:r>
              <a:rPr lang="en-US" altLang="zh-CN" dirty="0"/>
              <a:t>CMMI3</a:t>
            </a:r>
            <a:r>
              <a:rPr lang="zh-CN" altLang="zh-CN" dirty="0"/>
              <a:t>认证，保证其代码安全性；本身通过加密技术保证代码安全，同时对于防注入、漏洞检测进行了很好处理；</a:t>
            </a:r>
          </a:p>
          <a:p>
            <a:r>
              <a:rPr lang="zh-CN" altLang="zh-CN" dirty="0"/>
              <a:t>结构化数据存储，存储在</a:t>
            </a:r>
            <a:r>
              <a:rPr lang="en-US" altLang="zh-CN" dirty="0" err="1"/>
              <a:t>sql</a:t>
            </a:r>
            <a:r>
              <a:rPr lang="zh-CN" altLang="zh-CN" dirty="0"/>
              <a:t>中，对于敏感信息采用了</a:t>
            </a:r>
            <a:r>
              <a:rPr lang="en-US" altLang="zh-CN" dirty="0"/>
              <a:t>md5</a:t>
            </a:r>
            <a:r>
              <a:rPr lang="zh-CN" altLang="zh-CN" dirty="0"/>
              <a:t>不可逆以及其他可逆加密技术，用以保证数据安全；</a:t>
            </a:r>
          </a:p>
          <a:p>
            <a:r>
              <a:rPr lang="zh-CN" altLang="zh-CN" dirty="0"/>
              <a:t>非结构化数据，通过文件服务方式进行存储，采用了切分加密技术，及时文件数据丢失，也必须通过本系统才能恢复，防止 由于硬盘或服务器问题造成的数据损失</a:t>
            </a:r>
            <a:r>
              <a:rPr lang="zh-CN" altLang="zh-CN" dirty="0" smtClean="0"/>
              <a:t>；</a:t>
            </a:r>
            <a:endParaRPr lang="zh-CN" altLang="zh-CN" dirty="0"/>
          </a:p>
        </p:txBody>
      </p:sp>
      <p:grpSp>
        <p:nvGrpSpPr>
          <p:cNvPr id="5" name="组合 4"/>
          <p:cNvGrpSpPr/>
          <p:nvPr/>
        </p:nvGrpSpPr>
        <p:grpSpPr>
          <a:xfrm>
            <a:off x="2010784" y="5297903"/>
            <a:ext cx="1076273" cy="1106011"/>
            <a:chOff x="882628" y="5482466"/>
            <a:chExt cx="1076273" cy="1106011"/>
          </a:xfrm>
        </p:grpSpPr>
        <p:sp>
          <p:nvSpPr>
            <p:cNvPr id="21" name="Oval 30"/>
            <p:cNvSpPr/>
            <p:nvPr/>
          </p:nvSpPr>
          <p:spPr>
            <a:xfrm>
              <a:off x="941933" y="5544106"/>
              <a:ext cx="956307" cy="982731"/>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漏洞等级处理</a:t>
              </a:r>
              <a:endParaRPr lang="en-US" altLang="zh-CN"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2" name="Arc 46"/>
            <p:cNvSpPr/>
            <p:nvPr/>
          </p:nvSpPr>
          <p:spPr>
            <a:xfrm>
              <a:off x="882628" y="5482466"/>
              <a:ext cx="1076273" cy="1106011"/>
            </a:xfrm>
            <a:prstGeom prst="arc">
              <a:avLst>
                <a:gd name="adj1" fmla="val 16200000"/>
                <a:gd name="adj2" fmla="val 7426010"/>
              </a:avLst>
            </a:prstGeom>
            <a:noFill/>
            <a:ln w="28575"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微软雅黑" panose="020B0503020204020204" pitchFamily="34" charset="-122"/>
                <a:ea typeface="微软雅黑" panose="020B0503020204020204" pitchFamily="34" charset="-122"/>
              </a:endParaRPr>
            </a:p>
          </p:txBody>
        </p:sp>
      </p:grpSp>
      <p:sp>
        <p:nvSpPr>
          <p:cNvPr id="23" name="文本框 22"/>
          <p:cNvSpPr txBox="1"/>
          <p:nvPr/>
        </p:nvSpPr>
        <p:spPr>
          <a:xfrm>
            <a:off x="3537682" y="5049509"/>
            <a:ext cx="8373268" cy="1477328"/>
          </a:xfrm>
          <a:prstGeom prst="rect">
            <a:avLst/>
          </a:prstGeom>
          <a:noFill/>
        </p:spPr>
        <p:txBody>
          <a:bodyPr wrap="square" rtlCol="0">
            <a:spAutoFit/>
          </a:bodyPr>
          <a:lstStyle>
            <a:defPPr>
              <a:defRPr lang="en-US"/>
            </a:defPPr>
            <a:lvl1pPr>
              <a:lnSpc>
                <a:spcPct val="150000"/>
              </a:lnSpc>
              <a:defRPr sz="12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zh-CN" dirty="0"/>
              <a:t>按照漏洞等级，</a:t>
            </a:r>
          </a:p>
          <a:p>
            <a:r>
              <a:rPr lang="zh-CN" altLang="zh-CN" dirty="0"/>
              <a:t>紧急安全性漏洞，将在</a:t>
            </a:r>
            <a:r>
              <a:rPr lang="en-US" altLang="zh-CN" dirty="0"/>
              <a:t>2</a:t>
            </a:r>
            <a:r>
              <a:rPr lang="zh-CN" altLang="zh-CN" dirty="0"/>
              <a:t>小时内响应并处理，防止漏洞产生相应连锁影响；并在</a:t>
            </a:r>
            <a:r>
              <a:rPr lang="en-US" altLang="zh-CN" dirty="0"/>
              <a:t>3</a:t>
            </a:r>
            <a:r>
              <a:rPr lang="zh-CN" altLang="zh-CN" dirty="0"/>
              <a:t>工作日内彻底解决；</a:t>
            </a:r>
          </a:p>
          <a:p>
            <a:r>
              <a:rPr lang="zh-CN" altLang="zh-CN" dirty="0"/>
              <a:t>紧急功能性漏洞，将在</a:t>
            </a:r>
            <a:r>
              <a:rPr lang="en-US" altLang="zh-CN" dirty="0"/>
              <a:t>2</a:t>
            </a:r>
            <a:r>
              <a:rPr lang="zh-CN" altLang="zh-CN" dirty="0"/>
              <a:t>小时内响应并处理，回滚数据，进行功能封存等；并在</a:t>
            </a:r>
            <a:r>
              <a:rPr lang="en-US" altLang="zh-CN" dirty="0"/>
              <a:t>3</a:t>
            </a:r>
            <a:r>
              <a:rPr lang="zh-CN" altLang="zh-CN" dirty="0"/>
              <a:t>工作日内解决相应漏洞；</a:t>
            </a:r>
          </a:p>
          <a:p>
            <a:r>
              <a:rPr lang="zh-CN" altLang="zh-CN" dirty="0"/>
              <a:t>一般安全性漏洞，将在</a:t>
            </a:r>
            <a:r>
              <a:rPr lang="en-US" altLang="zh-CN" dirty="0"/>
              <a:t>4</a:t>
            </a:r>
            <a:r>
              <a:rPr lang="zh-CN" altLang="zh-CN" dirty="0"/>
              <a:t>小时内响应并处理，防止漏洞产生相应连锁影响；并在</a:t>
            </a:r>
            <a:r>
              <a:rPr lang="en-US" altLang="zh-CN" dirty="0"/>
              <a:t>5</a:t>
            </a:r>
            <a:r>
              <a:rPr lang="zh-CN" altLang="zh-CN" dirty="0"/>
              <a:t>工作日内彻底解决；</a:t>
            </a:r>
          </a:p>
          <a:p>
            <a:r>
              <a:rPr lang="zh-CN" altLang="zh-CN" dirty="0"/>
              <a:t>一般功能性漏洞，将在</a:t>
            </a:r>
            <a:r>
              <a:rPr lang="en-US" altLang="zh-CN" dirty="0"/>
              <a:t>4</a:t>
            </a:r>
            <a:r>
              <a:rPr lang="zh-CN" altLang="zh-CN" dirty="0"/>
              <a:t>小时内响应并处理，回滚数据，进行功能封存等；并在</a:t>
            </a:r>
            <a:r>
              <a:rPr lang="en-US" altLang="zh-CN" dirty="0"/>
              <a:t>10</a:t>
            </a:r>
            <a:r>
              <a:rPr lang="zh-CN" altLang="zh-CN" dirty="0"/>
              <a:t>工作日内解决相应漏洞；</a:t>
            </a:r>
          </a:p>
        </p:txBody>
      </p:sp>
      <p:sp>
        <p:nvSpPr>
          <p:cNvPr id="18"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19"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20" name="Shape 1255"/>
          <p:cNvSpPr/>
          <p:nvPr/>
        </p:nvSpPr>
        <p:spPr>
          <a:xfrm>
            <a:off x="194424" y="104352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en-US" dirty="0" smtClean="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安全机制    </a:t>
            </a:r>
            <a:endParaRPr dirty="0">
              <a:solidFill>
                <a:srgbClr val="C00000"/>
              </a:solidFill>
              <a:latin typeface="微软雅黑" panose="020B0503020204020204" pitchFamily="34" charset="-122"/>
              <a:ea typeface="微软雅黑" panose="020B0503020204020204" pitchFamily="34" charset="-122"/>
            </a:endParaRPr>
          </a:p>
        </p:txBody>
      </p:sp>
      <p:sp>
        <p:nvSpPr>
          <p:cNvPr id="24"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25"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26"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27"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8"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9" name="Shape 1259"/>
          <p:cNvSpPr/>
          <p:nvPr/>
        </p:nvSpPr>
        <p:spPr>
          <a:xfrm>
            <a:off x="194424" y="492096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0"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1"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2" name="TextBox 22"/>
          <p:cNvSpPr txBox="1"/>
          <p:nvPr/>
        </p:nvSpPr>
        <p:spPr>
          <a:xfrm>
            <a:off x="503583" y="221111"/>
            <a:ext cx="4544834" cy="499624"/>
          </a:xfrm>
          <a:prstGeom prst="rect">
            <a:avLst/>
          </a:prstGeom>
          <a:noFill/>
        </p:spPr>
        <p:txBody>
          <a:bodyPr wrap="square" rtlCol="0">
            <a:spAutoFit/>
          </a:bodyPr>
          <a:lstStyle>
            <a:defPPr>
              <a:defRPr lang="zh-CN"/>
            </a:defPPr>
            <a:lvl1pPr>
              <a:lnSpc>
                <a:spcPct val="150000"/>
              </a:lnSpc>
              <a:defRPr sz="2000" b="1">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en-US" dirty="0" smtClean="0"/>
              <a:t>安全机制</a:t>
            </a:r>
            <a:endParaRPr lang="zh-CN" altLang="en-US" dirty="0"/>
          </a:p>
        </p:txBody>
      </p:sp>
    </p:spTree>
    <p:extLst>
      <p:ext uri="{BB962C8B-B14F-4D97-AF65-F5344CB8AC3E}">
        <p14:creationId xmlns:p14="http://schemas.microsoft.com/office/powerpoint/2010/main" val="1827890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47377" y="1351039"/>
            <a:ext cx="1041426" cy="1070202"/>
            <a:chOff x="953214" y="1158348"/>
            <a:chExt cx="1041426" cy="1070202"/>
          </a:xfrm>
        </p:grpSpPr>
        <p:sp>
          <p:nvSpPr>
            <p:cNvPr id="69" name="Oval 30"/>
            <p:cNvSpPr/>
            <p:nvPr/>
          </p:nvSpPr>
          <p:spPr>
            <a:xfrm>
              <a:off x="1010599" y="1217992"/>
              <a:ext cx="925345" cy="950913"/>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移动</a:t>
              </a:r>
              <a:endParaRPr lang="en-US" altLang="zh-CN"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登录</a:t>
              </a:r>
              <a:endParaRPr 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70" name="Arc 46"/>
            <p:cNvSpPr/>
            <p:nvPr/>
          </p:nvSpPr>
          <p:spPr>
            <a:xfrm>
              <a:off x="953214" y="1158348"/>
              <a:ext cx="1041426" cy="1070202"/>
            </a:xfrm>
            <a:prstGeom prst="arc">
              <a:avLst>
                <a:gd name="adj1" fmla="val 16200000"/>
                <a:gd name="adj2" fmla="val 7426010"/>
              </a:avLst>
            </a:prstGeom>
            <a:noFill/>
            <a:ln w="28575"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2147377" y="2655925"/>
            <a:ext cx="1041426" cy="1070202"/>
            <a:chOff x="977009" y="2260212"/>
            <a:chExt cx="1041426" cy="1070202"/>
          </a:xfrm>
        </p:grpSpPr>
        <p:sp>
          <p:nvSpPr>
            <p:cNvPr id="72" name="Oval 30"/>
            <p:cNvSpPr/>
            <p:nvPr/>
          </p:nvSpPr>
          <p:spPr>
            <a:xfrm>
              <a:off x="1034394" y="2319856"/>
              <a:ext cx="925345" cy="950913"/>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移动</a:t>
              </a:r>
              <a:endParaRPr lang="en-US" altLang="zh-CN"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身份</a:t>
              </a:r>
              <a:endParaRPr lang="en-US" altLang="zh-CN"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认证</a:t>
              </a:r>
              <a:endParaRPr 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73" name="Arc 46"/>
            <p:cNvSpPr/>
            <p:nvPr/>
          </p:nvSpPr>
          <p:spPr>
            <a:xfrm>
              <a:off x="977009" y="2260212"/>
              <a:ext cx="1041426" cy="1070202"/>
            </a:xfrm>
            <a:prstGeom prst="arc">
              <a:avLst>
                <a:gd name="adj1" fmla="val 16200000"/>
                <a:gd name="adj2" fmla="val 7426010"/>
              </a:avLst>
            </a:prstGeom>
            <a:noFill/>
            <a:ln w="28575"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2147377" y="3960811"/>
            <a:ext cx="1041426" cy="1070202"/>
            <a:chOff x="952558" y="3362076"/>
            <a:chExt cx="1041426" cy="1070202"/>
          </a:xfrm>
        </p:grpSpPr>
        <p:sp>
          <p:nvSpPr>
            <p:cNvPr id="75" name="Oval 30"/>
            <p:cNvSpPr/>
            <p:nvPr/>
          </p:nvSpPr>
          <p:spPr>
            <a:xfrm>
              <a:off x="1009943" y="3421720"/>
              <a:ext cx="925345" cy="950913"/>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移动</a:t>
              </a:r>
              <a:endParaRPr lang="en-US" altLang="zh-CN"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数据</a:t>
              </a:r>
              <a:endParaRPr lang="en-US" altLang="zh-CN"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传输</a:t>
              </a:r>
              <a:endParaRPr 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76" name="Arc 46"/>
            <p:cNvSpPr/>
            <p:nvPr/>
          </p:nvSpPr>
          <p:spPr>
            <a:xfrm>
              <a:off x="952558" y="3362076"/>
              <a:ext cx="1041426" cy="1070202"/>
            </a:xfrm>
            <a:prstGeom prst="arc">
              <a:avLst>
                <a:gd name="adj1" fmla="val 16200000"/>
                <a:gd name="adj2" fmla="val 7426010"/>
              </a:avLst>
            </a:prstGeom>
            <a:noFill/>
            <a:ln w="28575"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2147377" y="5265696"/>
            <a:ext cx="1041426" cy="1070202"/>
            <a:chOff x="965624" y="4481924"/>
            <a:chExt cx="1041426" cy="1070202"/>
          </a:xfrm>
        </p:grpSpPr>
        <p:sp>
          <p:nvSpPr>
            <p:cNvPr id="78" name="Oval 30"/>
            <p:cNvSpPr/>
            <p:nvPr/>
          </p:nvSpPr>
          <p:spPr>
            <a:xfrm>
              <a:off x="1023009" y="4541568"/>
              <a:ext cx="925345" cy="950913"/>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移动</a:t>
              </a:r>
              <a:endParaRPr lang="en-US" altLang="zh-CN"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数据</a:t>
              </a:r>
              <a:endParaRPr lang="en-US" altLang="zh-CN"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a:p>
              <a:pPr algn="ctr"/>
              <a:r>
                <a:rPr lang="zh-CN" altLang="en-US" sz="1200" dirty="0" smtClean="0">
                  <a:solidFill>
                    <a:schemeClr val="bg1"/>
                  </a:solidFill>
                  <a:latin typeface="微软雅黑" panose="020B0503020204020204" pitchFamily="34" charset="-122"/>
                  <a:ea typeface="微软雅黑" panose="020B0503020204020204" pitchFamily="34" charset="-122"/>
                  <a:cs typeface="Open Sans" panose="020B0606030504020204" pitchFamily="34" charset="0"/>
                </a:rPr>
                <a:t>存储</a:t>
              </a:r>
              <a:endParaRPr lang="en-US" sz="1200" dirty="0">
                <a:solidFill>
                  <a:schemeClr val="bg1"/>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79" name="Arc 46"/>
            <p:cNvSpPr/>
            <p:nvPr/>
          </p:nvSpPr>
          <p:spPr>
            <a:xfrm>
              <a:off x="965624" y="4481924"/>
              <a:ext cx="1041426" cy="1070202"/>
            </a:xfrm>
            <a:prstGeom prst="arc">
              <a:avLst>
                <a:gd name="adj1" fmla="val 16200000"/>
                <a:gd name="adj2" fmla="val 7426010"/>
              </a:avLst>
            </a:prstGeom>
            <a:noFill/>
            <a:ln w="28575"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微软雅黑" panose="020B0503020204020204" pitchFamily="34" charset="-122"/>
                <a:ea typeface="微软雅黑" panose="020B0503020204020204" pitchFamily="34" charset="-122"/>
              </a:endParaRPr>
            </a:p>
          </p:txBody>
        </p:sp>
      </p:grpSp>
      <p:sp>
        <p:nvSpPr>
          <p:cNvPr id="21" name="文本框 20"/>
          <p:cNvSpPr txBox="1"/>
          <p:nvPr/>
        </p:nvSpPr>
        <p:spPr>
          <a:xfrm>
            <a:off x="3597853" y="1576938"/>
            <a:ext cx="7636204" cy="646331"/>
          </a:xfrm>
          <a:prstGeom prst="rect">
            <a:avLst/>
          </a:prstGeom>
          <a:noFill/>
        </p:spPr>
        <p:txBody>
          <a:bodyPr wrap="square" rtlCol="0">
            <a:spAutoFit/>
          </a:bodyPr>
          <a:lstStyle>
            <a:defPPr>
              <a:defRPr lang="en-US"/>
            </a:defPPr>
            <a:lvl1pPr>
              <a:lnSpc>
                <a:spcPct val="150000"/>
              </a:lnSpc>
              <a:defRPr sz="12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zh-CN" dirty="0" smtClean="0"/>
              <a:t>移动</a:t>
            </a:r>
            <a:r>
              <a:rPr lang="en-US" altLang="zh-CN" dirty="0"/>
              <a:t>APP</a:t>
            </a:r>
            <a:r>
              <a:rPr lang="zh-CN" altLang="zh-CN" dirty="0"/>
              <a:t>登录安全，泛微提供同硬件结合的指纹、图像、短信动态码等方式；同时提供账号与硬件绑定技术，即控制特定账号必须在特定注册的设备上才可以访问</a:t>
            </a:r>
            <a:r>
              <a:rPr lang="zh-CN" altLang="zh-CN" dirty="0" smtClean="0"/>
              <a:t>；</a:t>
            </a:r>
            <a:endParaRPr lang="zh-CN" altLang="zh-CN" dirty="0"/>
          </a:p>
        </p:txBody>
      </p:sp>
      <p:sp>
        <p:nvSpPr>
          <p:cNvPr id="22" name="文本框 21"/>
          <p:cNvSpPr txBox="1"/>
          <p:nvPr/>
        </p:nvSpPr>
        <p:spPr>
          <a:xfrm>
            <a:off x="3597853" y="4182131"/>
            <a:ext cx="7636204" cy="646331"/>
          </a:xfrm>
          <a:prstGeom prst="rect">
            <a:avLst/>
          </a:prstGeom>
          <a:noFill/>
        </p:spPr>
        <p:txBody>
          <a:bodyPr wrap="square" rtlCol="0">
            <a:spAutoFit/>
          </a:bodyPr>
          <a:lstStyle>
            <a:defPPr>
              <a:defRPr lang="en-US"/>
            </a:defPPr>
            <a:lvl1pPr>
              <a:lnSpc>
                <a:spcPct val="150000"/>
              </a:lnSpc>
              <a:defRPr sz="12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zh-CN" dirty="0"/>
              <a:t>由于移动信道无法进行控制，移动端支持微信、钉钉等的链路安全以及移动应用层数据的加密，使得即使截取了移动信号也无法还原相关信息</a:t>
            </a:r>
            <a:r>
              <a:rPr lang="zh-CN" altLang="zh-CN" dirty="0" smtClean="0"/>
              <a:t>；</a:t>
            </a:r>
            <a:endParaRPr lang="zh-CN" altLang="zh-CN" dirty="0"/>
          </a:p>
        </p:txBody>
      </p:sp>
      <p:sp>
        <p:nvSpPr>
          <p:cNvPr id="23" name="文本框 22"/>
          <p:cNvSpPr txBox="1"/>
          <p:nvPr/>
        </p:nvSpPr>
        <p:spPr>
          <a:xfrm>
            <a:off x="3597853" y="5534554"/>
            <a:ext cx="7636204" cy="923330"/>
          </a:xfrm>
          <a:prstGeom prst="rect">
            <a:avLst/>
          </a:prstGeom>
          <a:noFill/>
        </p:spPr>
        <p:txBody>
          <a:bodyPr wrap="square" rtlCol="0">
            <a:spAutoFit/>
          </a:bodyPr>
          <a:lstStyle>
            <a:defPPr>
              <a:defRPr lang="en-US"/>
            </a:defPPr>
            <a:lvl1pPr>
              <a:lnSpc>
                <a:spcPct val="150000"/>
              </a:lnSpc>
              <a:defRPr sz="12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zh-CN" dirty="0"/>
              <a:t>对于高级别安全要求，泛微建议采用泛微非缓存技术的</a:t>
            </a:r>
            <a:r>
              <a:rPr lang="en-US" altLang="zh-CN" dirty="0"/>
              <a:t>APP</a:t>
            </a:r>
            <a:r>
              <a:rPr lang="zh-CN" altLang="zh-CN" dirty="0"/>
              <a:t>版本，由于现代移动网络的发展，</a:t>
            </a:r>
            <a:r>
              <a:rPr lang="en-US" altLang="zh-CN" dirty="0"/>
              <a:t>4G</a:t>
            </a:r>
            <a:r>
              <a:rPr lang="zh-CN" altLang="zh-CN" dirty="0"/>
              <a:t>情况下已经完全能够支撑相应的应用，因此采用非缓存版本，只保留基本的页面展现信息在移动端，即时手机丢失也不会丢失数据</a:t>
            </a:r>
            <a:r>
              <a:rPr lang="zh-CN" altLang="zh-CN" dirty="0" smtClean="0"/>
              <a:t>；</a:t>
            </a:r>
            <a:endParaRPr lang="zh-CN" altLang="zh-CN" dirty="0"/>
          </a:p>
        </p:txBody>
      </p:sp>
      <p:sp>
        <p:nvSpPr>
          <p:cNvPr id="25" name="文本框 24"/>
          <p:cNvSpPr txBox="1"/>
          <p:nvPr/>
        </p:nvSpPr>
        <p:spPr>
          <a:xfrm>
            <a:off x="3597853" y="2990914"/>
            <a:ext cx="7636204" cy="369332"/>
          </a:xfrm>
          <a:prstGeom prst="rect">
            <a:avLst/>
          </a:prstGeom>
          <a:noFill/>
        </p:spPr>
        <p:txBody>
          <a:bodyPr wrap="square" rtlCol="0">
            <a:spAutoFit/>
          </a:bodyPr>
          <a:lstStyle>
            <a:defPPr>
              <a:defRPr lang="en-US"/>
            </a:defPPr>
            <a:lvl1pPr>
              <a:lnSpc>
                <a:spcPct val="150000"/>
              </a:lnSpc>
              <a:defRPr sz="12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en-US" dirty="0" smtClean="0"/>
              <a:t>通过采用双因素认证，硬件账号绑定以及第三方</a:t>
            </a:r>
            <a:r>
              <a:rPr lang="en-US" altLang="zh-CN" dirty="0" smtClean="0"/>
              <a:t>CA</a:t>
            </a:r>
            <a:r>
              <a:rPr lang="zh-CN" altLang="en-US" dirty="0" smtClean="0"/>
              <a:t>系统，实现对于身份的认证；</a:t>
            </a:r>
            <a:endParaRPr lang="zh-CN" altLang="zh-CN" dirty="0"/>
          </a:p>
        </p:txBody>
      </p:sp>
      <p:sp>
        <p:nvSpPr>
          <p:cNvPr id="26"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27"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28" name="Shape 1255"/>
          <p:cNvSpPr/>
          <p:nvPr/>
        </p:nvSpPr>
        <p:spPr>
          <a:xfrm>
            <a:off x="194424" y="104352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en-US" dirty="0" smtClean="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安全机制    </a:t>
            </a:r>
            <a:endParaRPr dirty="0">
              <a:solidFill>
                <a:srgbClr val="C00000"/>
              </a:solidFill>
              <a:latin typeface="微软雅黑" panose="020B0503020204020204" pitchFamily="34" charset="-122"/>
              <a:ea typeface="微软雅黑" panose="020B0503020204020204" pitchFamily="34" charset="-122"/>
            </a:endParaRPr>
          </a:p>
        </p:txBody>
      </p:sp>
      <p:sp>
        <p:nvSpPr>
          <p:cNvPr id="29"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30"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31"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32"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3"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4" name="Shape 1259"/>
          <p:cNvSpPr/>
          <p:nvPr/>
        </p:nvSpPr>
        <p:spPr>
          <a:xfrm>
            <a:off x="194424" y="492096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5"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6"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7" name="TextBox 22"/>
          <p:cNvSpPr txBox="1"/>
          <p:nvPr/>
        </p:nvSpPr>
        <p:spPr>
          <a:xfrm>
            <a:off x="503583" y="221111"/>
            <a:ext cx="4544834" cy="499624"/>
          </a:xfrm>
          <a:prstGeom prst="rect">
            <a:avLst/>
          </a:prstGeom>
          <a:noFill/>
        </p:spPr>
        <p:txBody>
          <a:bodyPr wrap="square" rtlCol="0">
            <a:spAutoFit/>
          </a:bodyPr>
          <a:lstStyle>
            <a:defPPr>
              <a:defRPr lang="zh-CN"/>
            </a:defPPr>
            <a:lvl1pPr>
              <a:lnSpc>
                <a:spcPct val="150000"/>
              </a:lnSpc>
              <a:defRPr sz="2000" b="1">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en-US" dirty="0" smtClean="0"/>
              <a:t>安全机制</a:t>
            </a:r>
            <a:endParaRPr lang="zh-CN" altLang="en-US" dirty="0"/>
          </a:p>
        </p:txBody>
      </p:sp>
    </p:spTree>
    <p:extLst>
      <p:ext uri="{BB962C8B-B14F-4D97-AF65-F5344CB8AC3E}">
        <p14:creationId xmlns:p14="http://schemas.microsoft.com/office/powerpoint/2010/main" val="420439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22"/>
          <p:cNvSpPr txBox="1"/>
          <p:nvPr/>
        </p:nvSpPr>
        <p:spPr>
          <a:xfrm>
            <a:off x="503583" y="221111"/>
            <a:ext cx="4544834" cy="553998"/>
          </a:xfrm>
          <a:prstGeom prst="rect">
            <a:avLst/>
          </a:prstGeom>
          <a:noFill/>
        </p:spPr>
        <p:txBody>
          <a:bodyPr wrap="square" rtlCol="0">
            <a:spAutoFit/>
          </a:bodyPr>
          <a:lstStyle>
            <a:defPPr>
              <a:defRPr lang="zh-CN"/>
            </a:defPPr>
            <a:lvl1pPr>
              <a:lnSpc>
                <a:spcPct val="150000"/>
              </a:lnSpc>
              <a:defRPr sz="2000" b="1">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en-US" dirty="0" smtClean="0"/>
              <a:t>部署</a:t>
            </a:r>
            <a:r>
              <a:rPr lang="zh-CN" altLang="en-US" dirty="0"/>
              <a:t>方式</a:t>
            </a:r>
          </a:p>
        </p:txBody>
      </p:sp>
      <p:grpSp>
        <p:nvGrpSpPr>
          <p:cNvPr id="5" name="组合 4"/>
          <p:cNvGrpSpPr/>
          <p:nvPr/>
        </p:nvGrpSpPr>
        <p:grpSpPr>
          <a:xfrm>
            <a:off x="1791043" y="1211283"/>
            <a:ext cx="10013613" cy="4738254"/>
            <a:chOff x="1109224" y="1031276"/>
            <a:chExt cx="10921064" cy="5167643"/>
          </a:xfrm>
        </p:grpSpPr>
        <p:sp>
          <p:nvSpPr>
            <p:cNvPr id="37" name="Rectangle 16"/>
            <p:cNvSpPr/>
            <p:nvPr/>
          </p:nvSpPr>
          <p:spPr bwMode="auto">
            <a:xfrm>
              <a:off x="5182297" y="1031276"/>
              <a:ext cx="1962244" cy="1105849"/>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2880" tIns="91440" rIns="91436" bIns="182880" numCol="1" rtlCol="0" anchor="ctr" anchorCtr="0" compatLnSpc="1">
              <a:prstTxWarp prst="textNoShape">
                <a:avLst/>
              </a:prstTxWarp>
            </a:bodyPr>
            <a:lstStyle/>
            <a:p>
              <a:pPr algn="ctr" defTabSz="914099" fontAlgn="base">
                <a:spcBef>
                  <a:spcPct val="0"/>
                </a:spcBef>
                <a:spcAft>
                  <a:spcPct val="0"/>
                </a:spcAft>
              </a:pPr>
              <a:r>
                <a:rPr lang="zh-CN" altLang="en-US" sz="1400"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完全分布式部署</a:t>
              </a:r>
              <a:endParaRPr lang="en-US" sz="1400"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38" name="Rectangle 7"/>
            <p:cNvSpPr/>
            <p:nvPr/>
          </p:nvSpPr>
          <p:spPr bwMode="auto">
            <a:xfrm>
              <a:off x="1109224" y="1031276"/>
              <a:ext cx="1962244" cy="1105849"/>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2880" tIns="91440" rIns="91436" bIns="182880" numCol="1" rtlCol="0" anchor="ctr" anchorCtr="0" compatLnSpc="1">
              <a:prstTxWarp prst="textNoShape">
                <a:avLst/>
              </a:prstTxWarp>
            </a:bodyPr>
            <a:lstStyle/>
            <a:p>
              <a:pPr algn="ctr" defTabSz="914099" fontAlgn="base">
                <a:spcBef>
                  <a:spcPct val="0"/>
                </a:spcBef>
                <a:spcAft>
                  <a:spcPct val="0"/>
                </a:spcAft>
              </a:pPr>
              <a:r>
                <a:rPr lang="zh-CN" altLang="en-US" sz="1400"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集中式部署</a:t>
              </a:r>
              <a:endParaRPr lang="en-US" sz="1400"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39" name="Rectangle 10"/>
            <p:cNvSpPr/>
            <p:nvPr/>
          </p:nvSpPr>
          <p:spPr bwMode="auto">
            <a:xfrm>
              <a:off x="3145542" y="1031276"/>
              <a:ext cx="1962244" cy="1105849"/>
            </a:xfrm>
            <a:prstGeom prst="rect">
              <a:avLst/>
            </a:prstGeom>
            <a:solidFill>
              <a:srgbClr val="358FC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2880" tIns="91440" rIns="91436" bIns="182880" numCol="1" rtlCol="0" anchor="ctr" anchorCtr="0" compatLnSpc="1">
              <a:prstTxWarp prst="textNoShape">
                <a:avLst/>
              </a:prstTxWarp>
            </a:bodyPr>
            <a:lstStyle/>
            <a:p>
              <a:pPr algn="ctr" defTabSz="914099" fontAlgn="base">
                <a:spcBef>
                  <a:spcPct val="0"/>
                </a:spcBef>
                <a:spcAft>
                  <a:spcPct val="0"/>
                </a:spcAft>
              </a:pPr>
              <a:r>
                <a:rPr lang="zh-CN" altLang="en-US" sz="1400"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应用分布式部署</a:t>
              </a:r>
              <a:endParaRPr lang="en-US" sz="1400"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40" name="Rectangle 30"/>
            <p:cNvSpPr/>
            <p:nvPr/>
          </p:nvSpPr>
          <p:spPr bwMode="auto">
            <a:xfrm>
              <a:off x="7236000" y="1031276"/>
              <a:ext cx="2747848" cy="1105849"/>
            </a:xfrm>
            <a:prstGeom prst="rect">
              <a:avLst/>
            </a:prstGeom>
            <a:solidFill>
              <a:srgbClr val="358FC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2880" tIns="91440" rIns="91436" bIns="182880" numCol="1" rtlCol="0" anchor="ctr" anchorCtr="0" compatLnSpc="1">
              <a:prstTxWarp prst="textNoShape">
                <a:avLst/>
              </a:prstTxWarp>
            </a:bodyPr>
            <a:lstStyle/>
            <a:p>
              <a:pPr algn="ctr"/>
              <a:r>
                <a:rPr lang="zh-CN" altLang="en-US" sz="1400" dirty="0" smtClean="0">
                  <a:solidFill>
                    <a:schemeClr val="bg1"/>
                  </a:solidFill>
                  <a:latin typeface="微软雅黑" panose="020B0503020204020204" pitchFamily="34" charset="-122"/>
                  <a:ea typeface="微软雅黑" panose="020B0503020204020204" pitchFamily="34" charset="-122"/>
                </a:rPr>
                <a:t>集团型</a:t>
              </a:r>
              <a:endParaRPr lang="en-US" altLang="zh-CN" sz="1400" dirty="0" smtClean="0">
                <a:solidFill>
                  <a:schemeClr val="bg1"/>
                </a:solidFill>
                <a:latin typeface="微软雅黑" panose="020B0503020204020204" pitchFamily="34" charset="-122"/>
                <a:ea typeface="微软雅黑" panose="020B0503020204020204" pitchFamily="34" charset="-122"/>
              </a:endParaRPr>
            </a:p>
            <a:p>
              <a:pPr algn="ctr"/>
              <a:r>
                <a:rPr lang="zh-CN" altLang="en-US" sz="1400" dirty="0" smtClean="0">
                  <a:solidFill>
                    <a:schemeClr val="bg1"/>
                  </a:solidFill>
                  <a:latin typeface="微软雅黑" panose="020B0503020204020204" pitchFamily="34" charset="-122"/>
                  <a:ea typeface="微软雅黑" panose="020B0503020204020204" pitchFamily="34" charset="-122"/>
                </a:rPr>
                <a:t>多</a:t>
              </a:r>
              <a:r>
                <a:rPr lang="zh-CN" altLang="en-US" sz="1400" dirty="0">
                  <a:solidFill>
                    <a:schemeClr val="bg1"/>
                  </a:solidFill>
                  <a:latin typeface="微软雅黑" panose="020B0503020204020204" pitchFamily="34" charset="-122"/>
                  <a:ea typeface="微软雅黑" panose="020B0503020204020204" pitchFamily="34" charset="-122"/>
                </a:rPr>
                <a:t>套分布式部署</a:t>
              </a:r>
            </a:p>
          </p:txBody>
        </p:sp>
        <p:sp>
          <p:nvSpPr>
            <p:cNvPr id="41" name="Rectangle 16"/>
            <p:cNvSpPr/>
            <p:nvPr/>
          </p:nvSpPr>
          <p:spPr bwMode="auto">
            <a:xfrm>
              <a:off x="5189561" y="2206239"/>
              <a:ext cx="1954980" cy="3992680"/>
            </a:xfrm>
            <a:prstGeom prst="rect">
              <a:avLst/>
            </a:prstGeom>
            <a:no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2880" tIns="91440" rIns="91436" bIns="182880" numCol="1" rtlCol="0" anchor="t" anchorCtr="0" compatLnSpc="1">
              <a:prstTxWarp prst="textNoShape">
                <a:avLst/>
              </a:prstTxWarp>
            </a:bodyPr>
            <a:lstStyle/>
            <a:p>
              <a:pPr defTabSz="914099" fontAlgn="base">
                <a:spcBef>
                  <a:spcPct val="0"/>
                </a:spcBef>
                <a:spcAft>
                  <a:spcPct val="0"/>
                </a:spcAft>
              </a:pPr>
              <a:r>
                <a:rPr lang="zh-CN" altLang="en-US" sz="1200" dirty="0">
                  <a:solidFill>
                    <a:schemeClr val="tx1"/>
                  </a:solidFill>
                  <a:latin typeface="微软雅黑" panose="020B0503020204020204" pitchFamily="34" charset="-122"/>
                  <a:ea typeface="微软雅黑" panose="020B0503020204020204" pitchFamily="34" charset="-122"/>
                </a:rPr>
                <a:t>将协同办公系统的</a:t>
              </a:r>
              <a:endParaRPr lang="en-US" altLang="zh-CN" sz="1200" dirty="0">
                <a:solidFill>
                  <a:schemeClr val="tx1"/>
                </a:solidFill>
                <a:latin typeface="微软雅黑" panose="020B0503020204020204" pitchFamily="34" charset="-122"/>
                <a:ea typeface="微软雅黑" panose="020B0503020204020204" pitchFamily="34" charset="-122"/>
              </a:endParaRPr>
            </a:p>
            <a:p>
              <a:pPr marL="285750" indent="-285750" defTabSz="914099" fontAlgn="base">
                <a:spcBef>
                  <a:spcPct val="0"/>
                </a:spcBef>
                <a:spcAft>
                  <a:spcPct val="0"/>
                </a:spcAft>
                <a:buFont typeface="Arial" panose="020B0604020202020204" pitchFamily="34" charset="0"/>
                <a:buChar char="•"/>
              </a:pPr>
              <a:r>
                <a:rPr lang="zh-CN" altLang="en-US" sz="1200" dirty="0">
                  <a:solidFill>
                    <a:schemeClr val="tx1"/>
                  </a:solidFill>
                  <a:latin typeface="微软雅黑" panose="020B0503020204020204" pitchFamily="34" charset="-122"/>
                  <a:ea typeface="微软雅黑" panose="020B0503020204020204" pitchFamily="34" charset="-122"/>
                </a:rPr>
                <a:t>应用服务端（含</a:t>
              </a:r>
              <a:r>
                <a:rPr lang="en-US" altLang="zh-CN" sz="1200" dirty="0">
                  <a:solidFill>
                    <a:schemeClr val="tx1"/>
                  </a:solidFill>
                  <a:latin typeface="微软雅黑" panose="020B0503020204020204" pitchFamily="34" charset="-122"/>
                  <a:ea typeface="微软雅黑" panose="020B0503020204020204" pitchFamily="34" charset="-122"/>
                </a:rPr>
                <a:t>WEB</a:t>
              </a:r>
              <a:r>
                <a:rPr lang="zh-CN" altLang="en-US" sz="1200" dirty="0">
                  <a:solidFill>
                    <a:schemeClr val="tx1"/>
                  </a:solidFill>
                  <a:latin typeface="微软雅黑" panose="020B0503020204020204" pitchFamily="34" charset="-122"/>
                  <a:ea typeface="微软雅黑" panose="020B0503020204020204" pitchFamily="34" charset="-122"/>
                </a:rPr>
                <a:t>端）、</a:t>
              </a:r>
              <a:endParaRPr lang="en-US" altLang="zh-CN" sz="1200" dirty="0">
                <a:solidFill>
                  <a:schemeClr val="tx1"/>
                </a:solidFill>
                <a:latin typeface="微软雅黑" panose="020B0503020204020204" pitchFamily="34" charset="-122"/>
                <a:ea typeface="微软雅黑" panose="020B0503020204020204" pitchFamily="34" charset="-122"/>
              </a:endParaRPr>
            </a:p>
            <a:p>
              <a:pPr marL="285750" indent="-285750" defTabSz="914099" fontAlgn="base">
                <a:spcBef>
                  <a:spcPct val="0"/>
                </a:spcBef>
                <a:spcAft>
                  <a:spcPct val="0"/>
                </a:spcAft>
                <a:buFont typeface="Arial" panose="020B0604020202020204" pitchFamily="34" charset="0"/>
                <a:buChar char="•"/>
              </a:pPr>
              <a:r>
                <a:rPr lang="zh-CN" altLang="en-US" sz="1200" dirty="0">
                  <a:solidFill>
                    <a:schemeClr val="tx1"/>
                  </a:solidFill>
                  <a:latin typeface="微软雅黑" panose="020B0503020204020204" pitchFamily="34" charset="-122"/>
                  <a:ea typeface="微软雅黑" panose="020B0503020204020204" pitchFamily="34" charset="-122"/>
                </a:rPr>
                <a:t>数据库应用服务端</a:t>
              </a:r>
              <a:endParaRPr lang="en-US" altLang="zh-CN" sz="1200" dirty="0">
                <a:solidFill>
                  <a:schemeClr val="tx1"/>
                </a:solidFill>
                <a:latin typeface="微软雅黑" panose="020B0503020204020204" pitchFamily="34" charset="-122"/>
                <a:ea typeface="微软雅黑" panose="020B0503020204020204" pitchFamily="34" charset="-122"/>
              </a:endParaRPr>
            </a:p>
            <a:p>
              <a:pPr marL="285750" indent="-285750" defTabSz="914099" fontAlgn="base">
                <a:spcBef>
                  <a:spcPct val="0"/>
                </a:spcBef>
                <a:spcAft>
                  <a:spcPct val="0"/>
                </a:spcAft>
                <a:buFont typeface="Arial" panose="020B0604020202020204" pitchFamily="34" charset="0"/>
                <a:buChar char="•"/>
              </a:pPr>
              <a:r>
                <a:rPr lang="zh-CN" altLang="en-US" sz="1200" dirty="0">
                  <a:solidFill>
                    <a:schemeClr val="tx1"/>
                  </a:solidFill>
                  <a:latin typeface="微软雅黑" panose="020B0503020204020204" pitchFamily="34" charset="-122"/>
                  <a:ea typeface="微软雅黑" panose="020B0503020204020204" pitchFamily="34" charset="-122"/>
                </a:rPr>
                <a:t>数据存储端</a:t>
              </a:r>
              <a:endParaRPr lang="en-US" altLang="zh-CN" sz="1200" dirty="0">
                <a:solidFill>
                  <a:schemeClr val="tx1"/>
                </a:solidFill>
                <a:latin typeface="微软雅黑" panose="020B0503020204020204" pitchFamily="34" charset="-122"/>
                <a:ea typeface="微软雅黑" panose="020B0503020204020204" pitchFamily="34" charset="-122"/>
              </a:endParaRPr>
            </a:p>
            <a:p>
              <a:pPr defTabSz="914099" fontAlgn="base">
                <a:spcBef>
                  <a:spcPct val="0"/>
                </a:spcBef>
                <a:spcAft>
                  <a:spcPct val="0"/>
                </a:spcAft>
              </a:pPr>
              <a:r>
                <a:rPr lang="zh-CN" altLang="en-US" sz="1200" dirty="0" smtClean="0">
                  <a:solidFill>
                    <a:schemeClr val="tx1"/>
                  </a:solidFill>
                  <a:latin typeface="微软雅黑" panose="020B0503020204020204" pitchFamily="34" charset="-122"/>
                  <a:ea typeface="微软雅黑" panose="020B0503020204020204" pitchFamily="34" charset="-122"/>
                </a:rPr>
                <a:t>全部按照</a:t>
              </a:r>
              <a:r>
                <a:rPr lang="zh-CN" altLang="en-US" sz="1200" dirty="0">
                  <a:solidFill>
                    <a:schemeClr val="tx1"/>
                  </a:solidFill>
                  <a:latin typeface="微软雅黑" panose="020B0503020204020204" pitchFamily="34" charset="-122"/>
                  <a:ea typeface="微软雅黑" panose="020B0503020204020204" pitchFamily="34" charset="-122"/>
                </a:rPr>
                <a:t>应用负载量分别在多地进行</a:t>
              </a:r>
              <a:r>
                <a:rPr lang="zh-CN" altLang="en-US" sz="1200" dirty="0" smtClean="0">
                  <a:solidFill>
                    <a:schemeClr val="tx1"/>
                  </a:solidFill>
                  <a:latin typeface="微软雅黑" panose="020B0503020204020204" pitchFamily="34" charset="-122"/>
                  <a:ea typeface="微软雅黑" panose="020B0503020204020204" pitchFamily="34" charset="-122"/>
                </a:rPr>
                <a:t>部署；</a:t>
              </a:r>
              <a:r>
                <a:rPr lang="en-US" altLang="zh-CN" sz="1200" dirty="0" smtClean="0">
                  <a:solidFill>
                    <a:schemeClr val="tx1"/>
                  </a:solidFill>
                  <a:latin typeface="微软雅黑" panose="020B0503020204020204" pitchFamily="34" charset="-122"/>
                  <a:ea typeface="微软雅黑" panose="020B0503020204020204" pitchFamily="34" charset="-122"/>
                </a:rPr>
                <a:t/>
              </a:r>
              <a:br>
                <a:rPr lang="en-US" altLang="zh-CN" sz="1200" dirty="0" smtClean="0">
                  <a:solidFill>
                    <a:schemeClr val="tx1"/>
                  </a:solidFill>
                  <a:latin typeface="微软雅黑" panose="020B0503020204020204" pitchFamily="34" charset="-122"/>
                  <a:ea typeface="微软雅黑" panose="020B0503020204020204" pitchFamily="34" charset="-122"/>
                </a:rPr>
              </a:br>
              <a:r>
                <a:rPr lang="zh-CN" altLang="en-US" sz="1200" dirty="0" smtClean="0">
                  <a:solidFill>
                    <a:schemeClr val="tx1"/>
                  </a:solidFill>
                  <a:latin typeface="微软雅黑" panose="020B0503020204020204" pitchFamily="34" charset="-122"/>
                  <a:ea typeface="微软雅黑" panose="020B0503020204020204" pitchFamily="34" charset="-122"/>
                </a:rPr>
                <a:t>但多地系统的结构化数据（例如设定和表单数据）和非结构化数据（例如</a:t>
              </a:r>
              <a:r>
                <a:rPr lang="zh-CN" altLang="en-US" sz="1200" dirty="0">
                  <a:solidFill>
                    <a:schemeClr val="tx1"/>
                  </a:solidFill>
                  <a:latin typeface="微软雅黑" panose="020B0503020204020204" pitchFamily="34" charset="-122"/>
                  <a:ea typeface="微软雅黑" panose="020B0503020204020204" pitchFamily="34" charset="-122"/>
                </a:rPr>
                <a:t>文档</a:t>
              </a:r>
              <a:r>
                <a:rPr lang="zh-CN" altLang="en-US" sz="1200" dirty="0" smtClean="0">
                  <a:solidFill>
                    <a:schemeClr val="tx1"/>
                  </a:solidFill>
                  <a:latin typeface="微软雅黑" panose="020B0503020204020204" pitchFamily="34" charset="-122"/>
                  <a:ea typeface="微软雅黑" panose="020B0503020204020204" pitchFamily="34" charset="-122"/>
                </a:rPr>
                <a:t>）需要做到多区域一致；</a:t>
              </a:r>
              <a:endParaRPr lang="en-US" altLang="zh-CN" sz="1200" dirty="0" smtClean="0">
                <a:solidFill>
                  <a:schemeClr val="tx1"/>
                </a:solidFill>
                <a:latin typeface="微软雅黑" panose="020B0503020204020204" pitchFamily="34" charset="-122"/>
                <a:ea typeface="微软雅黑" panose="020B0503020204020204" pitchFamily="34" charset="-122"/>
              </a:endParaRPr>
            </a:p>
            <a:p>
              <a:pPr defTabSz="914099" fontAlgn="base">
                <a:spcBef>
                  <a:spcPct val="0"/>
                </a:spcBef>
                <a:spcAft>
                  <a:spcPct val="0"/>
                </a:spcAft>
              </a:pPr>
              <a:r>
                <a:rPr lang="en-US" altLang="zh-CN" sz="1200" dirty="0" smtClean="0">
                  <a:solidFill>
                    <a:schemeClr val="tx1"/>
                  </a:solidFill>
                  <a:latin typeface="微软雅黑" panose="020B0503020204020204" pitchFamily="34" charset="-122"/>
                  <a:ea typeface="微软雅黑" panose="020B0503020204020204" pitchFamily="34" charset="-122"/>
                </a:rPr>
                <a:t/>
              </a:r>
              <a:br>
                <a:rPr lang="en-US" altLang="zh-CN" sz="1200" dirty="0" smtClean="0">
                  <a:solidFill>
                    <a:schemeClr val="tx1"/>
                  </a:solidFill>
                  <a:latin typeface="微软雅黑" panose="020B0503020204020204" pitchFamily="34" charset="-122"/>
                  <a:ea typeface="微软雅黑" panose="020B0503020204020204" pitchFamily="34" charset="-122"/>
                </a:rPr>
              </a:br>
              <a:r>
                <a:rPr lang="zh-CN" altLang="en-US" sz="1200" dirty="0" smtClean="0">
                  <a:solidFill>
                    <a:schemeClr val="tx1"/>
                  </a:solidFill>
                  <a:latin typeface="微软雅黑" panose="020B0503020204020204" pitchFamily="34" charset="-122"/>
                  <a:ea typeface="微软雅黑" panose="020B0503020204020204" pitchFamily="34" charset="-122"/>
                </a:rPr>
                <a:t>因此通过</a:t>
              </a:r>
              <a:r>
                <a:rPr lang="zh-CN" altLang="en-US" sz="1200" dirty="0">
                  <a:solidFill>
                    <a:schemeClr val="tx1"/>
                  </a:solidFill>
                  <a:latin typeface="微软雅黑" panose="020B0503020204020204" pitchFamily="34" charset="-122"/>
                  <a:ea typeface="微软雅黑" panose="020B0503020204020204" pitchFamily="34" charset="-122"/>
                </a:rPr>
                <a:t>增加</a:t>
              </a:r>
              <a:endParaRPr lang="en-US" altLang="zh-CN" sz="1200" dirty="0">
                <a:solidFill>
                  <a:schemeClr val="tx1"/>
                </a:solidFill>
                <a:latin typeface="微软雅黑" panose="020B0503020204020204" pitchFamily="34" charset="-122"/>
                <a:ea typeface="微软雅黑" panose="020B0503020204020204" pitchFamily="34" charset="-122"/>
              </a:endParaRPr>
            </a:p>
            <a:p>
              <a:pPr marL="285750" indent="-285750" defTabSz="914099" fontAlgn="base">
                <a:spcBef>
                  <a:spcPct val="0"/>
                </a:spcBef>
                <a:spcAft>
                  <a:spcPct val="0"/>
                </a:spcAft>
                <a:buFont typeface="Arial" panose="020B0604020202020204" pitchFamily="34" charset="0"/>
                <a:buChar char="•"/>
              </a:pPr>
              <a:r>
                <a:rPr lang="zh-CN" altLang="en-US" sz="1200" dirty="0" smtClean="0">
                  <a:solidFill>
                    <a:schemeClr val="tx1"/>
                  </a:solidFill>
                  <a:latin typeface="微软雅黑" panose="020B0503020204020204" pitchFamily="34" charset="-122"/>
                  <a:ea typeface="微软雅黑" panose="020B0503020204020204" pitchFamily="34" charset="-122"/>
                </a:rPr>
                <a:t>心跳服务器</a:t>
              </a:r>
              <a:endParaRPr lang="en-US" altLang="zh-CN" sz="1200" dirty="0" smtClean="0">
                <a:solidFill>
                  <a:schemeClr val="tx1"/>
                </a:solidFill>
                <a:latin typeface="微软雅黑" panose="020B0503020204020204" pitchFamily="34" charset="-122"/>
                <a:ea typeface="微软雅黑" panose="020B0503020204020204" pitchFamily="34" charset="-122"/>
              </a:endParaRPr>
            </a:p>
            <a:p>
              <a:pPr defTabSz="914099" fontAlgn="base">
                <a:spcBef>
                  <a:spcPct val="0"/>
                </a:spcBef>
                <a:spcAft>
                  <a:spcPct val="0"/>
                </a:spcAft>
              </a:pPr>
              <a:r>
                <a:rPr lang="zh-CN" altLang="en-US" sz="1200" dirty="0" smtClean="0">
                  <a:solidFill>
                    <a:schemeClr val="tx1"/>
                  </a:solidFill>
                  <a:latin typeface="微软雅黑" panose="020B0503020204020204" pitchFamily="34" charset="-122"/>
                  <a:ea typeface="微软雅黑" panose="020B0503020204020204" pitchFamily="34" charset="-122"/>
                </a:rPr>
                <a:t>来控制数据存储的冲突问题</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42" name="Rectangle 7"/>
            <p:cNvSpPr/>
            <p:nvPr/>
          </p:nvSpPr>
          <p:spPr bwMode="auto">
            <a:xfrm>
              <a:off x="1116488" y="2206239"/>
              <a:ext cx="1962244" cy="3992680"/>
            </a:xfrm>
            <a:prstGeom prst="rect">
              <a:avLst/>
            </a:prstGeom>
            <a:no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2880" tIns="91440" rIns="91436" bIns="182880" numCol="1" rtlCol="0" anchor="t" anchorCtr="0" compatLnSpc="1">
              <a:prstTxWarp prst="textNoShape">
                <a:avLst/>
              </a:prstTxWarp>
            </a:bodyPr>
            <a:lstStyle/>
            <a:p>
              <a:pPr defTabSz="914099" fontAlgn="base">
                <a:spcBef>
                  <a:spcPct val="0"/>
                </a:spcBef>
                <a:spcAft>
                  <a:spcPct val="0"/>
                </a:spcAft>
              </a:pPr>
              <a:r>
                <a:rPr lang="zh-CN" altLang="en-US" sz="1200" dirty="0" smtClean="0">
                  <a:solidFill>
                    <a:schemeClr val="tx1"/>
                  </a:solidFill>
                  <a:latin typeface="微软雅黑" panose="020B0503020204020204" pitchFamily="34" charset="-122"/>
                  <a:ea typeface="微软雅黑" panose="020B0503020204020204" pitchFamily="34" charset="-122"/>
                </a:rPr>
                <a:t>将协同办公系统的</a:t>
              </a:r>
              <a:endParaRPr lang="en-US" altLang="zh-CN" sz="1200" dirty="0" smtClean="0">
                <a:solidFill>
                  <a:schemeClr val="tx1"/>
                </a:solidFill>
                <a:latin typeface="微软雅黑" panose="020B0503020204020204" pitchFamily="34" charset="-122"/>
                <a:ea typeface="微软雅黑" panose="020B0503020204020204" pitchFamily="34" charset="-122"/>
              </a:endParaRPr>
            </a:p>
            <a:p>
              <a:pPr marL="285750" indent="-285750" defTabSz="914099" fontAlgn="base">
                <a:spcBef>
                  <a:spcPct val="0"/>
                </a:spcBef>
                <a:spcAft>
                  <a:spcPct val="0"/>
                </a:spcAft>
                <a:buFont typeface="Arial" panose="020B0604020202020204" pitchFamily="34" charset="0"/>
                <a:buChar char="•"/>
              </a:pPr>
              <a:r>
                <a:rPr lang="zh-CN" altLang="en-US" sz="1200" dirty="0" smtClean="0">
                  <a:solidFill>
                    <a:schemeClr val="tx1"/>
                  </a:solidFill>
                  <a:latin typeface="微软雅黑" panose="020B0503020204020204" pitchFamily="34" charset="-122"/>
                  <a:ea typeface="微软雅黑" panose="020B0503020204020204" pitchFamily="34" charset="-122"/>
                </a:rPr>
                <a:t>应用服务端（含</a:t>
              </a:r>
              <a:r>
                <a:rPr lang="en-US" altLang="zh-CN" sz="1200" dirty="0" smtClean="0">
                  <a:solidFill>
                    <a:schemeClr val="tx1"/>
                  </a:solidFill>
                  <a:latin typeface="微软雅黑" panose="020B0503020204020204" pitchFamily="34" charset="-122"/>
                  <a:ea typeface="微软雅黑" panose="020B0503020204020204" pitchFamily="34" charset="-122"/>
                </a:rPr>
                <a:t>WEB</a:t>
              </a:r>
              <a:r>
                <a:rPr lang="zh-CN" altLang="en-US" sz="1200" dirty="0" smtClean="0">
                  <a:solidFill>
                    <a:schemeClr val="tx1"/>
                  </a:solidFill>
                  <a:latin typeface="微软雅黑" panose="020B0503020204020204" pitchFamily="34" charset="-122"/>
                  <a:ea typeface="微软雅黑" panose="020B0503020204020204" pitchFamily="34" charset="-122"/>
                </a:rPr>
                <a:t>端）、</a:t>
              </a:r>
              <a:endParaRPr lang="en-US" altLang="zh-CN" sz="1200" dirty="0" smtClean="0">
                <a:solidFill>
                  <a:schemeClr val="tx1"/>
                </a:solidFill>
                <a:latin typeface="微软雅黑" panose="020B0503020204020204" pitchFamily="34" charset="-122"/>
                <a:ea typeface="微软雅黑" panose="020B0503020204020204" pitchFamily="34" charset="-122"/>
              </a:endParaRPr>
            </a:p>
            <a:p>
              <a:pPr marL="285750" indent="-285750" defTabSz="914099" fontAlgn="base">
                <a:spcBef>
                  <a:spcPct val="0"/>
                </a:spcBef>
                <a:spcAft>
                  <a:spcPct val="0"/>
                </a:spcAft>
                <a:buFont typeface="Arial" panose="020B0604020202020204" pitchFamily="34" charset="0"/>
                <a:buChar char="•"/>
              </a:pPr>
              <a:r>
                <a:rPr lang="zh-CN" altLang="en-US" sz="1200" dirty="0" smtClean="0">
                  <a:solidFill>
                    <a:schemeClr val="tx1"/>
                  </a:solidFill>
                  <a:latin typeface="微软雅黑" panose="020B0503020204020204" pitchFamily="34" charset="-122"/>
                  <a:ea typeface="微软雅黑" panose="020B0503020204020204" pitchFamily="34" charset="-122"/>
                </a:rPr>
                <a:t>数据库应用服务端</a:t>
              </a:r>
              <a:endParaRPr lang="en-US" altLang="zh-CN" sz="1200" dirty="0" smtClean="0">
                <a:solidFill>
                  <a:schemeClr val="tx1"/>
                </a:solidFill>
                <a:latin typeface="微软雅黑" panose="020B0503020204020204" pitchFamily="34" charset="-122"/>
                <a:ea typeface="微软雅黑" panose="020B0503020204020204" pitchFamily="34" charset="-122"/>
              </a:endParaRPr>
            </a:p>
            <a:p>
              <a:pPr marL="285750" indent="-285750" defTabSz="914099" fontAlgn="base">
                <a:spcBef>
                  <a:spcPct val="0"/>
                </a:spcBef>
                <a:spcAft>
                  <a:spcPct val="0"/>
                </a:spcAft>
                <a:buFont typeface="Arial" panose="020B0604020202020204" pitchFamily="34" charset="0"/>
                <a:buChar char="•"/>
              </a:pPr>
              <a:r>
                <a:rPr lang="zh-CN" altLang="en-US" sz="1200" dirty="0" smtClean="0">
                  <a:solidFill>
                    <a:schemeClr val="tx1"/>
                  </a:solidFill>
                  <a:latin typeface="微软雅黑" panose="020B0503020204020204" pitchFamily="34" charset="-122"/>
                  <a:ea typeface="微软雅黑" panose="020B0503020204020204" pitchFamily="34" charset="-122"/>
                </a:rPr>
                <a:t>数据存储端</a:t>
              </a:r>
              <a:endParaRPr lang="en-US" altLang="zh-CN" sz="1200" dirty="0" smtClean="0">
                <a:solidFill>
                  <a:schemeClr val="tx1"/>
                </a:solidFill>
                <a:latin typeface="微软雅黑" panose="020B0503020204020204" pitchFamily="34" charset="-122"/>
                <a:ea typeface="微软雅黑" panose="020B0503020204020204" pitchFamily="34" charset="-122"/>
              </a:endParaRPr>
            </a:p>
            <a:p>
              <a:pPr defTabSz="914099" fontAlgn="base">
                <a:spcBef>
                  <a:spcPct val="0"/>
                </a:spcBef>
                <a:spcAft>
                  <a:spcPct val="0"/>
                </a:spcAft>
              </a:pPr>
              <a:r>
                <a:rPr lang="zh-CN" altLang="en-US" sz="1200" dirty="0" smtClean="0">
                  <a:solidFill>
                    <a:schemeClr val="tx1"/>
                  </a:solidFill>
                  <a:latin typeface="微软雅黑" panose="020B0503020204020204" pitchFamily="34" charset="-122"/>
                  <a:ea typeface="微软雅黑" panose="020B0503020204020204" pitchFamily="34" charset="-122"/>
                </a:rPr>
                <a:t>全部部署在一地，一般为集团总部机房</a:t>
              </a:r>
              <a:endParaRPr lang="en-US" sz="1200" dirty="0" smtClean="0">
                <a:solidFill>
                  <a:schemeClr val="tx1"/>
                </a:solidFill>
                <a:latin typeface="微软雅黑" panose="020B0503020204020204" pitchFamily="34" charset="-122"/>
                <a:ea typeface="微软雅黑" panose="020B0503020204020204" pitchFamily="34" charset="-122"/>
              </a:endParaRPr>
            </a:p>
          </p:txBody>
        </p:sp>
        <p:sp>
          <p:nvSpPr>
            <p:cNvPr id="43" name="Rectangle 10"/>
            <p:cNvSpPr/>
            <p:nvPr/>
          </p:nvSpPr>
          <p:spPr bwMode="auto">
            <a:xfrm>
              <a:off x="3152806" y="2206239"/>
              <a:ext cx="1945295" cy="3992680"/>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2880" tIns="91440" rIns="91436" bIns="182880" numCol="1" rtlCol="0" anchor="t" anchorCtr="0" compatLnSpc="1">
              <a:prstTxWarp prst="textNoShape">
                <a:avLst/>
              </a:prstTxWarp>
            </a:bodyPr>
            <a:lstStyle/>
            <a:p>
              <a:pPr defTabSz="914099" fontAlgn="base">
                <a:spcBef>
                  <a:spcPct val="0"/>
                </a:spcBef>
                <a:spcAft>
                  <a:spcPct val="0"/>
                </a:spcAft>
              </a:pPr>
              <a:r>
                <a:rPr lang="zh-CN" altLang="en-US" sz="1200" dirty="0">
                  <a:solidFill>
                    <a:schemeClr val="tx1"/>
                  </a:solidFill>
                  <a:latin typeface="微软雅黑" panose="020B0503020204020204" pitchFamily="34" charset="-122"/>
                  <a:ea typeface="微软雅黑" panose="020B0503020204020204" pitchFamily="34" charset="-122"/>
                </a:rPr>
                <a:t>将协同办公系统</a:t>
              </a:r>
              <a:r>
                <a:rPr lang="zh-CN" altLang="en-US" sz="1200" dirty="0" smtClean="0">
                  <a:solidFill>
                    <a:schemeClr val="tx1"/>
                  </a:solidFill>
                  <a:latin typeface="微软雅黑" panose="020B0503020204020204" pitchFamily="34" charset="-122"/>
                  <a:ea typeface="微软雅黑" panose="020B0503020204020204" pitchFamily="34" charset="-122"/>
                </a:rPr>
                <a:t>的</a:t>
              </a:r>
              <a:endParaRPr lang="en-US" altLang="zh-CN" sz="1200" dirty="0" smtClean="0">
                <a:solidFill>
                  <a:schemeClr val="tx1"/>
                </a:solidFill>
                <a:latin typeface="微软雅黑" panose="020B0503020204020204" pitchFamily="34" charset="-122"/>
                <a:ea typeface="微软雅黑" panose="020B0503020204020204" pitchFamily="34" charset="-122"/>
              </a:endParaRPr>
            </a:p>
            <a:p>
              <a:pPr marL="285750" indent="-285750" defTabSz="914099" fontAlgn="base">
                <a:spcBef>
                  <a:spcPct val="0"/>
                </a:spcBef>
                <a:spcAft>
                  <a:spcPct val="0"/>
                </a:spcAft>
                <a:buFont typeface="Arial" panose="020B0604020202020204" pitchFamily="34" charset="0"/>
                <a:buChar char="•"/>
              </a:pPr>
              <a:r>
                <a:rPr lang="zh-CN" altLang="en-US" sz="1200" dirty="0" smtClean="0">
                  <a:solidFill>
                    <a:schemeClr val="tx1"/>
                  </a:solidFill>
                  <a:latin typeface="微软雅黑" panose="020B0503020204020204" pitchFamily="34" charset="-122"/>
                  <a:ea typeface="微软雅黑" panose="020B0503020204020204" pitchFamily="34" charset="-122"/>
                </a:rPr>
                <a:t>应用</a:t>
              </a:r>
              <a:r>
                <a:rPr lang="zh-CN" altLang="en-US" sz="1200" dirty="0">
                  <a:solidFill>
                    <a:schemeClr val="tx1"/>
                  </a:solidFill>
                  <a:latin typeface="微软雅黑" panose="020B0503020204020204" pitchFamily="34" charset="-122"/>
                  <a:ea typeface="微软雅黑" panose="020B0503020204020204" pitchFamily="34" charset="-122"/>
                </a:rPr>
                <a:t>服务端（含</a:t>
              </a:r>
              <a:r>
                <a:rPr lang="en-US" altLang="zh-CN" sz="1200" dirty="0">
                  <a:solidFill>
                    <a:schemeClr val="tx1"/>
                  </a:solidFill>
                  <a:latin typeface="微软雅黑" panose="020B0503020204020204" pitchFamily="34" charset="-122"/>
                  <a:ea typeface="微软雅黑" panose="020B0503020204020204" pitchFamily="34" charset="-122"/>
                </a:rPr>
                <a:t>WEB</a:t>
              </a:r>
              <a:r>
                <a:rPr lang="zh-CN" altLang="en-US" sz="1200" dirty="0">
                  <a:solidFill>
                    <a:schemeClr val="tx1"/>
                  </a:solidFill>
                  <a:latin typeface="微软雅黑" panose="020B0503020204020204" pitchFamily="34" charset="-122"/>
                  <a:ea typeface="微软雅黑" panose="020B0503020204020204" pitchFamily="34" charset="-122"/>
                </a:rPr>
                <a:t>端</a:t>
              </a:r>
              <a:r>
                <a:rPr lang="zh-CN" altLang="en-US" sz="1200" dirty="0" smtClean="0">
                  <a:solidFill>
                    <a:schemeClr val="tx1"/>
                  </a:solidFill>
                  <a:latin typeface="微软雅黑" panose="020B0503020204020204" pitchFamily="34" charset="-122"/>
                  <a:ea typeface="微软雅黑" panose="020B0503020204020204" pitchFamily="34" charset="-122"/>
                </a:rPr>
                <a:t>）</a:t>
              </a:r>
              <a:endParaRPr lang="en-US" altLang="zh-CN" sz="1200" dirty="0">
                <a:solidFill>
                  <a:schemeClr val="tx1"/>
                </a:solidFill>
                <a:latin typeface="微软雅黑" panose="020B0503020204020204" pitchFamily="34" charset="-122"/>
                <a:ea typeface="微软雅黑" panose="020B0503020204020204" pitchFamily="34" charset="-122"/>
              </a:endParaRPr>
            </a:p>
            <a:p>
              <a:pPr defTabSz="914099" fontAlgn="base">
                <a:spcBef>
                  <a:spcPct val="0"/>
                </a:spcBef>
                <a:spcAft>
                  <a:spcPct val="0"/>
                </a:spcAft>
              </a:pPr>
              <a:r>
                <a:rPr lang="zh-CN" altLang="en-US" sz="1200" dirty="0" smtClean="0">
                  <a:solidFill>
                    <a:schemeClr val="tx1"/>
                  </a:solidFill>
                  <a:latin typeface="微软雅黑" panose="020B0503020204020204" pitchFamily="34" charset="-122"/>
                  <a:ea typeface="微软雅黑" panose="020B0503020204020204" pitchFamily="34" charset="-122"/>
                </a:rPr>
                <a:t>按照应用负载量分别在多地进行部署</a:t>
              </a:r>
              <a:endParaRPr lang="en-US" altLang="zh-CN" sz="1200" dirty="0" smtClean="0">
                <a:solidFill>
                  <a:schemeClr val="tx1"/>
                </a:solidFill>
                <a:latin typeface="微软雅黑" panose="020B0503020204020204" pitchFamily="34" charset="-122"/>
                <a:ea typeface="微软雅黑" panose="020B0503020204020204" pitchFamily="34" charset="-122"/>
              </a:endParaRPr>
            </a:p>
            <a:p>
              <a:pPr defTabSz="914099" fontAlgn="base">
                <a:spcBef>
                  <a:spcPct val="0"/>
                </a:spcBef>
                <a:spcAft>
                  <a:spcPct val="0"/>
                </a:spcAft>
              </a:pPr>
              <a:endParaRPr lang="en-US" altLang="zh-CN" sz="1200" dirty="0" smtClean="0">
                <a:solidFill>
                  <a:schemeClr val="tx1"/>
                </a:solidFill>
                <a:latin typeface="微软雅黑" panose="020B0503020204020204" pitchFamily="34" charset="-122"/>
                <a:ea typeface="微软雅黑" panose="020B0503020204020204" pitchFamily="34" charset="-122"/>
              </a:endParaRPr>
            </a:p>
            <a:p>
              <a:pPr marL="285750" indent="-285750" defTabSz="914099" fontAlgn="base">
                <a:spcBef>
                  <a:spcPct val="0"/>
                </a:spcBef>
                <a:spcAft>
                  <a:spcPct val="0"/>
                </a:spcAft>
                <a:buFont typeface="Arial" panose="020B0604020202020204" pitchFamily="34" charset="0"/>
                <a:buChar char="•"/>
              </a:pPr>
              <a:r>
                <a:rPr lang="zh-CN" altLang="en-US" sz="1200" dirty="0" smtClean="0">
                  <a:solidFill>
                    <a:schemeClr val="tx1"/>
                  </a:solidFill>
                  <a:latin typeface="微软雅黑" panose="020B0503020204020204" pitchFamily="34" charset="-122"/>
                  <a:ea typeface="微软雅黑" panose="020B0503020204020204" pitchFamily="34" charset="-122"/>
                </a:rPr>
                <a:t>数据库</a:t>
              </a:r>
              <a:r>
                <a:rPr lang="zh-CN" altLang="en-US" sz="1200" dirty="0">
                  <a:solidFill>
                    <a:schemeClr val="tx1"/>
                  </a:solidFill>
                  <a:latin typeface="微软雅黑" panose="020B0503020204020204" pitchFamily="34" charset="-122"/>
                  <a:ea typeface="微软雅黑" panose="020B0503020204020204" pitchFamily="34" charset="-122"/>
                </a:rPr>
                <a:t>应用服务</a:t>
              </a:r>
              <a:r>
                <a:rPr lang="zh-CN" altLang="en-US" sz="1200" dirty="0" smtClean="0">
                  <a:solidFill>
                    <a:schemeClr val="tx1"/>
                  </a:solidFill>
                  <a:latin typeface="微软雅黑" panose="020B0503020204020204" pitchFamily="34" charset="-122"/>
                  <a:ea typeface="微软雅黑" panose="020B0503020204020204" pitchFamily="34" charset="-122"/>
                </a:rPr>
                <a:t>端</a:t>
              </a:r>
              <a:endParaRPr lang="en-US" altLang="zh-CN" sz="1200" dirty="0" smtClean="0">
                <a:solidFill>
                  <a:schemeClr val="tx1"/>
                </a:solidFill>
                <a:latin typeface="微软雅黑" panose="020B0503020204020204" pitchFamily="34" charset="-122"/>
                <a:ea typeface="微软雅黑" panose="020B0503020204020204" pitchFamily="34" charset="-122"/>
              </a:endParaRPr>
            </a:p>
            <a:p>
              <a:pPr marL="285750" indent="-285750" defTabSz="914099" fontAlgn="base">
                <a:spcBef>
                  <a:spcPct val="0"/>
                </a:spcBef>
                <a:spcAft>
                  <a:spcPct val="0"/>
                </a:spcAft>
                <a:buFont typeface="Arial" panose="020B0604020202020204" pitchFamily="34" charset="0"/>
                <a:buChar char="•"/>
              </a:pPr>
              <a:r>
                <a:rPr lang="zh-CN" altLang="en-US" sz="1200" dirty="0" smtClean="0">
                  <a:solidFill>
                    <a:schemeClr val="tx1"/>
                  </a:solidFill>
                  <a:latin typeface="微软雅黑" panose="020B0503020204020204" pitchFamily="34" charset="-122"/>
                  <a:ea typeface="微软雅黑" panose="020B0503020204020204" pitchFamily="34" charset="-122"/>
                </a:rPr>
                <a:t>数据</a:t>
              </a:r>
              <a:r>
                <a:rPr lang="zh-CN" altLang="en-US" sz="1200" dirty="0">
                  <a:solidFill>
                    <a:schemeClr val="tx1"/>
                  </a:solidFill>
                  <a:latin typeface="微软雅黑" panose="020B0503020204020204" pitchFamily="34" charset="-122"/>
                  <a:ea typeface="微软雅黑" panose="020B0503020204020204" pitchFamily="34" charset="-122"/>
                </a:rPr>
                <a:t>存储</a:t>
              </a:r>
              <a:r>
                <a:rPr lang="zh-CN" altLang="en-US" sz="1200" dirty="0" smtClean="0">
                  <a:solidFill>
                    <a:schemeClr val="tx1"/>
                  </a:solidFill>
                  <a:latin typeface="微软雅黑" panose="020B0503020204020204" pitchFamily="34" charset="-122"/>
                  <a:ea typeface="微软雅黑" panose="020B0503020204020204" pitchFamily="34" charset="-122"/>
                </a:rPr>
                <a:t>端</a:t>
              </a:r>
              <a:endParaRPr lang="en-US" altLang="zh-CN" sz="1200" dirty="0">
                <a:solidFill>
                  <a:schemeClr val="tx1"/>
                </a:solidFill>
                <a:latin typeface="微软雅黑" panose="020B0503020204020204" pitchFamily="34" charset="-122"/>
                <a:ea typeface="微软雅黑" panose="020B0503020204020204" pitchFamily="34" charset="-122"/>
              </a:endParaRPr>
            </a:p>
            <a:p>
              <a:pPr defTabSz="914099" fontAlgn="base">
                <a:spcBef>
                  <a:spcPct val="0"/>
                </a:spcBef>
                <a:spcAft>
                  <a:spcPct val="0"/>
                </a:spcAft>
              </a:pPr>
              <a:r>
                <a:rPr lang="zh-CN" altLang="en-US" sz="1200" dirty="0" smtClean="0">
                  <a:solidFill>
                    <a:schemeClr val="tx1"/>
                  </a:solidFill>
                  <a:latin typeface="微软雅黑" panose="020B0503020204020204" pitchFamily="34" charset="-122"/>
                  <a:ea typeface="微软雅黑" panose="020B0503020204020204" pitchFamily="34" charset="-122"/>
                </a:rPr>
                <a:t>部署在集团总部</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44" name="Rectangle 30"/>
            <p:cNvSpPr/>
            <p:nvPr/>
          </p:nvSpPr>
          <p:spPr bwMode="auto">
            <a:xfrm>
              <a:off x="7236000" y="2206239"/>
              <a:ext cx="2747848" cy="3992680"/>
            </a:xfrm>
            <a:prstGeom prst="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2880" tIns="91440" rIns="91436" bIns="182880" numCol="1" rtlCol="0" anchor="t" anchorCtr="0" compatLnSpc="1">
              <a:prstTxWarp prst="textNoShape">
                <a:avLst/>
              </a:prstTxWarp>
            </a:bodyPr>
            <a:lstStyle/>
            <a:p>
              <a:pPr defTabSz="914099" fontAlgn="base">
                <a:spcBef>
                  <a:spcPct val="0"/>
                </a:spcBef>
                <a:spcAft>
                  <a:spcPct val="0"/>
                </a:spcAft>
              </a:pPr>
              <a:r>
                <a:rPr lang="zh-CN" altLang="en-US" sz="1200" dirty="0">
                  <a:solidFill>
                    <a:schemeClr val="tx1"/>
                  </a:solidFill>
                  <a:latin typeface="微软雅黑" panose="020B0503020204020204" pitchFamily="34" charset="-122"/>
                  <a:ea typeface="微软雅黑" panose="020B0503020204020204" pitchFamily="34" charset="-122"/>
                </a:rPr>
                <a:t>将协同办公系统的</a:t>
              </a:r>
              <a:endParaRPr lang="en-US" altLang="zh-CN" sz="1200" dirty="0">
                <a:solidFill>
                  <a:schemeClr val="tx1"/>
                </a:solidFill>
                <a:latin typeface="微软雅黑" panose="020B0503020204020204" pitchFamily="34" charset="-122"/>
                <a:ea typeface="微软雅黑" panose="020B0503020204020204" pitchFamily="34" charset="-122"/>
              </a:endParaRPr>
            </a:p>
            <a:p>
              <a:pPr marL="285750" indent="-285750" defTabSz="914099" fontAlgn="base">
                <a:spcBef>
                  <a:spcPct val="0"/>
                </a:spcBef>
                <a:spcAft>
                  <a:spcPct val="0"/>
                </a:spcAft>
                <a:buFont typeface="Arial" panose="020B0604020202020204" pitchFamily="34" charset="0"/>
                <a:buChar char="•"/>
              </a:pPr>
              <a:r>
                <a:rPr lang="zh-CN" altLang="en-US" sz="1200" dirty="0">
                  <a:solidFill>
                    <a:schemeClr val="tx1"/>
                  </a:solidFill>
                  <a:latin typeface="微软雅黑" panose="020B0503020204020204" pitchFamily="34" charset="-122"/>
                  <a:ea typeface="微软雅黑" panose="020B0503020204020204" pitchFamily="34" charset="-122"/>
                </a:rPr>
                <a:t>应用服务端（含</a:t>
              </a:r>
              <a:r>
                <a:rPr lang="en-US" altLang="zh-CN" sz="1200" dirty="0">
                  <a:solidFill>
                    <a:schemeClr val="tx1"/>
                  </a:solidFill>
                  <a:latin typeface="微软雅黑" panose="020B0503020204020204" pitchFamily="34" charset="-122"/>
                  <a:ea typeface="微软雅黑" panose="020B0503020204020204" pitchFamily="34" charset="-122"/>
                </a:rPr>
                <a:t>WEB</a:t>
              </a:r>
              <a:r>
                <a:rPr lang="zh-CN" altLang="en-US" sz="1200" dirty="0">
                  <a:solidFill>
                    <a:schemeClr val="tx1"/>
                  </a:solidFill>
                  <a:latin typeface="微软雅黑" panose="020B0503020204020204" pitchFamily="34" charset="-122"/>
                  <a:ea typeface="微软雅黑" panose="020B0503020204020204" pitchFamily="34" charset="-122"/>
                </a:rPr>
                <a:t>端）、</a:t>
              </a:r>
              <a:endParaRPr lang="en-US" altLang="zh-CN" sz="1200" dirty="0">
                <a:solidFill>
                  <a:schemeClr val="tx1"/>
                </a:solidFill>
                <a:latin typeface="微软雅黑" panose="020B0503020204020204" pitchFamily="34" charset="-122"/>
                <a:ea typeface="微软雅黑" panose="020B0503020204020204" pitchFamily="34" charset="-122"/>
              </a:endParaRPr>
            </a:p>
            <a:p>
              <a:pPr marL="285750" indent="-285750" defTabSz="914099" fontAlgn="base">
                <a:spcBef>
                  <a:spcPct val="0"/>
                </a:spcBef>
                <a:spcAft>
                  <a:spcPct val="0"/>
                </a:spcAft>
                <a:buFont typeface="Arial" panose="020B0604020202020204" pitchFamily="34" charset="0"/>
                <a:buChar char="•"/>
              </a:pPr>
              <a:r>
                <a:rPr lang="zh-CN" altLang="en-US" sz="1200" dirty="0">
                  <a:solidFill>
                    <a:schemeClr val="tx1"/>
                  </a:solidFill>
                  <a:latin typeface="微软雅黑" panose="020B0503020204020204" pitchFamily="34" charset="-122"/>
                  <a:ea typeface="微软雅黑" panose="020B0503020204020204" pitchFamily="34" charset="-122"/>
                </a:rPr>
                <a:t>数据库应用服务端</a:t>
              </a:r>
              <a:endParaRPr lang="en-US" altLang="zh-CN" sz="1200" dirty="0">
                <a:solidFill>
                  <a:schemeClr val="tx1"/>
                </a:solidFill>
                <a:latin typeface="微软雅黑" panose="020B0503020204020204" pitchFamily="34" charset="-122"/>
                <a:ea typeface="微软雅黑" panose="020B0503020204020204" pitchFamily="34" charset="-122"/>
              </a:endParaRPr>
            </a:p>
            <a:p>
              <a:pPr marL="285750" indent="-285750" defTabSz="914099" fontAlgn="base">
                <a:spcBef>
                  <a:spcPct val="0"/>
                </a:spcBef>
                <a:spcAft>
                  <a:spcPct val="0"/>
                </a:spcAft>
                <a:buFont typeface="Arial" panose="020B0604020202020204" pitchFamily="34" charset="0"/>
                <a:buChar char="•"/>
              </a:pPr>
              <a:r>
                <a:rPr lang="zh-CN" altLang="en-US" sz="1200" dirty="0">
                  <a:solidFill>
                    <a:schemeClr val="tx1"/>
                  </a:solidFill>
                  <a:latin typeface="微软雅黑" panose="020B0503020204020204" pitchFamily="34" charset="-122"/>
                  <a:ea typeface="微软雅黑" panose="020B0503020204020204" pitchFamily="34" charset="-122"/>
                </a:rPr>
                <a:t>数据存储端</a:t>
              </a:r>
              <a:endParaRPr lang="en-US" altLang="zh-CN" sz="1200" dirty="0">
                <a:solidFill>
                  <a:schemeClr val="tx1"/>
                </a:solidFill>
                <a:latin typeface="微软雅黑" panose="020B0503020204020204" pitchFamily="34" charset="-122"/>
                <a:ea typeface="微软雅黑" panose="020B0503020204020204" pitchFamily="34" charset="-122"/>
              </a:endParaRPr>
            </a:p>
            <a:p>
              <a:pPr defTabSz="914099" fontAlgn="base">
                <a:spcBef>
                  <a:spcPct val="0"/>
                </a:spcBef>
                <a:spcAft>
                  <a:spcPct val="0"/>
                </a:spcAft>
              </a:pPr>
              <a:r>
                <a:rPr lang="zh-CN" altLang="en-US" sz="1200" dirty="0">
                  <a:solidFill>
                    <a:schemeClr val="tx1"/>
                  </a:solidFill>
                  <a:latin typeface="微软雅黑" panose="020B0503020204020204" pitchFamily="34" charset="-122"/>
                  <a:ea typeface="微软雅黑" panose="020B0503020204020204" pitchFamily="34" charset="-122"/>
                </a:rPr>
                <a:t>全部按照应用负载量分别在多地进行</a:t>
              </a:r>
              <a:r>
                <a:rPr lang="zh-CN" altLang="en-US" sz="1200" dirty="0" smtClean="0">
                  <a:solidFill>
                    <a:schemeClr val="tx1"/>
                  </a:solidFill>
                  <a:latin typeface="微软雅黑" panose="020B0503020204020204" pitchFamily="34" charset="-122"/>
                  <a:ea typeface="微软雅黑" panose="020B0503020204020204" pitchFamily="34" charset="-122"/>
                </a:rPr>
                <a:t>部署；</a:t>
              </a:r>
              <a:r>
                <a:rPr lang="en-US" altLang="zh-CN" sz="1200" dirty="0" smtClean="0">
                  <a:solidFill>
                    <a:schemeClr val="tx1"/>
                  </a:solidFill>
                  <a:latin typeface="微软雅黑" panose="020B0503020204020204" pitchFamily="34" charset="-122"/>
                  <a:ea typeface="微软雅黑" panose="020B0503020204020204" pitchFamily="34" charset="-122"/>
                </a:rPr>
                <a:t/>
              </a:r>
              <a:br>
                <a:rPr lang="en-US" altLang="zh-CN" sz="1200" dirty="0" smtClean="0">
                  <a:solidFill>
                    <a:schemeClr val="tx1"/>
                  </a:solidFill>
                  <a:latin typeface="微软雅黑" panose="020B0503020204020204" pitchFamily="34" charset="-122"/>
                  <a:ea typeface="微软雅黑" panose="020B0503020204020204" pitchFamily="34" charset="-122"/>
                </a:rPr>
              </a:br>
              <a:r>
                <a:rPr lang="zh-CN" altLang="en-US" sz="1200" dirty="0" smtClean="0">
                  <a:solidFill>
                    <a:schemeClr val="tx1"/>
                  </a:solidFill>
                  <a:latin typeface="微软雅黑" panose="020B0503020204020204" pitchFamily="34" charset="-122"/>
                  <a:ea typeface="微软雅黑" panose="020B0503020204020204" pitchFamily="34" charset="-122"/>
                </a:rPr>
                <a:t>实际上是部署了多套系统，每套系统有着自己的组织架构、管理权限；</a:t>
              </a:r>
              <a:endParaRPr lang="en-US" altLang="zh-CN" sz="1200" dirty="0">
                <a:solidFill>
                  <a:schemeClr val="tx1"/>
                </a:solidFill>
                <a:latin typeface="微软雅黑" panose="020B0503020204020204" pitchFamily="34" charset="-122"/>
                <a:ea typeface="微软雅黑" panose="020B0503020204020204" pitchFamily="34" charset="-122"/>
              </a:endParaRPr>
            </a:p>
            <a:p>
              <a:pPr defTabSz="914099" fontAlgn="base">
                <a:spcBef>
                  <a:spcPct val="0"/>
                </a:spcBef>
                <a:spcAft>
                  <a:spcPct val="0"/>
                </a:spcAft>
              </a:pPr>
              <a:endParaRPr lang="en-US" altLang="zh-CN" sz="1200" dirty="0">
                <a:solidFill>
                  <a:schemeClr val="tx1"/>
                </a:solidFill>
                <a:latin typeface="微软雅黑" panose="020B0503020204020204" pitchFamily="34" charset="-122"/>
                <a:ea typeface="微软雅黑" panose="020B0503020204020204" pitchFamily="34" charset="-122"/>
              </a:endParaRPr>
            </a:p>
            <a:p>
              <a:pPr defTabSz="914099" fontAlgn="base">
                <a:spcBef>
                  <a:spcPct val="0"/>
                </a:spcBef>
                <a:spcAft>
                  <a:spcPct val="0"/>
                </a:spcAft>
              </a:pPr>
              <a:r>
                <a:rPr lang="zh-CN" altLang="en-US" sz="1200" dirty="0">
                  <a:solidFill>
                    <a:schemeClr val="tx1"/>
                  </a:solidFill>
                  <a:latin typeface="微软雅黑" panose="020B0503020204020204" pitchFamily="34" charset="-122"/>
                  <a:ea typeface="微软雅黑" panose="020B0503020204020204" pitchFamily="34" charset="-122"/>
                </a:rPr>
                <a:t>通过增加</a:t>
              </a:r>
              <a:endParaRPr lang="en-US" altLang="zh-CN" sz="1200" dirty="0">
                <a:solidFill>
                  <a:schemeClr val="tx1"/>
                </a:solidFill>
                <a:latin typeface="微软雅黑" panose="020B0503020204020204" pitchFamily="34" charset="-122"/>
                <a:ea typeface="微软雅黑" panose="020B0503020204020204" pitchFamily="34" charset="-122"/>
              </a:endParaRPr>
            </a:p>
            <a:p>
              <a:pPr marL="285750" indent="-285750" defTabSz="914099" fontAlgn="base">
                <a:spcBef>
                  <a:spcPct val="0"/>
                </a:spcBef>
                <a:spcAft>
                  <a:spcPct val="0"/>
                </a:spcAft>
                <a:buFont typeface="Arial" panose="020B0604020202020204" pitchFamily="34" charset="0"/>
                <a:buChar char="•"/>
              </a:pPr>
              <a:r>
                <a:rPr lang="zh-CN" altLang="en-US" sz="1200" dirty="0" smtClean="0">
                  <a:solidFill>
                    <a:schemeClr val="tx1"/>
                  </a:solidFill>
                  <a:latin typeface="微软雅黑" panose="020B0503020204020204" pitchFamily="34" charset="-122"/>
                  <a:ea typeface="微软雅黑" panose="020B0503020204020204" pitchFamily="34" charset="-122"/>
                </a:rPr>
                <a:t>数据交换中心服务</a:t>
              </a:r>
              <a:r>
                <a:rPr lang="zh-CN" altLang="en-US" sz="1200" dirty="0">
                  <a:solidFill>
                    <a:schemeClr val="tx1"/>
                  </a:solidFill>
                  <a:latin typeface="微软雅黑" panose="020B0503020204020204" pitchFamily="34" charset="-122"/>
                  <a:ea typeface="微软雅黑" panose="020B0503020204020204" pitchFamily="34" charset="-122"/>
                </a:rPr>
                <a:t>器</a:t>
              </a:r>
              <a:endParaRPr lang="en-US" altLang="zh-CN" sz="1200" dirty="0">
                <a:solidFill>
                  <a:schemeClr val="tx1"/>
                </a:solidFill>
                <a:latin typeface="微软雅黑" panose="020B0503020204020204" pitchFamily="34" charset="-122"/>
                <a:ea typeface="微软雅黑" panose="020B0503020204020204" pitchFamily="34" charset="-122"/>
              </a:endParaRPr>
            </a:p>
            <a:p>
              <a:pPr defTabSz="914099" fontAlgn="base">
                <a:spcBef>
                  <a:spcPct val="0"/>
                </a:spcBef>
                <a:spcAft>
                  <a:spcPct val="0"/>
                </a:spcAft>
              </a:pPr>
              <a:r>
                <a:rPr lang="zh-CN" altLang="en-US" sz="1200" dirty="0" smtClean="0">
                  <a:solidFill>
                    <a:schemeClr val="tx1"/>
                  </a:solidFill>
                  <a:latin typeface="微软雅黑" panose="020B0503020204020204" pitchFamily="34" charset="-122"/>
                  <a:ea typeface="微软雅黑" panose="020B0503020204020204" pitchFamily="34" charset="-122"/>
                </a:rPr>
                <a:t>来实现多地多系统之间的信息传递</a:t>
              </a:r>
              <a:r>
                <a:rPr lang="en-US" altLang="zh-CN" sz="1200" dirty="0" smtClean="0">
                  <a:solidFill>
                    <a:schemeClr val="tx1"/>
                  </a:solidFill>
                  <a:latin typeface="微软雅黑" panose="020B0503020204020204" pitchFamily="34" charset="-122"/>
                  <a:ea typeface="微软雅黑" panose="020B0503020204020204" pitchFamily="34" charset="-122"/>
                </a:rPr>
                <a:t/>
              </a:r>
              <a:br>
                <a:rPr lang="en-US" altLang="zh-CN" sz="1200" dirty="0" smtClean="0">
                  <a:solidFill>
                    <a:schemeClr val="tx1"/>
                  </a:solidFill>
                  <a:latin typeface="微软雅黑" panose="020B0503020204020204" pitchFamily="34" charset="-122"/>
                  <a:ea typeface="微软雅黑" panose="020B0503020204020204" pitchFamily="34" charset="-122"/>
                </a:rPr>
              </a:b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49" name="Rectangle 16"/>
            <p:cNvSpPr/>
            <p:nvPr/>
          </p:nvSpPr>
          <p:spPr bwMode="auto">
            <a:xfrm>
              <a:off x="10068044" y="1031276"/>
              <a:ext cx="1962244" cy="1105849"/>
            </a:xfrm>
            <a:prstGeom prst="rect">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2880" tIns="91440" rIns="91436" bIns="182880" numCol="1" rtlCol="0" anchor="ctr" anchorCtr="0" compatLnSpc="1">
              <a:prstTxWarp prst="textNoShape">
                <a:avLst/>
              </a:prstTxWarp>
            </a:bodyPr>
            <a:lstStyle/>
            <a:p>
              <a:pPr algn="ctr" defTabSz="914099" fontAlgn="base">
                <a:spcBef>
                  <a:spcPct val="0"/>
                </a:spcBef>
                <a:spcAft>
                  <a:spcPct val="0"/>
                </a:spcAft>
              </a:pPr>
              <a:r>
                <a:rPr lang="zh-CN" altLang="en-US" sz="140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公有</a:t>
              </a:r>
              <a:r>
                <a:rPr lang="zh-CN" altLang="en-US" sz="1400"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rPr>
                <a:t>云部署</a:t>
              </a:r>
              <a:endParaRPr lang="en-US" sz="1400" dirty="0" smtClean="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50" name="Rectangle 16"/>
            <p:cNvSpPr/>
            <p:nvPr/>
          </p:nvSpPr>
          <p:spPr bwMode="auto">
            <a:xfrm>
              <a:off x="10075308" y="2206239"/>
              <a:ext cx="1954980" cy="3992680"/>
            </a:xfrm>
            <a:prstGeom prst="rect">
              <a:avLst/>
            </a:prstGeom>
            <a:no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2880" tIns="91440" rIns="91436" bIns="182880" numCol="1" rtlCol="0" anchor="t" anchorCtr="0" compatLnSpc="1">
              <a:prstTxWarp prst="textNoShape">
                <a:avLst/>
              </a:prstTxWarp>
            </a:bodyPr>
            <a:lstStyle/>
            <a:p>
              <a:pPr defTabSz="914099" fontAlgn="base">
                <a:spcBef>
                  <a:spcPct val="0"/>
                </a:spcBef>
                <a:spcAft>
                  <a:spcPct val="0"/>
                </a:spcAft>
              </a:pPr>
              <a:r>
                <a:rPr lang="zh-CN" altLang="en-US" sz="1200" dirty="0" smtClean="0">
                  <a:solidFill>
                    <a:schemeClr val="tx1"/>
                  </a:solidFill>
                  <a:latin typeface="微软雅黑" panose="020B0503020204020204" pitchFamily="34" charset="-122"/>
                  <a:ea typeface="微软雅黑" panose="020B0503020204020204" pitchFamily="34" charset="-122"/>
                </a:rPr>
                <a:t>是指通过租用例如阿里云、腾讯云等方式实现对于系统的支撑；</a:t>
              </a:r>
              <a:endParaRPr lang="en-US" altLang="zh-CN" sz="1200" dirty="0" smtClean="0">
                <a:solidFill>
                  <a:schemeClr val="tx1"/>
                </a:solidFill>
                <a:latin typeface="微软雅黑" panose="020B0503020204020204" pitchFamily="34" charset="-122"/>
                <a:ea typeface="微软雅黑" panose="020B0503020204020204" pitchFamily="34" charset="-122"/>
              </a:endParaRPr>
            </a:p>
            <a:p>
              <a:pPr defTabSz="914099" fontAlgn="base">
                <a:spcBef>
                  <a:spcPct val="0"/>
                </a:spcBef>
                <a:spcAft>
                  <a:spcPct val="0"/>
                </a:spcAft>
              </a:pPr>
              <a:r>
                <a:rPr lang="zh-CN" altLang="en-US" sz="1200" dirty="0" smtClean="0">
                  <a:solidFill>
                    <a:schemeClr val="tx1"/>
                  </a:solidFill>
                  <a:latin typeface="微软雅黑" panose="020B0503020204020204" pitchFamily="34" charset="-122"/>
                  <a:ea typeface="微软雅黑" panose="020B0503020204020204" pitchFamily="34" charset="-122"/>
                </a:rPr>
                <a:t>好处在于，可以利用公有云天然的跨地域性，而无须为南北互通、境内境外互通问题考虑；</a:t>
              </a:r>
              <a:endParaRPr lang="en-US" altLang="zh-CN" sz="1200" dirty="0" smtClean="0">
                <a:solidFill>
                  <a:schemeClr val="tx1"/>
                </a:solidFill>
                <a:latin typeface="微软雅黑" panose="020B0503020204020204" pitchFamily="34" charset="-122"/>
                <a:ea typeface="微软雅黑" panose="020B0503020204020204" pitchFamily="34" charset="-122"/>
              </a:endParaRPr>
            </a:p>
            <a:p>
              <a:pPr defTabSz="914099" fontAlgn="base">
                <a:spcBef>
                  <a:spcPct val="0"/>
                </a:spcBef>
                <a:spcAft>
                  <a:spcPct val="0"/>
                </a:spcAft>
              </a:pPr>
              <a:r>
                <a:rPr lang="zh-CN" altLang="en-US" sz="1200" dirty="0" smtClean="0">
                  <a:solidFill>
                    <a:schemeClr val="tx1"/>
                  </a:solidFill>
                  <a:latin typeface="微软雅黑" panose="020B0503020204020204" pitchFamily="34" charset="-122"/>
                  <a:ea typeface="微软雅黑" panose="020B0503020204020204" pitchFamily="34" charset="-122"/>
                </a:rPr>
                <a:t>缺点在于，长期租用费用价格累计较高；</a:t>
              </a:r>
              <a:endParaRPr lang="en-US" altLang="zh-CN" sz="1200" dirty="0" smtClean="0">
                <a:solidFill>
                  <a:schemeClr val="tx1"/>
                </a:solidFill>
                <a:latin typeface="微软雅黑" panose="020B0503020204020204" pitchFamily="34" charset="-122"/>
                <a:ea typeface="微软雅黑" panose="020B0503020204020204" pitchFamily="34" charset="-122"/>
              </a:endParaRPr>
            </a:p>
            <a:p>
              <a:pPr defTabSz="914099" fontAlgn="base">
                <a:spcBef>
                  <a:spcPct val="0"/>
                </a:spcBef>
                <a:spcAft>
                  <a:spcPct val="0"/>
                </a:spcAft>
              </a:pPr>
              <a:r>
                <a:rPr lang="zh-CN" altLang="en-US" sz="1200" dirty="0" smtClean="0">
                  <a:solidFill>
                    <a:schemeClr val="tx1"/>
                  </a:solidFill>
                  <a:latin typeface="微软雅黑" panose="020B0503020204020204" pitchFamily="34" charset="-122"/>
                  <a:ea typeface="微软雅黑" panose="020B0503020204020204" pitchFamily="34" charset="-122"/>
                </a:rPr>
                <a:t>部分公有云不支持企业私有云化或成本较高；</a:t>
              </a:r>
              <a:endParaRPr lang="en-US" altLang="zh-CN" sz="1200" dirty="0" smtClean="0">
                <a:solidFill>
                  <a:schemeClr val="tx1"/>
                </a:solidFill>
                <a:latin typeface="微软雅黑" panose="020B0503020204020204" pitchFamily="34" charset="-122"/>
                <a:ea typeface="微软雅黑" panose="020B0503020204020204" pitchFamily="34" charset="-122"/>
              </a:endParaRPr>
            </a:p>
            <a:p>
              <a:pPr defTabSz="914099" fontAlgn="base">
                <a:spcBef>
                  <a:spcPct val="0"/>
                </a:spcBef>
                <a:spcAft>
                  <a:spcPct val="0"/>
                </a:spcAft>
              </a:pPr>
              <a:r>
                <a:rPr lang="zh-CN" altLang="en-US" sz="1200" dirty="0" smtClean="0">
                  <a:solidFill>
                    <a:schemeClr val="tx1"/>
                  </a:solidFill>
                  <a:latin typeface="微软雅黑" panose="020B0503020204020204" pitchFamily="34" charset="-122"/>
                  <a:ea typeface="微软雅黑" panose="020B0503020204020204" pitchFamily="34" charset="-122"/>
                </a:rPr>
                <a:t>部分公有云不支持多种数据库，例如腾讯云现不支持</a:t>
              </a:r>
              <a:r>
                <a:rPr lang="en-US" altLang="zh-CN" sz="1200" dirty="0" smtClean="0">
                  <a:solidFill>
                    <a:schemeClr val="tx1"/>
                  </a:solidFill>
                  <a:latin typeface="微软雅黑" panose="020B0503020204020204" pitchFamily="34" charset="-122"/>
                  <a:ea typeface="微软雅黑" panose="020B0503020204020204" pitchFamily="34" charset="-122"/>
                </a:rPr>
                <a:t>oracle</a:t>
              </a:r>
              <a:r>
                <a:rPr lang="zh-CN" altLang="en-US" sz="1200" dirty="0" smtClean="0">
                  <a:solidFill>
                    <a:schemeClr val="tx1"/>
                  </a:solidFill>
                  <a:latin typeface="微软雅黑" panose="020B0503020204020204" pitchFamily="34" charset="-122"/>
                  <a:ea typeface="微软雅黑" panose="020B0503020204020204" pitchFamily="34" charset="-122"/>
                </a:rPr>
                <a:t>数据库；</a:t>
              </a:r>
              <a:endParaRPr lang="en-US" altLang="zh-CN" sz="1200" dirty="0" smtClean="0">
                <a:solidFill>
                  <a:schemeClr val="tx1"/>
                </a:solidFill>
                <a:latin typeface="微软雅黑" panose="020B0503020204020204" pitchFamily="34" charset="-122"/>
                <a:ea typeface="微软雅黑" panose="020B0503020204020204" pitchFamily="34" charset="-122"/>
              </a:endParaRPr>
            </a:p>
            <a:p>
              <a:pPr defTabSz="914099" fontAlgn="base">
                <a:spcBef>
                  <a:spcPct val="0"/>
                </a:spcBef>
                <a:spcAft>
                  <a:spcPct val="0"/>
                </a:spcAft>
              </a:pPr>
              <a:r>
                <a:rPr lang="zh-CN" altLang="en-US" sz="1200" dirty="0" smtClean="0">
                  <a:solidFill>
                    <a:schemeClr val="tx1"/>
                  </a:solidFill>
                  <a:latin typeface="微软雅黑" panose="020B0503020204020204" pitchFamily="34" charset="-122"/>
                  <a:ea typeface="微软雅黑" panose="020B0503020204020204" pitchFamily="34" charset="-122"/>
                </a:rPr>
                <a:t>部分企事业单位不允许采用云端数据存储；</a:t>
              </a:r>
              <a:endParaRPr lang="en-US" altLang="zh-CN" sz="1200" dirty="0">
                <a:solidFill>
                  <a:schemeClr val="tx1"/>
                </a:solidFill>
                <a:latin typeface="微软雅黑" panose="020B0503020204020204" pitchFamily="34" charset="-122"/>
                <a:ea typeface="微软雅黑" panose="020B0503020204020204" pitchFamily="34" charset="-122"/>
              </a:endParaRPr>
            </a:p>
          </p:txBody>
        </p:sp>
      </p:grpSp>
      <p:sp>
        <p:nvSpPr>
          <p:cNvPr id="21"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22" name="Shape 1254"/>
          <p:cNvSpPr/>
          <p:nvPr/>
        </p:nvSpPr>
        <p:spPr>
          <a:xfrm>
            <a:off x="194424" y="1591129"/>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en-US" dirty="0" smtClean="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部署方式    </a:t>
            </a:r>
            <a:endParaRPr dirty="0">
              <a:solidFill>
                <a:srgbClr val="C00000"/>
              </a:solidFill>
              <a:latin typeface="微软雅黑" panose="020B0503020204020204" pitchFamily="34" charset="-122"/>
              <a:ea typeface="微软雅黑" panose="020B0503020204020204" pitchFamily="34" charset="-122"/>
            </a:endParaRPr>
          </a:p>
        </p:txBody>
      </p:sp>
      <p:sp>
        <p:nvSpPr>
          <p:cNvPr id="23"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24" name="Shape 1256"/>
          <p:cNvSpPr/>
          <p:nvPr/>
        </p:nvSpPr>
        <p:spPr>
          <a:xfrm>
            <a:off x="194424" y="213873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25"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26"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27"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8"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9" name="Shape 1259"/>
          <p:cNvSpPr/>
          <p:nvPr/>
        </p:nvSpPr>
        <p:spPr>
          <a:xfrm>
            <a:off x="194424" y="492096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0"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1"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9156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33513"/>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电子政务信息安全特点</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5" name="Freeform 26"/>
          <p:cNvSpPr>
            <a:spLocks noEditPoints="1"/>
          </p:cNvSpPr>
          <p:nvPr/>
        </p:nvSpPr>
        <p:spPr bwMode="gray">
          <a:xfrm rot="20241944">
            <a:off x="7614160" y="2993204"/>
            <a:ext cx="3137717" cy="2588452"/>
          </a:xfrm>
          <a:custGeom>
            <a:avLst/>
            <a:gdLst>
              <a:gd name="T0" fmla="*/ 2147483647 w 4040"/>
              <a:gd name="T1" fmla="*/ 2147483647 h 1888"/>
              <a:gd name="T2" fmla="*/ 2147483647 w 4040"/>
              <a:gd name="T3" fmla="*/ 2147483647 h 1888"/>
              <a:gd name="T4" fmla="*/ 2147483647 w 4040"/>
              <a:gd name="T5" fmla="*/ 2147483647 h 1888"/>
              <a:gd name="T6" fmla="*/ 2147483647 w 4040"/>
              <a:gd name="T7" fmla="*/ 2147483647 h 1888"/>
              <a:gd name="T8" fmla="*/ 2147483647 w 4040"/>
              <a:gd name="T9" fmla="*/ 2147483647 h 1888"/>
              <a:gd name="T10" fmla="*/ 2147483647 w 4040"/>
              <a:gd name="T11" fmla="*/ 2147483647 h 1888"/>
              <a:gd name="T12" fmla="*/ 0 w 4040"/>
              <a:gd name="T13" fmla="*/ 2147483647 h 1888"/>
              <a:gd name="T14" fmla="*/ 2147483647 w 4040"/>
              <a:gd name="T15" fmla="*/ 2147483647 h 1888"/>
              <a:gd name="T16" fmla="*/ 2147483647 w 4040"/>
              <a:gd name="T17" fmla="*/ 2147483647 h 1888"/>
              <a:gd name="T18" fmla="*/ 2147483647 w 4040"/>
              <a:gd name="T19" fmla="*/ 2147483647 h 1888"/>
              <a:gd name="T20" fmla="*/ 2147483647 w 4040"/>
              <a:gd name="T21" fmla="*/ 2147483647 h 1888"/>
              <a:gd name="T22" fmla="*/ 2147483647 w 4040"/>
              <a:gd name="T23" fmla="*/ 2147483647 h 1888"/>
              <a:gd name="T24" fmla="*/ 2147483647 w 4040"/>
              <a:gd name="T25" fmla="*/ 2147483647 h 1888"/>
              <a:gd name="T26" fmla="*/ 2147483647 w 4040"/>
              <a:gd name="T27" fmla="*/ 2147483647 h 1888"/>
              <a:gd name="T28" fmla="*/ 2147483647 w 4040"/>
              <a:gd name="T29" fmla="*/ 2147483647 h 1888"/>
              <a:gd name="T30" fmla="*/ 2147483647 w 4040"/>
              <a:gd name="T31" fmla="*/ 2147483647 h 1888"/>
              <a:gd name="T32" fmla="*/ 2147483647 w 4040"/>
              <a:gd name="T33" fmla="*/ 2147483647 h 1888"/>
              <a:gd name="T34" fmla="*/ 2147483647 w 4040"/>
              <a:gd name="T35" fmla="*/ 2147483647 h 1888"/>
              <a:gd name="T36" fmla="*/ 2147483647 w 4040"/>
              <a:gd name="T37" fmla="*/ 2147483647 h 1888"/>
              <a:gd name="T38" fmla="*/ 2147483647 w 4040"/>
              <a:gd name="T39" fmla="*/ 2147483647 h 1888"/>
              <a:gd name="T40" fmla="*/ 2147483647 w 4040"/>
              <a:gd name="T41" fmla="*/ 2147483647 h 1888"/>
              <a:gd name="T42" fmla="*/ 2147483647 w 4040"/>
              <a:gd name="T43" fmla="*/ 2147483647 h 1888"/>
              <a:gd name="T44" fmla="*/ 2147483647 w 4040"/>
              <a:gd name="T45" fmla="*/ 2147483647 h 1888"/>
              <a:gd name="T46" fmla="*/ 2147483647 w 4040"/>
              <a:gd name="T47" fmla="*/ 2147483647 h 1888"/>
              <a:gd name="T48" fmla="*/ 2147483647 w 4040"/>
              <a:gd name="T49" fmla="*/ 2147483647 h 1888"/>
              <a:gd name="T50" fmla="*/ 2147483647 w 4040"/>
              <a:gd name="T51" fmla="*/ 2147483647 h 1888"/>
              <a:gd name="T52" fmla="*/ 2147483647 w 4040"/>
              <a:gd name="T53" fmla="*/ 0 h 1888"/>
              <a:gd name="T54" fmla="*/ 2147483647 w 4040"/>
              <a:gd name="T55" fmla="*/ 2147483647 h 1888"/>
              <a:gd name="T56" fmla="*/ 2147483647 w 4040"/>
              <a:gd name="T57" fmla="*/ 2147483647 h 1888"/>
              <a:gd name="T58" fmla="*/ 2147483647 w 4040"/>
              <a:gd name="T59" fmla="*/ 2147483647 h 1888"/>
              <a:gd name="T60" fmla="*/ 2147483647 w 4040"/>
              <a:gd name="T61" fmla="*/ 2147483647 h 1888"/>
              <a:gd name="T62" fmla="*/ 2147483647 w 4040"/>
              <a:gd name="T63" fmla="*/ 2147483647 h 1888"/>
              <a:gd name="T64" fmla="*/ 2147483647 w 4040"/>
              <a:gd name="T65" fmla="*/ 2147483647 h 1888"/>
              <a:gd name="T66" fmla="*/ 2147483647 w 4040"/>
              <a:gd name="T67" fmla="*/ 2147483647 h 1888"/>
              <a:gd name="T68" fmla="*/ 2147483647 w 4040"/>
              <a:gd name="T69" fmla="*/ 2147483647 h 1888"/>
              <a:gd name="T70" fmla="*/ 2147483647 w 4040"/>
              <a:gd name="T71" fmla="*/ 2147483647 h 1888"/>
              <a:gd name="T72" fmla="*/ 2147483647 w 4040"/>
              <a:gd name="T73" fmla="*/ 2147483647 h 1888"/>
              <a:gd name="T74" fmla="*/ 2147483647 w 4040"/>
              <a:gd name="T75" fmla="*/ 2147483647 h 1888"/>
              <a:gd name="T76" fmla="*/ 2147483647 w 4040"/>
              <a:gd name="T77" fmla="*/ 2147483647 h 1888"/>
              <a:gd name="T78" fmla="*/ 2147483647 w 4040"/>
              <a:gd name="T79" fmla="*/ 2147483647 h 1888"/>
              <a:gd name="T80" fmla="*/ 2147483647 w 4040"/>
              <a:gd name="T81" fmla="*/ 2147483647 h 1888"/>
              <a:gd name="T82" fmla="*/ 2147483647 w 4040"/>
              <a:gd name="T83" fmla="*/ 2147483647 h 1888"/>
              <a:gd name="T84" fmla="*/ 2147483647 w 4040"/>
              <a:gd name="T85" fmla="*/ 2147483647 h 1888"/>
              <a:gd name="T86" fmla="*/ 2147483647 w 4040"/>
              <a:gd name="T87" fmla="*/ 2147483647 h 1888"/>
              <a:gd name="T88" fmla="*/ 2147483647 w 4040"/>
              <a:gd name="T89" fmla="*/ 2147483647 h 1888"/>
              <a:gd name="T90" fmla="*/ 2147483647 w 4040"/>
              <a:gd name="T91" fmla="*/ 2147483647 h 1888"/>
              <a:gd name="T92" fmla="*/ 2147483647 w 4040"/>
              <a:gd name="T93" fmla="*/ 2147483647 h 1888"/>
              <a:gd name="T94" fmla="*/ 2147483647 w 4040"/>
              <a:gd name="T95" fmla="*/ 2147483647 h 1888"/>
              <a:gd name="T96" fmla="*/ 2147483647 w 4040"/>
              <a:gd name="T97" fmla="*/ 2147483647 h 1888"/>
              <a:gd name="T98" fmla="*/ 2147483647 w 4040"/>
              <a:gd name="T99" fmla="*/ 2147483647 h 1888"/>
              <a:gd name="T100" fmla="*/ 2147483647 w 4040"/>
              <a:gd name="T101" fmla="*/ 2147483647 h 1888"/>
              <a:gd name="T102" fmla="*/ 2147483647 w 4040"/>
              <a:gd name="T103" fmla="*/ 2147483647 h 188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0"/>
              <a:gd name="T157" fmla="*/ 0 h 1888"/>
              <a:gd name="T158" fmla="*/ 4040 w 4040"/>
              <a:gd name="T159" fmla="*/ 1888 h 188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solidFill>
            <a:srgbClr val="EEECE1">
              <a:lumMod val="90000"/>
            </a:srgbClr>
          </a:solidFill>
          <a:ln w="0">
            <a:noFill/>
            <a:prstDash val="solid"/>
            <a:round/>
            <a:headEnd/>
            <a:tailEnd/>
          </a:ln>
        </p:spPr>
        <p:txBody>
          <a:bodyPr/>
          <a:lstStyle/>
          <a:p>
            <a:pPr algn="ctr" fontAlgn="auto">
              <a:spcBef>
                <a:spcPts val="0"/>
              </a:spcBef>
              <a:spcAft>
                <a:spcPts val="0"/>
              </a:spcAft>
              <a:defRPr/>
            </a:pPr>
            <a:endParaRPr lang="zh-CN" altLang="en-US" sz="1400" kern="0">
              <a:solidFill>
                <a:sysClr val="windowText" lastClr="000000"/>
              </a:solidFill>
              <a:latin typeface="微软雅黑" panose="020B0503020204020204" pitchFamily="34" charset="-122"/>
              <a:ea typeface="微软雅黑" panose="020B0503020204020204" pitchFamily="34" charset="-122"/>
            </a:endParaRPr>
          </a:p>
        </p:txBody>
      </p:sp>
      <p:sp>
        <p:nvSpPr>
          <p:cNvPr id="16" name="圆角矩形 7"/>
          <p:cNvSpPr>
            <a:spLocks noChangeArrowheads="1"/>
          </p:cNvSpPr>
          <p:nvPr/>
        </p:nvSpPr>
        <p:spPr bwMode="auto">
          <a:xfrm>
            <a:off x="887413" y="1071564"/>
            <a:ext cx="10875850" cy="1133475"/>
          </a:xfrm>
          <a:prstGeom prst="roundRect">
            <a:avLst>
              <a:gd name="adj" fmla="val 9042"/>
            </a:avLst>
          </a:prstGeom>
          <a:solidFill>
            <a:srgbClr val="358FCB"/>
          </a:solidFill>
          <a:ln w="9525">
            <a:solidFill>
              <a:srgbClr val="C0C0C0"/>
            </a:solidFill>
            <a:round/>
            <a:headEnd/>
            <a:tailEnd/>
          </a:ln>
          <a:effectLst/>
        </p:spPr>
        <p:txBody>
          <a:bodyPr anchor="ctr"/>
          <a:lstStyle/>
          <a:p>
            <a:pPr indent="450850" algn="just" fontAlgn="auto">
              <a:lnSpc>
                <a:spcPct val="120000"/>
              </a:lnSpc>
              <a:spcBef>
                <a:spcPts val="0"/>
              </a:spcBef>
              <a:spcAft>
                <a:spcPts val="0"/>
              </a:spcAft>
              <a:buClr>
                <a:srgbClr val="FF0000"/>
              </a:buClr>
              <a:defRPr/>
            </a:pPr>
            <a:r>
              <a:rPr lang="zh-CN" altLang="zh-CN" sz="1400" b="0" dirty="0">
                <a:solidFill>
                  <a:schemeClr val="bg1"/>
                </a:solidFill>
                <a:latin typeface="微软雅黑" panose="020B0503020204020204" pitchFamily="34" charset="-122"/>
                <a:ea typeface="微软雅黑" panose="020B0503020204020204" pitchFamily="34" charset="-122"/>
              </a:rPr>
              <a:t>信息安全工作</a:t>
            </a:r>
            <a:r>
              <a:rPr lang="zh-CN" altLang="en-US" sz="1400" b="0" dirty="0">
                <a:solidFill>
                  <a:schemeClr val="bg1"/>
                </a:solidFill>
                <a:latin typeface="微软雅黑" panose="020B0503020204020204" pitchFamily="34" charset="-122"/>
                <a:ea typeface="微软雅黑" panose="020B0503020204020204" pitchFamily="34" charset="-122"/>
              </a:rPr>
              <a:t>是一项系统工程，需要</a:t>
            </a:r>
            <a:r>
              <a:rPr lang="zh-CN" altLang="zh-CN" sz="1400" b="0" dirty="0">
                <a:solidFill>
                  <a:schemeClr val="bg1"/>
                </a:solidFill>
                <a:latin typeface="微软雅黑" panose="020B0503020204020204" pitchFamily="34" charset="-122"/>
                <a:ea typeface="微软雅黑" panose="020B0503020204020204" pitchFamily="34" charset="-122"/>
              </a:rPr>
              <a:t>以风险管理为核心，从运维管理、核心业务、基础设施、终端用户、公共安全服务五方面着手，全面建设安全管理体系，实</a:t>
            </a:r>
            <a:r>
              <a:rPr lang="zh-CN" altLang="zh-CN" sz="1400" b="0" dirty="0" smtClean="0">
                <a:solidFill>
                  <a:schemeClr val="bg1"/>
                </a:solidFill>
                <a:latin typeface="微软雅黑" panose="020B0503020204020204" pitchFamily="34" charset="-122"/>
                <a:ea typeface="微软雅黑" panose="020B0503020204020204" pitchFamily="34" charset="-122"/>
              </a:rPr>
              <a:t>现</a:t>
            </a:r>
            <a:r>
              <a:rPr lang="zh-CN" altLang="en-US" sz="1400" b="0" dirty="0" smtClean="0">
                <a:solidFill>
                  <a:schemeClr val="bg1"/>
                </a:solidFill>
                <a:latin typeface="微软雅黑" panose="020B0503020204020204" pitchFamily="34" charset="-122"/>
                <a:ea typeface="微软雅黑" panose="020B0503020204020204" pitchFamily="34" charset="-122"/>
              </a:rPr>
              <a:t>信息</a:t>
            </a:r>
            <a:r>
              <a:rPr lang="zh-CN" altLang="zh-CN" sz="1400" b="0" dirty="0" smtClean="0">
                <a:solidFill>
                  <a:schemeClr val="bg1"/>
                </a:solidFill>
                <a:latin typeface="微软雅黑" panose="020B0503020204020204" pitchFamily="34" charset="-122"/>
                <a:ea typeface="微软雅黑" panose="020B0503020204020204" pitchFamily="34" charset="-122"/>
              </a:rPr>
              <a:t>安</a:t>
            </a:r>
            <a:r>
              <a:rPr lang="zh-CN" altLang="zh-CN" sz="1400" b="0" dirty="0">
                <a:solidFill>
                  <a:schemeClr val="bg1"/>
                </a:solidFill>
                <a:latin typeface="微软雅黑" panose="020B0503020204020204" pitchFamily="34" charset="-122"/>
                <a:ea typeface="微软雅黑" panose="020B0503020204020204" pitchFamily="34" charset="-122"/>
              </a:rPr>
              <a:t>全工作的职能化、规范化、专业化、系统化和服务化，为信息化</a:t>
            </a:r>
            <a:r>
              <a:rPr lang="zh-CN" altLang="en-US" sz="1400" b="0" dirty="0">
                <a:solidFill>
                  <a:schemeClr val="bg1"/>
                </a:solidFill>
                <a:latin typeface="微软雅黑" panose="020B0503020204020204" pitchFamily="34" charset="-122"/>
                <a:ea typeface="微软雅黑" panose="020B0503020204020204" pitchFamily="34" charset="-122"/>
              </a:rPr>
              <a:t>建设</a:t>
            </a:r>
            <a:r>
              <a:rPr lang="zh-CN" altLang="zh-CN" sz="1400" b="0" dirty="0">
                <a:solidFill>
                  <a:schemeClr val="bg1"/>
                </a:solidFill>
                <a:latin typeface="微软雅黑" panose="020B0503020204020204" pitchFamily="34" charset="-122"/>
                <a:ea typeface="微软雅黑" panose="020B0503020204020204" pitchFamily="34" charset="-122"/>
              </a:rPr>
              <a:t>保驾护航</a:t>
            </a:r>
            <a:r>
              <a:rPr lang="zh-CN" altLang="en-US" sz="1400" b="0" dirty="0">
                <a:solidFill>
                  <a:schemeClr val="bg1"/>
                </a:solidFill>
                <a:latin typeface="微软雅黑" panose="020B0503020204020204" pitchFamily="34" charset="-122"/>
                <a:ea typeface="微软雅黑" panose="020B0503020204020204" pitchFamily="34" charset="-122"/>
              </a:rPr>
              <a:t>。</a:t>
            </a:r>
          </a:p>
        </p:txBody>
      </p:sp>
      <p:grpSp>
        <p:nvGrpSpPr>
          <p:cNvPr id="17" name="Group 49"/>
          <p:cNvGrpSpPr/>
          <p:nvPr/>
        </p:nvGrpSpPr>
        <p:grpSpPr>
          <a:xfrm>
            <a:off x="887413" y="2276872"/>
            <a:ext cx="5531992" cy="3865563"/>
            <a:chOff x="143971" y="2349500"/>
            <a:chExt cx="6275434" cy="4170363"/>
          </a:xfrm>
        </p:grpSpPr>
        <p:sp>
          <p:nvSpPr>
            <p:cNvPr id="18" name="任意多边形 3"/>
            <p:cNvSpPr>
              <a:spLocks/>
            </p:cNvSpPr>
            <p:nvPr/>
          </p:nvSpPr>
          <p:spPr bwMode="auto">
            <a:xfrm>
              <a:off x="605524" y="3576639"/>
              <a:ext cx="1763643" cy="2200275"/>
            </a:xfrm>
            <a:custGeom>
              <a:avLst/>
              <a:gdLst>
                <a:gd name="T0" fmla="*/ 37635 w 1312"/>
                <a:gd name="T1" fmla="*/ 0 h 1760"/>
                <a:gd name="T2" fmla="*/ 2044855 w 1312"/>
                <a:gd name="T3" fmla="*/ 0 h 1760"/>
                <a:gd name="T4" fmla="*/ 1881768 w 1312"/>
                <a:gd name="T5" fmla="*/ 139700 h 1760"/>
                <a:gd name="T6" fmla="*/ 1881768 w 1312"/>
                <a:gd name="T7" fmla="*/ 2628900 h 1760"/>
                <a:gd name="T8" fmla="*/ 2057400 w 1312"/>
                <a:gd name="T9" fmla="*/ 2794000 h 1760"/>
                <a:gd name="T10" fmla="*/ 0 w 1312"/>
                <a:gd name="T11" fmla="*/ 2794000 h 1760"/>
                <a:gd name="T12" fmla="*/ 188177 w 1312"/>
                <a:gd name="T13" fmla="*/ 2603500 h 1760"/>
                <a:gd name="T14" fmla="*/ 188177 w 1312"/>
                <a:gd name="T15" fmla="*/ 139700 h 1760"/>
                <a:gd name="T16" fmla="*/ 37635 w 1312"/>
                <a:gd name="T17" fmla="*/ 0 h 17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12" h="1760">
                  <a:moveTo>
                    <a:pt x="24" y="0"/>
                  </a:moveTo>
                  <a:lnTo>
                    <a:pt x="1304" y="0"/>
                  </a:lnTo>
                  <a:lnTo>
                    <a:pt x="1200" y="88"/>
                  </a:lnTo>
                  <a:lnTo>
                    <a:pt x="1200" y="1656"/>
                  </a:lnTo>
                  <a:lnTo>
                    <a:pt x="1312" y="1760"/>
                  </a:lnTo>
                  <a:lnTo>
                    <a:pt x="0" y="1760"/>
                  </a:lnTo>
                  <a:lnTo>
                    <a:pt x="120" y="1640"/>
                  </a:lnTo>
                  <a:lnTo>
                    <a:pt x="120" y="88"/>
                  </a:lnTo>
                  <a:lnTo>
                    <a:pt x="24" y="0"/>
                  </a:lnTo>
                  <a:close/>
                </a:path>
              </a:pathLst>
            </a:cu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none" lIns="0" tIns="0" rIns="0" bIns="0"/>
            <a:lstStyle/>
            <a:p>
              <a:pPr algn="ctr" fontAlgn="auto">
                <a:spcBef>
                  <a:spcPts val="0"/>
                </a:spcBef>
                <a:spcAft>
                  <a:spcPts val="0"/>
                </a:spcAft>
                <a:defRPr/>
              </a:pPr>
              <a:r>
                <a:rPr lang="zh-CN" altLang="en-US" sz="1400" b="1" kern="0" dirty="0">
                  <a:solidFill>
                    <a:sysClr val="windowText" lastClr="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核心</a:t>
              </a:r>
              <a:endParaRPr lang="en-US" altLang="zh-CN" sz="1400" b="1" kern="0" dirty="0">
                <a:solidFill>
                  <a:sysClr val="windowText" lastClr="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1400" b="1" kern="0" dirty="0">
                  <a:solidFill>
                    <a:sysClr val="windowText" lastClr="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业务安全</a:t>
              </a:r>
            </a:p>
          </p:txBody>
        </p:sp>
        <p:sp>
          <p:nvSpPr>
            <p:cNvPr id="19" name="任意多边形 5"/>
            <p:cNvSpPr>
              <a:spLocks/>
            </p:cNvSpPr>
            <p:nvPr/>
          </p:nvSpPr>
          <p:spPr bwMode="auto">
            <a:xfrm>
              <a:off x="2388222" y="3576639"/>
              <a:ext cx="1765760" cy="2200275"/>
            </a:xfrm>
            <a:custGeom>
              <a:avLst/>
              <a:gdLst>
                <a:gd name="T0" fmla="*/ 37635 w 1312"/>
                <a:gd name="T1" fmla="*/ 0 h 1760"/>
                <a:gd name="T2" fmla="*/ 2044855 w 1312"/>
                <a:gd name="T3" fmla="*/ 0 h 1760"/>
                <a:gd name="T4" fmla="*/ 1881768 w 1312"/>
                <a:gd name="T5" fmla="*/ 139700 h 1760"/>
                <a:gd name="T6" fmla="*/ 1881768 w 1312"/>
                <a:gd name="T7" fmla="*/ 2628900 h 1760"/>
                <a:gd name="T8" fmla="*/ 2057400 w 1312"/>
                <a:gd name="T9" fmla="*/ 2794000 h 1760"/>
                <a:gd name="T10" fmla="*/ 0 w 1312"/>
                <a:gd name="T11" fmla="*/ 2794000 h 1760"/>
                <a:gd name="T12" fmla="*/ 188177 w 1312"/>
                <a:gd name="T13" fmla="*/ 2603500 h 1760"/>
                <a:gd name="T14" fmla="*/ 188177 w 1312"/>
                <a:gd name="T15" fmla="*/ 139700 h 1760"/>
                <a:gd name="T16" fmla="*/ 37635 w 1312"/>
                <a:gd name="T17" fmla="*/ 0 h 17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12" h="1760">
                  <a:moveTo>
                    <a:pt x="24" y="0"/>
                  </a:moveTo>
                  <a:lnTo>
                    <a:pt x="1304" y="0"/>
                  </a:lnTo>
                  <a:lnTo>
                    <a:pt x="1200" y="88"/>
                  </a:lnTo>
                  <a:lnTo>
                    <a:pt x="1200" y="1656"/>
                  </a:lnTo>
                  <a:lnTo>
                    <a:pt x="1312" y="1760"/>
                  </a:lnTo>
                  <a:lnTo>
                    <a:pt x="0" y="1760"/>
                  </a:lnTo>
                  <a:lnTo>
                    <a:pt x="120" y="1640"/>
                  </a:lnTo>
                  <a:lnTo>
                    <a:pt x="120" y="88"/>
                  </a:lnTo>
                  <a:lnTo>
                    <a:pt x="24" y="0"/>
                  </a:lnTo>
                  <a:close/>
                </a:path>
              </a:pathLst>
            </a:cu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none" lIns="0" tIns="0" rIns="0" bIns="0"/>
            <a:lstStyle/>
            <a:p>
              <a:pPr algn="ctr" fontAlgn="auto">
                <a:spcBef>
                  <a:spcPts val="0"/>
                </a:spcBef>
                <a:spcAft>
                  <a:spcPts val="0"/>
                </a:spcAft>
                <a:defRPr/>
              </a:pPr>
              <a:r>
                <a:rPr lang="zh-CN" altLang="en-US" sz="1400" b="1" kern="0" dirty="0">
                  <a:solidFill>
                    <a:sysClr val="windowText" lastClr="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基础</a:t>
              </a:r>
              <a:endParaRPr lang="en-US" altLang="zh-CN" sz="1400" b="1" kern="0" dirty="0">
                <a:solidFill>
                  <a:sysClr val="windowText" lastClr="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1400" b="1" kern="0" dirty="0">
                  <a:solidFill>
                    <a:sysClr val="windowText" lastClr="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设施安全</a:t>
              </a:r>
            </a:p>
          </p:txBody>
        </p:sp>
        <p:sp>
          <p:nvSpPr>
            <p:cNvPr id="20" name="任意多边形 7"/>
            <p:cNvSpPr>
              <a:spLocks/>
            </p:cNvSpPr>
            <p:nvPr/>
          </p:nvSpPr>
          <p:spPr bwMode="auto">
            <a:xfrm>
              <a:off x="4170920" y="3576639"/>
              <a:ext cx="1767878" cy="2200275"/>
            </a:xfrm>
            <a:custGeom>
              <a:avLst/>
              <a:gdLst>
                <a:gd name="T0" fmla="*/ 37722 w 1312"/>
                <a:gd name="T1" fmla="*/ 0 h 1760"/>
                <a:gd name="T2" fmla="*/ 2049589 w 1312"/>
                <a:gd name="T3" fmla="*/ 0 h 1760"/>
                <a:gd name="T4" fmla="*/ 1886125 w 1312"/>
                <a:gd name="T5" fmla="*/ 139700 h 1760"/>
                <a:gd name="T6" fmla="*/ 1886125 w 1312"/>
                <a:gd name="T7" fmla="*/ 2628900 h 1760"/>
                <a:gd name="T8" fmla="*/ 2062163 w 1312"/>
                <a:gd name="T9" fmla="*/ 2794000 h 1760"/>
                <a:gd name="T10" fmla="*/ 0 w 1312"/>
                <a:gd name="T11" fmla="*/ 2794000 h 1760"/>
                <a:gd name="T12" fmla="*/ 188612 w 1312"/>
                <a:gd name="T13" fmla="*/ 2603500 h 1760"/>
                <a:gd name="T14" fmla="*/ 188612 w 1312"/>
                <a:gd name="T15" fmla="*/ 139700 h 1760"/>
                <a:gd name="T16" fmla="*/ 37722 w 1312"/>
                <a:gd name="T17" fmla="*/ 0 h 17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12" h="1760">
                  <a:moveTo>
                    <a:pt x="24" y="0"/>
                  </a:moveTo>
                  <a:lnTo>
                    <a:pt x="1304" y="0"/>
                  </a:lnTo>
                  <a:lnTo>
                    <a:pt x="1200" y="88"/>
                  </a:lnTo>
                  <a:lnTo>
                    <a:pt x="1200" y="1656"/>
                  </a:lnTo>
                  <a:lnTo>
                    <a:pt x="1312" y="1760"/>
                  </a:lnTo>
                  <a:lnTo>
                    <a:pt x="0" y="1760"/>
                  </a:lnTo>
                  <a:lnTo>
                    <a:pt x="120" y="1640"/>
                  </a:lnTo>
                  <a:lnTo>
                    <a:pt x="120" y="88"/>
                  </a:lnTo>
                  <a:lnTo>
                    <a:pt x="24" y="0"/>
                  </a:lnTo>
                  <a:close/>
                </a:path>
              </a:pathLst>
            </a:cu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none" lIns="0" tIns="0" rIns="0" bIns="0"/>
            <a:lstStyle/>
            <a:p>
              <a:pPr algn="ctr" fontAlgn="auto">
                <a:spcBef>
                  <a:spcPts val="0"/>
                </a:spcBef>
                <a:spcAft>
                  <a:spcPts val="0"/>
                </a:spcAft>
                <a:defRPr/>
              </a:pPr>
              <a:r>
                <a:rPr lang="zh-CN" altLang="en-US" sz="1400" b="1" kern="0" dirty="0">
                  <a:solidFill>
                    <a:sysClr val="windowText" lastClr="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终端与</a:t>
              </a:r>
              <a:endParaRPr lang="en-US" altLang="zh-CN" sz="1400" b="1" kern="0" dirty="0">
                <a:solidFill>
                  <a:sysClr val="windowText" lastClr="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1400" b="1" kern="0" dirty="0">
                  <a:solidFill>
                    <a:sysClr val="windowText" lastClr="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内容安全</a:t>
              </a:r>
            </a:p>
          </p:txBody>
        </p:sp>
        <p:sp>
          <p:nvSpPr>
            <p:cNvPr id="21" name="自选图形 10"/>
            <p:cNvSpPr>
              <a:spLocks noChangeArrowheads="1"/>
            </p:cNvSpPr>
            <p:nvPr/>
          </p:nvSpPr>
          <p:spPr bwMode="auto">
            <a:xfrm>
              <a:off x="143971" y="2349500"/>
              <a:ext cx="6275434" cy="787400"/>
            </a:xfrm>
            <a:prstGeom prst="triangle">
              <a:avLst>
                <a:gd name="adj" fmla="val 50000"/>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none" lIns="0" tIns="0" rIns="0" bIns="0" anchor="ctr"/>
            <a:lstStyle/>
            <a:p>
              <a:pPr algn="ctr" fontAlgn="auto">
                <a:spcBef>
                  <a:spcPts val="0"/>
                </a:spcBef>
                <a:spcAft>
                  <a:spcPts val="0"/>
                </a:spcAft>
                <a:defRPr/>
              </a:pPr>
              <a:r>
                <a:rPr lang="zh-CN" altLang="en-US" sz="1400" b="1" kern="0" dirty="0">
                  <a:solidFill>
                    <a:sysClr val="windowText" lastClr="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安全运维管理</a:t>
              </a:r>
              <a:endParaRPr lang="en-US" altLang="zh-CN" sz="1400" b="1" kern="0" dirty="0">
                <a:solidFill>
                  <a:sysClr val="windowText" lastClr="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fontAlgn="auto">
                <a:spcBef>
                  <a:spcPts val="0"/>
                </a:spcBef>
                <a:spcAft>
                  <a:spcPts val="0"/>
                </a:spcAft>
                <a:defRPr/>
              </a:pPr>
              <a:endParaRPr lang="zh-CN" altLang="en-US" sz="1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2" name="矩形 17"/>
            <p:cNvSpPr>
              <a:spLocks noChangeArrowheads="1"/>
            </p:cNvSpPr>
            <p:nvPr/>
          </p:nvSpPr>
          <p:spPr bwMode="auto">
            <a:xfrm>
              <a:off x="177847" y="6340475"/>
              <a:ext cx="6205566" cy="17938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none" lIns="0" tIns="0" rIns="0" bIns="0" anchor="ctr"/>
            <a:lstStyle/>
            <a:p>
              <a:pPr algn="ctr" fontAlgn="auto">
                <a:spcBef>
                  <a:spcPts val="0"/>
                </a:spcBef>
                <a:spcAft>
                  <a:spcPts val="0"/>
                </a:spcAft>
                <a:defRPr/>
              </a:pPr>
              <a:endParaRPr lang="zh-CN" altLang="en-US" sz="1400" kern="0">
                <a:solidFill>
                  <a:sysClr val="windowText" lastClr="000000"/>
                </a:solidFill>
                <a:latin typeface="微软雅黑" panose="020B0503020204020204" pitchFamily="34" charset="-122"/>
                <a:ea typeface="微软雅黑" panose="020B0503020204020204" pitchFamily="34" charset="-122"/>
              </a:endParaRPr>
            </a:p>
          </p:txBody>
        </p:sp>
        <p:grpSp>
          <p:nvGrpSpPr>
            <p:cNvPr id="23" name="组合 114"/>
            <p:cNvGrpSpPr/>
            <p:nvPr/>
          </p:nvGrpSpPr>
          <p:grpSpPr>
            <a:xfrm>
              <a:off x="180124" y="5794524"/>
              <a:ext cx="6202176" cy="546745"/>
              <a:chOff x="279073" y="6024140"/>
              <a:chExt cx="4650421" cy="177800"/>
            </a:xfrm>
            <a:solidFill>
              <a:srgbClr val="EEECE1">
                <a:lumMod val="75000"/>
              </a:srgbClr>
            </a:solidFill>
          </p:grpSpPr>
          <p:sp>
            <p:nvSpPr>
              <p:cNvPr id="39" name="矩形 16"/>
              <p:cNvSpPr>
                <a:spLocks noChangeArrowheads="1"/>
              </p:cNvSpPr>
              <p:nvPr/>
            </p:nvSpPr>
            <p:spPr bwMode="auto">
              <a:xfrm>
                <a:off x="470927" y="6024140"/>
                <a:ext cx="4266712" cy="169863"/>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none" lIns="0" tIns="0" rIns="0" bIns="0" anchor="ctr"/>
              <a:lstStyle/>
              <a:p>
                <a:pPr fontAlgn="auto">
                  <a:spcBef>
                    <a:spcPts val="0"/>
                  </a:spcBef>
                  <a:spcAft>
                    <a:spcPts val="0"/>
                  </a:spcAft>
                  <a:defRPr/>
                </a:pPr>
                <a:r>
                  <a:rPr lang="zh-CN" altLang="en-US" sz="1400" b="1" kern="0" dirty="0">
                    <a:solidFill>
                      <a:sysClr val="windowText" lastClr="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公共安全服务</a:t>
                </a:r>
              </a:p>
            </p:txBody>
          </p:sp>
          <p:sp>
            <p:nvSpPr>
              <p:cNvPr id="40" name="直线 18"/>
              <p:cNvSpPr>
                <a:spLocks noChangeShapeType="1"/>
              </p:cNvSpPr>
              <p:nvPr/>
            </p:nvSpPr>
            <p:spPr bwMode="auto">
              <a:xfrm>
                <a:off x="279073" y="6201940"/>
                <a:ext cx="4650421" cy="0"/>
              </a:xfrm>
              <a:prstGeom prst="lin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none" lIns="0" tIns="0" rIns="0" bIns="0" anchor="ctr"/>
              <a:lstStyle/>
              <a:p>
                <a:pPr fontAlgn="auto">
                  <a:spcBef>
                    <a:spcPts val="0"/>
                  </a:spcBef>
                  <a:spcAft>
                    <a:spcPts val="0"/>
                  </a:spcAft>
                  <a:defRPr/>
                </a:pPr>
                <a:endParaRPr lang="zh-CN" altLang="en-US" sz="1400" kern="0">
                  <a:solidFill>
                    <a:sysClr val="windowText" lastClr="000000"/>
                  </a:solidFill>
                  <a:latin typeface="微软雅黑" panose="020B0503020204020204" pitchFamily="34" charset="-122"/>
                  <a:ea typeface="微软雅黑" panose="020B0503020204020204" pitchFamily="34" charset="-122"/>
                </a:endParaRPr>
              </a:p>
            </p:txBody>
          </p:sp>
          <p:sp>
            <p:nvSpPr>
              <p:cNvPr id="41" name="直线 19"/>
              <p:cNvSpPr>
                <a:spLocks noChangeShapeType="1"/>
              </p:cNvSpPr>
              <p:nvPr/>
            </p:nvSpPr>
            <p:spPr bwMode="auto">
              <a:xfrm>
                <a:off x="470927" y="6024140"/>
                <a:ext cx="4266712" cy="0"/>
              </a:xfrm>
              <a:prstGeom prst="lin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none" lIns="0" tIns="0" rIns="0" bIns="0" anchor="ctr"/>
              <a:lstStyle/>
              <a:p>
                <a:pPr fontAlgn="auto">
                  <a:spcBef>
                    <a:spcPts val="0"/>
                  </a:spcBef>
                  <a:spcAft>
                    <a:spcPts val="0"/>
                  </a:spcAft>
                  <a:defRPr/>
                </a:pPr>
                <a:endParaRPr lang="zh-CN" altLang="en-US" sz="1400" kern="0">
                  <a:solidFill>
                    <a:sysClr val="windowText" lastClr="000000"/>
                  </a:solidFill>
                  <a:latin typeface="微软雅黑" panose="020B0503020204020204" pitchFamily="34" charset="-122"/>
                  <a:ea typeface="微软雅黑" panose="020B0503020204020204" pitchFamily="34" charset="-122"/>
                </a:endParaRPr>
              </a:p>
            </p:txBody>
          </p:sp>
        </p:grpSp>
        <p:sp>
          <p:nvSpPr>
            <p:cNvPr id="24" name="矩形 9"/>
            <p:cNvSpPr>
              <a:spLocks noChangeArrowheads="1"/>
            </p:cNvSpPr>
            <p:nvPr/>
          </p:nvSpPr>
          <p:spPr bwMode="auto">
            <a:xfrm>
              <a:off x="429796" y="3101975"/>
              <a:ext cx="5691082" cy="457200"/>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headEnd/>
              <a:tailEnd/>
            </a:ln>
            <a:effectLst>
              <a:outerShdw blurRad="40000" dist="20000" dir="5400000" rotWithShape="0">
                <a:srgbClr val="000000">
                  <a:alpha val="38000"/>
                </a:srgbClr>
              </a:outerShdw>
            </a:effectLst>
          </p:spPr>
          <p:txBody>
            <a:bodyPr wrap="none" lIns="0" tIns="0" rIns="0" bIns="0" anchor="ctr"/>
            <a:lstStyle/>
            <a:p>
              <a:pPr algn="ctr" fontAlgn="auto">
                <a:spcBef>
                  <a:spcPts val="0"/>
                </a:spcBef>
                <a:spcAft>
                  <a:spcPts val="0"/>
                </a:spcAft>
                <a:defRPr/>
              </a:pPr>
              <a:endParaRPr lang="zh-CN" altLang="en-US" sz="1400" kern="0">
                <a:solidFill>
                  <a:sysClr val="windowText" lastClr="000000"/>
                </a:solidFill>
                <a:latin typeface="微软雅黑" panose="020B0503020204020204" pitchFamily="34" charset="-122"/>
                <a:ea typeface="微软雅黑" panose="020B0503020204020204" pitchFamily="34" charset="-122"/>
              </a:endParaRPr>
            </a:p>
          </p:txBody>
        </p:sp>
        <p:sp>
          <p:nvSpPr>
            <p:cNvPr id="25" name="圆角矩形 81"/>
            <p:cNvSpPr/>
            <p:nvPr/>
          </p:nvSpPr>
          <p:spPr bwMode="auto">
            <a:xfrm>
              <a:off x="604760" y="3045160"/>
              <a:ext cx="1680438" cy="352400"/>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headEnd type="none" w="med" len="med"/>
              <a:tailEnd type="triangl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zh-CN" altLang="en-US" sz="1400" b="1" kern="0" dirty="0">
                  <a:solidFill>
                    <a:sysClr val="window" lastClr="FFFFFF"/>
                  </a:solidFill>
                  <a:latin typeface="微软雅黑" panose="020B0503020204020204" pitchFamily="34" charset="-122"/>
                  <a:ea typeface="微软雅黑" panose="020B0503020204020204" pitchFamily="34" charset="-122"/>
                </a:rPr>
                <a:t>组织人员</a:t>
              </a:r>
            </a:p>
          </p:txBody>
        </p:sp>
        <p:sp>
          <p:nvSpPr>
            <p:cNvPr id="26" name="圆角矩形 82"/>
            <p:cNvSpPr/>
            <p:nvPr/>
          </p:nvSpPr>
          <p:spPr bwMode="auto">
            <a:xfrm>
              <a:off x="4321114" y="3045160"/>
              <a:ext cx="1680438" cy="352400"/>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headEnd type="none" w="med" len="med"/>
              <a:tailEnd type="triangl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zh-CN" altLang="en-US" sz="1400" b="1" kern="0" dirty="0">
                  <a:solidFill>
                    <a:sysClr val="window" lastClr="FFFFFF"/>
                  </a:solidFill>
                  <a:latin typeface="微软雅黑" panose="020B0503020204020204" pitchFamily="34" charset="-122"/>
                  <a:ea typeface="微软雅黑" panose="020B0503020204020204" pitchFamily="34" charset="-122"/>
                </a:rPr>
                <a:t>安全管理中心</a:t>
              </a:r>
            </a:p>
          </p:txBody>
        </p:sp>
        <p:sp>
          <p:nvSpPr>
            <p:cNvPr id="27" name="圆角矩形 83"/>
            <p:cNvSpPr/>
            <p:nvPr/>
          </p:nvSpPr>
          <p:spPr bwMode="auto">
            <a:xfrm>
              <a:off x="2462937" y="3045160"/>
              <a:ext cx="1680438" cy="352400"/>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headEnd type="none" w="med" len="med"/>
              <a:tailEnd type="triangl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zh-CN" altLang="en-US" sz="1400" b="1" kern="0" dirty="0">
                  <a:solidFill>
                    <a:sysClr val="window" lastClr="FFFFFF"/>
                  </a:solidFill>
                  <a:latin typeface="微软雅黑" panose="020B0503020204020204" pitchFamily="34" charset="-122"/>
                  <a:ea typeface="微软雅黑" panose="020B0503020204020204" pitchFamily="34" charset="-122"/>
                </a:rPr>
                <a:t>规范流程</a:t>
              </a:r>
            </a:p>
          </p:txBody>
        </p:sp>
        <p:sp>
          <p:nvSpPr>
            <p:cNvPr id="28" name="圆角矩形 84"/>
            <p:cNvSpPr/>
            <p:nvPr/>
          </p:nvSpPr>
          <p:spPr bwMode="auto">
            <a:xfrm>
              <a:off x="911661" y="4221088"/>
              <a:ext cx="1200313" cy="396000"/>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headEnd type="none" w="med" len="med"/>
              <a:tailEnd type="triangl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zh-CN" altLang="en-US" sz="1400" b="1" kern="0" dirty="0">
                  <a:solidFill>
                    <a:sysClr val="window" lastClr="FFFFFF"/>
                  </a:solidFill>
                  <a:latin typeface="微软雅黑" panose="020B0503020204020204" pitchFamily="34" charset="-122"/>
                  <a:ea typeface="微软雅黑" panose="020B0503020204020204" pitchFamily="34" charset="-122"/>
                </a:rPr>
                <a:t>管理</a:t>
              </a:r>
              <a:endParaRPr lang="en-US" altLang="zh-CN" sz="1400" b="1" kern="0" dirty="0">
                <a:solidFill>
                  <a:sysClr val="window" lastClr="FFFFFF"/>
                </a:solidFill>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1400" b="1" kern="0" dirty="0">
                  <a:solidFill>
                    <a:sysClr val="window" lastClr="FFFFFF"/>
                  </a:solidFill>
                  <a:latin typeface="微软雅黑" panose="020B0503020204020204" pitchFamily="34" charset="-122"/>
                  <a:ea typeface="微软雅黑" panose="020B0503020204020204" pitchFamily="34" charset="-122"/>
                </a:rPr>
                <a:t>决策支持</a:t>
              </a:r>
            </a:p>
          </p:txBody>
        </p:sp>
        <p:sp>
          <p:nvSpPr>
            <p:cNvPr id="29" name="圆角矩形 85"/>
            <p:cNvSpPr/>
            <p:nvPr/>
          </p:nvSpPr>
          <p:spPr bwMode="auto">
            <a:xfrm>
              <a:off x="911661" y="4725144"/>
              <a:ext cx="1200313" cy="396000"/>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headEnd type="none" w="med" len="med"/>
              <a:tailEnd type="triangl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en-US" altLang="zh-CN" sz="1400" b="1" kern="0" dirty="0">
                  <a:solidFill>
                    <a:sysClr val="window" lastClr="FFFFFF"/>
                  </a:solidFill>
                  <a:latin typeface="微软雅黑" panose="020B0503020204020204" pitchFamily="34" charset="-122"/>
                  <a:ea typeface="微软雅黑" panose="020B0503020204020204" pitchFamily="34" charset="-122"/>
                </a:rPr>
                <a:t>ERP</a:t>
              </a:r>
              <a:endParaRPr lang="zh-CN" altLang="en-US" sz="1400" b="1" kern="0" dirty="0">
                <a:solidFill>
                  <a:sysClr val="window" lastClr="FFFFFF"/>
                </a:solidFill>
                <a:latin typeface="微软雅黑" panose="020B0503020204020204" pitchFamily="34" charset="-122"/>
                <a:ea typeface="微软雅黑" panose="020B0503020204020204" pitchFamily="34" charset="-122"/>
              </a:endParaRPr>
            </a:p>
          </p:txBody>
        </p:sp>
        <p:sp>
          <p:nvSpPr>
            <p:cNvPr id="30" name="圆角矩形 86"/>
            <p:cNvSpPr/>
            <p:nvPr/>
          </p:nvSpPr>
          <p:spPr bwMode="auto">
            <a:xfrm>
              <a:off x="911661" y="5229200"/>
              <a:ext cx="1200313" cy="396000"/>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headEnd type="none" w="med" len="med"/>
              <a:tailEnd type="triangl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en-US" altLang="zh-CN" sz="1400" b="1" kern="0" dirty="0">
                  <a:solidFill>
                    <a:sysClr val="window" lastClr="FFFFFF"/>
                  </a:solidFill>
                  <a:latin typeface="微软雅黑" panose="020B0503020204020204" pitchFamily="34" charset="-122"/>
                  <a:ea typeface="微软雅黑" panose="020B0503020204020204" pitchFamily="34" charset="-122"/>
                </a:rPr>
                <a:t>OA</a:t>
              </a:r>
              <a:endParaRPr lang="zh-CN" altLang="en-US" sz="1400" b="1" kern="0" dirty="0">
                <a:solidFill>
                  <a:sysClr val="window" lastClr="FFFFFF"/>
                </a:solidFill>
                <a:latin typeface="微软雅黑" panose="020B0503020204020204" pitchFamily="34" charset="-122"/>
                <a:ea typeface="微软雅黑" panose="020B0503020204020204" pitchFamily="34" charset="-122"/>
              </a:endParaRPr>
            </a:p>
          </p:txBody>
        </p:sp>
        <p:sp>
          <p:nvSpPr>
            <p:cNvPr id="31" name="圆角矩形 87"/>
            <p:cNvSpPr/>
            <p:nvPr/>
          </p:nvSpPr>
          <p:spPr bwMode="auto">
            <a:xfrm>
              <a:off x="2688454" y="4221088"/>
              <a:ext cx="1200313" cy="396000"/>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headEnd type="none" w="med" len="med"/>
              <a:tailEnd type="triangl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zh-CN" altLang="en-US" sz="1400" b="1" kern="0" dirty="0">
                  <a:solidFill>
                    <a:sysClr val="window" lastClr="FFFFFF"/>
                  </a:solidFill>
                  <a:latin typeface="微软雅黑" panose="020B0503020204020204" pitchFamily="34" charset="-122"/>
                  <a:ea typeface="微软雅黑" panose="020B0503020204020204" pitchFamily="34" charset="-122"/>
                </a:rPr>
                <a:t>主机</a:t>
              </a:r>
            </a:p>
          </p:txBody>
        </p:sp>
        <p:sp>
          <p:nvSpPr>
            <p:cNvPr id="32" name="圆角矩形 88"/>
            <p:cNvSpPr/>
            <p:nvPr/>
          </p:nvSpPr>
          <p:spPr bwMode="auto">
            <a:xfrm>
              <a:off x="2688454" y="4725144"/>
              <a:ext cx="1200313" cy="396000"/>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headEnd type="none" w="med" len="med"/>
              <a:tailEnd type="triangl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zh-CN" altLang="en-US" sz="1400" b="1" kern="0" dirty="0">
                  <a:solidFill>
                    <a:sysClr val="window" lastClr="FFFFFF"/>
                  </a:solidFill>
                  <a:latin typeface="微软雅黑" panose="020B0503020204020204" pitchFamily="34" charset="-122"/>
                  <a:ea typeface="微软雅黑" panose="020B0503020204020204" pitchFamily="34" charset="-122"/>
                </a:rPr>
                <a:t>网络</a:t>
              </a:r>
            </a:p>
          </p:txBody>
        </p:sp>
        <p:sp>
          <p:nvSpPr>
            <p:cNvPr id="33" name="圆角矩形 89"/>
            <p:cNvSpPr/>
            <p:nvPr/>
          </p:nvSpPr>
          <p:spPr bwMode="auto">
            <a:xfrm>
              <a:off x="2688454" y="5229200"/>
              <a:ext cx="1200313" cy="396000"/>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headEnd type="none" w="med" len="med"/>
              <a:tailEnd type="triangl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zh-CN" altLang="en-US" sz="1400" b="1" kern="0" dirty="0">
                  <a:solidFill>
                    <a:sysClr val="window" lastClr="FFFFFF"/>
                  </a:solidFill>
                  <a:latin typeface="微软雅黑" panose="020B0503020204020204" pitchFamily="34" charset="-122"/>
                  <a:ea typeface="微软雅黑" panose="020B0503020204020204" pitchFamily="34" charset="-122"/>
                </a:rPr>
                <a:t>系统软件</a:t>
              </a:r>
            </a:p>
          </p:txBody>
        </p:sp>
        <p:sp>
          <p:nvSpPr>
            <p:cNvPr id="34" name="圆角矩形 90"/>
            <p:cNvSpPr/>
            <p:nvPr/>
          </p:nvSpPr>
          <p:spPr bwMode="auto">
            <a:xfrm>
              <a:off x="4464981" y="4221088"/>
              <a:ext cx="1200313" cy="396000"/>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headEnd type="none" w="med" len="med"/>
              <a:tailEnd type="triangl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zh-CN" altLang="en-US" sz="1400" b="1" kern="0" dirty="0">
                  <a:solidFill>
                    <a:sysClr val="window" lastClr="FFFFFF"/>
                  </a:solidFill>
                  <a:latin typeface="微软雅黑" panose="020B0503020204020204" pitchFamily="34" charset="-122"/>
                  <a:ea typeface="微软雅黑" panose="020B0503020204020204" pitchFamily="34" charset="-122"/>
                </a:rPr>
                <a:t>终端</a:t>
              </a:r>
            </a:p>
          </p:txBody>
        </p:sp>
        <p:sp>
          <p:nvSpPr>
            <p:cNvPr id="35" name="圆角矩形 91"/>
            <p:cNvSpPr/>
            <p:nvPr/>
          </p:nvSpPr>
          <p:spPr bwMode="auto">
            <a:xfrm>
              <a:off x="4464981" y="4725144"/>
              <a:ext cx="1200313" cy="396000"/>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headEnd type="none" w="med" len="med"/>
              <a:tailEnd type="triangl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zh-CN" altLang="en-US" sz="1400" b="1" kern="0" dirty="0">
                  <a:solidFill>
                    <a:sysClr val="window" lastClr="FFFFFF"/>
                  </a:solidFill>
                  <a:latin typeface="微软雅黑" panose="020B0503020204020204" pitchFamily="34" charset="-122"/>
                  <a:ea typeface="微软雅黑" panose="020B0503020204020204" pitchFamily="34" charset="-122"/>
                </a:rPr>
                <a:t>用户行为</a:t>
              </a:r>
            </a:p>
          </p:txBody>
        </p:sp>
        <p:sp>
          <p:nvSpPr>
            <p:cNvPr id="36" name="圆角矩形 92"/>
            <p:cNvSpPr/>
            <p:nvPr/>
          </p:nvSpPr>
          <p:spPr bwMode="auto">
            <a:xfrm>
              <a:off x="4464981" y="5229200"/>
              <a:ext cx="1200313" cy="396000"/>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headEnd type="none" w="med" len="med"/>
              <a:tailEnd type="triangl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zh-CN" altLang="en-US" sz="1400" b="1" kern="0" dirty="0">
                  <a:solidFill>
                    <a:sysClr val="window" lastClr="FFFFFF"/>
                  </a:solidFill>
                  <a:latin typeface="微软雅黑" panose="020B0503020204020204" pitchFamily="34" charset="-122"/>
                  <a:ea typeface="微软雅黑" panose="020B0503020204020204" pitchFamily="34" charset="-122"/>
                </a:rPr>
                <a:t>内容</a:t>
              </a:r>
              <a:endParaRPr lang="en-US" altLang="zh-CN" sz="1400" b="1" kern="0" dirty="0">
                <a:solidFill>
                  <a:sysClr val="window" lastClr="FFFFFF"/>
                </a:solidFill>
                <a:latin typeface="微软雅黑" panose="020B0503020204020204" pitchFamily="34" charset="-122"/>
                <a:ea typeface="微软雅黑" panose="020B0503020204020204" pitchFamily="34" charset="-122"/>
              </a:endParaRPr>
            </a:p>
          </p:txBody>
        </p:sp>
        <p:sp>
          <p:nvSpPr>
            <p:cNvPr id="37" name="圆角矩形 93"/>
            <p:cNvSpPr/>
            <p:nvPr/>
          </p:nvSpPr>
          <p:spPr bwMode="auto">
            <a:xfrm>
              <a:off x="2678403" y="5884912"/>
              <a:ext cx="1561008" cy="352400"/>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headEnd type="none" w="med" len="med"/>
              <a:tailEnd type="triangl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en-US" altLang="zh-CN" sz="1400" b="1" kern="0" dirty="0">
                  <a:solidFill>
                    <a:sysClr val="window" lastClr="FFFFFF"/>
                  </a:solidFill>
                  <a:latin typeface="微软雅黑" panose="020B0503020204020204" pitchFamily="34" charset="-122"/>
                  <a:ea typeface="微软雅黑" panose="020B0503020204020204" pitchFamily="34" charset="-122"/>
                </a:rPr>
                <a:t>PKI/CA</a:t>
              </a:r>
            </a:p>
          </p:txBody>
        </p:sp>
        <p:sp>
          <p:nvSpPr>
            <p:cNvPr id="38" name="圆角矩形 94"/>
            <p:cNvSpPr/>
            <p:nvPr/>
          </p:nvSpPr>
          <p:spPr bwMode="auto">
            <a:xfrm>
              <a:off x="4368946" y="5884912"/>
              <a:ext cx="1561008" cy="352400"/>
            </a:xfrm>
            <a:prstGeom prst="round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headEnd type="none" w="med" len="med"/>
              <a:tailEnd type="triangl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tIns="0" rIns="0" bIns="0" anchor="ctr"/>
            <a:lstStyle/>
            <a:p>
              <a:pPr algn="ctr" fontAlgn="auto">
                <a:spcBef>
                  <a:spcPts val="0"/>
                </a:spcBef>
                <a:spcAft>
                  <a:spcPts val="0"/>
                </a:spcAft>
                <a:defRPr/>
              </a:pPr>
              <a:r>
                <a:rPr lang="en-US" altLang="zh-CN" sz="1400" b="1" kern="0" dirty="0">
                  <a:solidFill>
                    <a:sysClr val="window" lastClr="FFFFFF"/>
                  </a:solidFill>
                  <a:latin typeface="微软雅黑" panose="020B0503020204020204" pitchFamily="34" charset="-122"/>
                  <a:ea typeface="微软雅黑" panose="020B0503020204020204" pitchFamily="34" charset="-122"/>
                </a:rPr>
                <a:t>4A</a:t>
              </a:r>
            </a:p>
          </p:txBody>
        </p:sp>
      </p:grpSp>
      <p:grpSp>
        <p:nvGrpSpPr>
          <p:cNvPr id="42" name="组合 95"/>
          <p:cNvGrpSpPr>
            <a:grpSpLocks/>
          </p:cNvGrpSpPr>
          <p:nvPr/>
        </p:nvGrpSpPr>
        <p:grpSpPr bwMode="auto">
          <a:xfrm>
            <a:off x="7872411" y="2328864"/>
            <a:ext cx="2053713" cy="1414462"/>
            <a:chOff x="4986059" y="2844389"/>
            <a:chExt cx="1584738" cy="1531171"/>
          </a:xfrm>
        </p:grpSpPr>
        <p:grpSp>
          <p:nvGrpSpPr>
            <p:cNvPr id="43" name="组合 93"/>
            <p:cNvGrpSpPr>
              <a:grpSpLocks/>
            </p:cNvGrpSpPr>
            <p:nvPr/>
          </p:nvGrpSpPr>
          <p:grpSpPr bwMode="auto">
            <a:xfrm>
              <a:off x="4986059" y="2844389"/>
              <a:ext cx="1584738" cy="1531171"/>
              <a:chOff x="4427421" y="2349500"/>
              <a:chExt cx="2901950" cy="2900362"/>
            </a:xfrm>
          </p:grpSpPr>
          <p:sp>
            <p:nvSpPr>
              <p:cNvPr id="45" name="Oval 10"/>
              <p:cNvSpPr>
                <a:spLocks noChangeArrowheads="1"/>
              </p:cNvSpPr>
              <p:nvPr/>
            </p:nvSpPr>
            <p:spPr bwMode="ltGray">
              <a:xfrm>
                <a:off x="4427421" y="2349500"/>
                <a:ext cx="2901950" cy="2900362"/>
              </a:xfrm>
              <a:prstGeom prst="ellipse">
                <a:avLst/>
              </a:prstGeom>
              <a:gradFill rotWithShape="1">
                <a:gsLst>
                  <a:gs pos="0">
                    <a:srgbClr val="62A2DC">
                      <a:gamma/>
                      <a:shade val="31765"/>
                      <a:invGamma/>
                    </a:srgbClr>
                  </a:gs>
                  <a:gs pos="50000">
                    <a:srgbClr val="62A2DC">
                      <a:alpha val="80000"/>
                    </a:srgbClr>
                  </a:gs>
                  <a:gs pos="100000">
                    <a:srgbClr val="62A2DC">
                      <a:gamma/>
                      <a:shade val="31765"/>
                      <a:invGamma/>
                    </a:srgbClr>
                  </a:gs>
                </a:gsLst>
                <a:lin ang="2700000" scaled="1"/>
              </a:gradFill>
              <a:ln w="9525">
                <a:noFill/>
                <a:round/>
                <a:headEnd/>
                <a:tailEnd/>
              </a:ln>
              <a:effectLst/>
            </p:spPr>
            <p:txBody>
              <a:bodyPr wrap="none" anchor="ctr"/>
              <a:lstStyle/>
              <a:p>
                <a:pPr algn="ctr" fontAlgn="auto">
                  <a:spcBef>
                    <a:spcPts val="0"/>
                  </a:spcBef>
                  <a:spcAft>
                    <a:spcPts val="0"/>
                  </a:spcAft>
                  <a:defRPr/>
                </a:pPr>
                <a:endParaRPr lang="zh-CN" altLang="en-US" sz="1400" kern="0">
                  <a:solidFill>
                    <a:sysClr val="windowText" lastClr="000000"/>
                  </a:solidFill>
                  <a:latin typeface="微软雅黑" panose="020B0503020204020204" pitchFamily="34" charset="-122"/>
                  <a:ea typeface="微软雅黑" panose="020B0503020204020204" pitchFamily="34" charset="-122"/>
                </a:endParaRPr>
              </a:p>
            </p:txBody>
          </p:sp>
          <p:pic>
            <p:nvPicPr>
              <p:cNvPr id="46" name="Picture 11" descr="Picture2"/>
              <p:cNvPicPr>
                <a:picLocks noChangeAspect="1" noChangeArrowheads="1"/>
              </p:cNvPicPr>
              <p:nvPr/>
            </p:nvPicPr>
            <p:blipFill>
              <a:blip r:embed="rId3" cstate="print"/>
              <a:srcRect/>
              <a:stretch>
                <a:fillRect/>
              </a:stretch>
            </p:blipFill>
            <p:spPr bwMode="gray">
              <a:xfrm>
                <a:off x="4543308" y="2360612"/>
                <a:ext cx="2676525" cy="1409700"/>
              </a:xfrm>
              <a:prstGeom prst="rect">
                <a:avLst/>
              </a:prstGeom>
              <a:noFill/>
              <a:ln w="9525">
                <a:noFill/>
                <a:miter lim="800000"/>
                <a:headEnd/>
                <a:tailEnd/>
              </a:ln>
            </p:spPr>
          </p:pic>
          <p:pic>
            <p:nvPicPr>
              <p:cNvPr id="47" name="Picture 12" descr="Picture2"/>
              <p:cNvPicPr>
                <a:picLocks noChangeAspect="1" noChangeArrowheads="1"/>
              </p:cNvPicPr>
              <p:nvPr/>
            </p:nvPicPr>
            <p:blipFill>
              <a:blip r:embed="rId3" cstate="print"/>
              <a:srcRect/>
              <a:stretch>
                <a:fillRect/>
              </a:stretch>
            </p:blipFill>
            <p:spPr bwMode="gray">
              <a:xfrm flipV="1">
                <a:off x="4544896" y="3816350"/>
                <a:ext cx="2674937" cy="1409700"/>
              </a:xfrm>
              <a:prstGeom prst="rect">
                <a:avLst/>
              </a:prstGeom>
              <a:noFill/>
              <a:ln w="9525">
                <a:noFill/>
                <a:miter lim="800000"/>
                <a:headEnd/>
                <a:tailEnd/>
              </a:ln>
            </p:spPr>
          </p:pic>
          <p:sp>
            <p:nvSpPr>
              <p:cNvPr id="48" name="Text Box 4"/>
              <p:cNvSpPr txBox="1">
                <a:spLocks noChangeArrowheads="1"/>
              </p:cNvSpPr>
              <p:nvPr/>
            </p:nvSpPr>
            <p:spPr bwMode="black">
              <a:xfrm>
                <a:off x="4822796" y="3127207"/>
                <a:ext cx="2080787" cy="631098"/>
              </a:xfrm>
              <a:prstGeom prst="rect">
                <a:avLst/>
              </a:prstGeom>
              <a:noFill/>
              <a:ln w="9525" algn="ctr">
                <a:noFill/>
                <a:miter lim="800000"/>
                <a:headEnd/>
                <a:tailEnd/>
              </a:ln>
              <a:effectLst>
                <a:outerShdw dist="17961" dir="2700000" algn="ctr" rotWithShape="0">
                  <a:srgbClr val="000000">
                    <a:alpha val="50000"/>
                  </a:srgbClr>
                </a:outerShdw>
              </a:effectLst>
            </p:spPr>
            <p:txBody>
              <a:bodyPr>
                <a:spAutoFit/>
              </a:bodyPr>
              <a:lstStyle/>
              <a:p>
                <a:pPr algn="ctr" eaLnBrk="0" fontAlgn="auto" hangingPunct="0">
                  <a:spcBef>
                    <a:spcPts val="0"/>
                  </a:spcBef>
                  <a:spcAft>
                    <a:spcPts val="0"/>
                  </a:spcAft>
                  <a:defRPr/>
                </a:pPr>
                <a:endParaRPr lang="en-US" altLang="zh-CN" sz="1400" kern="0" dirty="0">
                  <a:solidFill>
                    <a:sysClr val="windowText" lastClr="000000"/>
                  </a:solidFill>
                  <a:latin typeface="微软雅黑" panose="020B0503020204020204" pitchFamily="34" charset="-122"/>
                  <a:ea typeface="微软雅黑" panose="020B0503020204020204" pitchFamily="34" charset="-122"/>
                </a:endParaRPr>
              </a:p>
            </p:txBody>
          </p:sp>
        </p:grpSp>
        <p:sp>
          <p:nvSpPr>
            <p:cNvPr id="44" name="TextBox 32"/>
            <p:cNvSpPr txBox="1"/>
            <p:nvPr/>
          </p:nvSpPr>
          <p:spPr>
            <a:xfrm>
              <a:off x="5434950" y="3212954"/>
              <a:ext cx="696650" cy="566392"/>
            </a:xfrm>
            <a:prstGeom prst="rect">
              <a:avLst/>
            </a:prstGeom>
            <a:noFill/>
          </p:spPr>
          <p:txBody>
            <a:bodyPr wrap="none">
              <a:spAutoFit/>
            </a:bodyPr>
            <a:lstStyle/>
            <a:p>
              <a:pPr algn="ctr" eaLnBrk="0" fontAlgn="auto" hangingPunct="0">
                <a:spcBef>
                  <a:spcPts val="0"/>
                </a:spcBef>
                <a:spcAft>
                  <a:spcPts val="0"/>
                </a:spcAft>
                <a:defRPr/>
              </a:pPr>
              <a:r>
                <a:rPr lang="zh-CN" altLang="en-US" sz="1400" b="0" kern="0" dirty="0">
                  <a:solidFill>
                    <a:srgbClr val="FF0000"/>
                  </a:solidFill>
                  <a:latin typeface="微软雅黑" panose="020B0503020204020204" pitchFamily="34" charset="-122"/>
                  <a:ea typeface="微软雅黑" panose="020B0503020204020204" pitchFamily="34" charset="-122"/>
                </a:rPr>
                <a:t>终端</a:t>
              </a:r>
              <a:endParaRPr lang="en-US" altLang="zh-CN" sz="1400" b="0" kern="0" dirty="0">
                <a:solidFill>
                  <a:srgbClr val="FF0000"/>
                </a:solidFill>
                <a:latin typeface="微软雅黑" panose="020B0503020204020204" pitchFamily="34" charset="-122"/>
                <a:ea typeface="微软雅黑" panose="020B0503020204020204" pitchFamily="34" charset="-122"/>
              </a:endParaRPr>
            </a:p>
            <a:p>
              <a:pPr algn="ctr" eaLnBrk="0" fontAlgn="auto" hangingPunct="0">
                <a:spcBef>
                  <a:spcPts val="0"/>
                </a:spcBef>
                <a:spcAft>
                  <a:spcPts val="0"/>
                </a:spcAft>
                <a:defRPr/>
              </a:pPr>
              <a:r>
                <a:rPr lang="zh-CN" altLang="en-US" sz="1400" b="0" kern="0" dirty="0">
                  <a:solidFill>
                    <a:sysClr val="windowText" lastClr="000000"/>
                  </a:solidFill>
                  <a:latin typeface="微软雅黑" panose="020B0503020204020204" pitchFamily="34" charset="-122"/>
                  <a:ea typeface="微软雅黑" panose="020B0503020204020204" pitchFamily="34" charset="-122"/>
                </a:rPr>
                <a:t>安全管理</a:t>
              </a:r>
              <a:endParaRPr lang="en-US" altLang="zh-CN" sz="1400" b="0" kern="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49" name="Group 3"/>
          <p:cNvGrpSpPr>
            <a:grpSpLocks/>
          </p:cNvGrpSpPr>
          <p:nvPr/>
        </p:nvGrpSpPr>
        <p:grpSpPr bwMode="auto">
          <a:xfrm>
            <a:off x="9868962" y="4178301"/>
            <a:ext cx="1922434" cy="1279524"/>
            <a:chOff x="144" y="384"/>
            <a:chExt cx="2080" cy="2081"/>
          </a:xfrm>
        </p:grpSpPr>
        <p:sp>
          <p:nvSpPr>
            <p:cNvPr id="52" name="Oval 4"/>
            <p:cNvSpPr>
              <a:spLocks noChangeArrowheads="1"/>
            </p:cNvSpPr>
            <p:nvPr/>
          </p:nvSpPr>
          <p:spPr bwMode="ltGray">
            <a:xfrm>
              <a:off x="144" y="384"/>
              <a:ext cx="2080" cy="2081"/>
            </a:xfrm>
            <a:prstGeom prst="ellipse">
              <a:avLst/>
            </a:prstGeom>
            <a:gradFill rotWithShape="1">
              <a:gsLst>
                <a:gs pos="0">
                  <a:srgbClr val="DE585B">
                    <a:gamma/>
                    <a:shade val="22353"/>
                    <a:invGamma/>
                    <a:alpha val="71001"/>
                  </a:srgbClr>
                </a:gs>
                <a:gs pos="50000">
                  <a:srgbClr val="DE585B">
                    <a:alpha val="80000"/>
                  </a:srgbClr>
                </a:gs>
                <a:gs pos="100000">
                  <a:srgbClr val="DE585B">
                    <a:gamma/>
                    <a:shade val="22353"/>
                    <a:invGamma/>
                    <a:alpha val="71001"/>
                  </a:srgbClr>
                </a:gs>
              </a:gsLst>
              <a:lin ang="2700000" scaled="1"/>
            </a:gradFill>
            <a:ln w="9525">
              <a:noFill/>
              <a:round/>
              <a:headEnd/>
              <a:tailEnd/>
            </a:ln>
            <a:effectLst/>
          </p:spPr>
          <p:txBody>
            <a:bodyPr wrap="none" anchor="ctr"/>
            <a:lstStyle/>
            <a:p>
              <a:pPr algn="ctr" fontAlgn="auto">
                <a:spcBef>
                  <a:spcPts val="0"/>
                </a:spcBef>
                <a:spcAft>
                  <a:spcPts val="0"/>
                </a:spcAft>
                <a:defRPr/>
              </a:pPr>
              <a:endParaRPr lang="zh-CN" altLang="en-US" sz="1400" b="0" kern="0">
                <a:solidFill>
                  <a:sysClr val="windowText" lastClr="000000"/>
                </a:solidFill>
                <a:latin typeface="微软雅黑" panose="020B0503020204020204" pitchFamily="34" charset="-122"/>
                <a:ea typeface="微软雅黑" panose="020B0503020204020204" pitchFamily="34" charset="-122"/>
              </a:endParaRPr>
            </a:p>
          </p:txBody>
        </p:sp>
        <p:pic>
          <p:nvPicPr>
            <p:cNvPr id="53" name="Picture 5" descr="Picture2"/>
            <p:cNvPicPr>
              <a:picLocks noChangeAspect="1" noChangeArrowheads="1"/>
            </p:cNvPicPr>
            <p:nvPr/>
          </p:nvPicPr>
          <p:blipFill>
            <a:blip r:embed="rId3" cstate="print"/>
            <a:srcRect/>
            <a:stretch>
              <a:fillRect/>
            </a:stretch>
          </p:blipFill>
          <p:spPr bwMode="ltGray">
            <a:xfrm>
              <a:off x="227" y="392"/>
              <a:ext cx="1918" cy="1011"/>
            </a:xfrm>
            <a:prstGeom prst="rect">
              <a:avLst/>
            </a:prstGeom>
            <a:noFill/>
            <a:ln w="9525">
              <a:noFill/>
              <a:miter lim="800000"/>
              <a:headEnd/>
              <a:tailEnd/>
            </a:ln>
          </p:spPr>
        </p:pic>
        <p:pic>
          <p:nvPicPr>
            <p:cNvPr id="54" name="Picture 6" descr="Picture2"/>
            <p:cNvPicPr>
              <a:picLocks noChangeAspect="1" noChangeArrowheads="1"/>
            </p:cNvPicPr>
            <p:nvPr/>
          </p:nvPicPr>
          <p:blipFill>
            <a:blip r:embed="rId3" cstate="print"/>
            <a:srcRect/>
            <a:stretch>
              <a:fillRect/>
            </a:stretch>
          </p:blipFill>
          <p:spPr bwMode="ltGray">
            <a:xfrm flipV="1">
              <a:off x="228" y="1437"/>
              <a:ext cx="1918" cy="1011"/>
            </a:xfrm>
            <a:prstGeom prst="rect">
              <a:avLst/>
            </a:prstGeom>
            <a:noFill/>
            <a:ln w="9525">
              <a:noFill/>
              <a:miter lim="800000"/>
              <a:headEnd/>
              <a:tailEnd/>
            </a:ln>
          </p:spPr>
        </p:pic>
      </p:grpSp>
      <p:sp>
        <p:nvSpPr>
          <p:cNvPr id="55" name="TextBox 45"/>
          <p:cNvSpPr txBox="1"/>
          <p:nvPr/>
        </p:nvSpPr>
        <p:spPr bwMode="auto">
          <a:xfrm>
            <a:off x="9953652" y="4425948"/>
            <a:ext cx="1740353" cy="523220"/>
          </a:xfrm>
          <a:prstGeom prst="rect">
            <a:avLst/>
          </a:prstGeom>
          <a:noFill/>
        </p:spPr>
        <p:txBody>
          <a:bodyPr>
            <a:spAutoFit/>
          </a:bodyPr>
          <a:lstStyle/>
          <a:p>
            <a:pPr algn="ctr" fontAlgn="auto">
              <a:spcBef>
                <a:spcPts val="0"/>
              </a:spcBef>
              <a:spcAft>
                <a:spcPts val="0"/>
              </a:spcAft>
              <a:defRPr/>
            </a:pPr>
            <a:r>
              <a:rPr lang="zh-CN" altLang="en-US" sz="1400" b="0" dirty="0" smtClean="0">
                <a:solidFill>
                  <a:srgbClr val="FF0000"/>
                </a:solidFill>
                <a:latin typeface="微软雅黑" panose="020B0503020204020204" pitchFamily="34" charset="-122"/>
                <a:ea typeface="微软雅黑" panose="020B0503020204020204" pitchFamily="34" charset="-122"/>
              </a:rPr>
              <a:t>内</a:t>
            </a:r>
            <a:r>
              <a:rPr lang="zh-CN" altLang="en-US" sz="1400" b="0" dirty="0">
                <a:solidFill>
                  <a:srgbClr val="FF0000"/>
                </a:solidFill>
                <a:latin typeface="微软雅黑" panose="020B0503020204020204" pitchFamily="34" charset="-122"/>
                <a:ea typeface="微软雅黑" panose="020B0503020204020204" pitchFamily="34" charset="-122"/>
              </a:rPr>
              <a:t>容</a:t>
            </a:r>
            <a:endParaRPr lang="en-US" altLang="zh-CN" sz="1400" b="0" dirty="0">
              <a:solidFill>
                <a:srgbClr val="FF0000"/>
              </a:solidFill>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1400" b="0" dirty="0">
                <a:latin typeface="微软雅黑" panose="020B0503020204020204" pitchFamily="34" charset="-122"/>
                <a:ea typeface="微软雅黑" panose="020B0503020204020204" pitchFamily="34" charset="-122"/>
              </a:rPr>
              <a:t>安全管理</a:t>
            </a:r>
          </a:p>
        </p:txBody>
      </p:sp>
      <p:grpSp>
        <p:nvGrpSpPr>
          <p:cNvPr id="56" name="Group 50"/>
          <p:cNvGrpSpPr/>
          <p:nvPr/>
        </p:nvGrpSpPr>
        <p:grpSpPr>
          <a:xfrm>
            <a:off x="6851845" y="4714877"/>
            <a:ext cx="2309884" cy="1400173"/>
            <a:chOff x="7337625" y="4367212"/>
            <a:chExt cx="2309884" cy="1644650"/>
          </a:xfrm>
        </p:grpSpPr>
        <p:grpSp>
          <p:nvGrpSpPr>
            <p:cNvPr id="57" name="组合 108"/>
            <p:cNvGrpSpPr>
              <a:grpSpLocks/>
            </p:cNvGrpSpPr>
            <p:nvPr/>
          </p:nvGrpSpPr>
          <p:grpSpPr bwMode="auto">
            <a:xfrm>
              <a:off x="7337625" y="4367212"/>
              <a:ext cx="2309884" cy="1644650"/>
              <a:chOff x="3400425" y="4038600"/>
              <a:chExt cx="2185988" cy="2185988"/>
            </a:xfrm>
          </p:grpSpPr>
          <p:sp>
            <p:nvSpPr>
              <p:cNvPr id="59" name="Oval 7"/>
              <p:cNvSpPr>
                <a:spLocks noChangeArrowheads="1"/>
              </p:cNvSpPr>
              <p:nvPr/>
            </p:nvSpPr>
            <p:spPr bwMode="ltGray">
              <a:xfrm>
                <a:off x="3400425" y="4038600"/>
                <a:ext cx="2185988" cy="2185988"/>
              </a:xfrm>
              <a:prstGeom prst="ellipse">
                <a:avLst/>
              </a:prstGeom>
              <a:gradFill rotWithShape="1">
                <a:gsLst>
                  <a:gs pos="0">
                    <a:srgbClr val="83CE5A">
                      <a:gamma/>
                      <a:shade val="31765"/>
                      <a:invGamma/>
                      <a:alpha val="71001"/>
                    </a:srgbClr>
                  </a:gs>
                  <a:gs pos="50000">
                    <a:srgbClr val="83CE5A">
                      <a:alpha val="80000"/>
                    </a:srgbClr>
                  </a:gs>
                  <a:gs pos="100000">
                    <a:srgbClr val="83CE5A">
                      <a:gamma/>
                      <a:shade val="31765"/>
                      <a:invGamma/>
                      <a:alpha val="71001"/>
                    </a:srgbClr>
                  </a:gs>
                </a:gsLst>
                <a:lin ang="2700000" scaled="1"/>
              </a:gradFill>
              <a:ln w="9525">
                <a:noFill/>
                <a:round/>
                <a:headEnd/>
                <a:tailEnd/>
              </a:ln>
              <a:effectLst/>
            </p:spPr>
            <p:txBody>
              <a:bodyPr wrap="none" anchor="ctr"/>
              <a:lstStyle/>
              <a:p>
                <a:pPr algn="ctr" fontAlgn="auto">
                  <a:spcBef>
                    <a:spcPts val="0"/>
                  </a:spcBef>
                  <a:spcAft>
                    <a:spcPts val="0"/>
                  </a:spcAft>
                  <a:defRPr/>
                </a:pPr>
                <a:endParaRPr lang="zh-CN" altLang="en-US" sz="1400" b="0" kern="0">
                  <a:solidFill>
                    <a:sysClr val="windowText" lastClr="0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60" name="Picture 8" descr="Picture2"/>
              <p:cNvPicPr>
                <a:picLocks noChangeAspect="1" noChangeArrowheads="1"/>
              </p:cNvPicPr>
              <p:nvPr/>
            </p:nvPicPr>
            <p:blipFill>
              <a:blip r:embed="rId3" cstate="print"/>
              <a:srcRect/>
              <a:stretch>
                <a:fillRect/>
              </a:stretch>
            </p:blipFill>
            <p:spPr bwMode="gray">
              <a:xfrm>
                <a:off x="3487738" y="4046538"/>
                <a:ext cx="2016125" cy="1062037"/>
              </a:xfrm>
              <a:prstGeom prst="rect">
                <a:avLst/>
              </a:prstGeom>
              <a:noFill/>
              <a:ln w="9525">
                <a:noFill/>
                <a:miter lim="800000"/>
                <a:headEnd/>
                <a:tailEnd/>
              </a:ln>
            </p:spPr>
          </p:pic>
          <p:pic>
            <p:nvPicPr>
              <p:cNvPr id="70" name="Picture 9" descr="Picture2"/>
              <p:cNvPicPr>
                <a:picLocks noChangeAspect="1" noChangeArrowheads="1"/>
              </p:cNvPicPr>
              <p:nvPr/>
            </p:nvPicPr>
            <p:blipFill>
              <a:blip r:embed="rId3" cstate="print"/>
              <a:srcRect/>
              <a:stretch>
                <a:fillRect/>
              </a:stretch>
            </p:blipFill>
            <p:spPr bwMode="gray">
              <a:xfrm flipV="1">
                <a:off x="3489325" y="5145088"/>
                <a:ext cx="2014538" cy="1062037"/>
              </a:xfrm>
              <a:prstGeom prst="rect">
                <a:avLst/>
              </a:prstGeom>
              <a:noFill/>
              <a:ln w="9525">
                <a:noFill/>
                <a:miter lim="800000"/>
                <a:headEnd/>
                <a:tailEnd/>
              </a:ln>
            </p:spPr>
          </p:pic>
        </p:grpSp>
        <p:sp>
          <p:nvSpPr>
            <p:cNvPr id="58" name="TextBox 46"/>
            <p:cNvSpPr txBox="1"/>
            <p:nvPr/>
          </p:nvSpPr>
          <p:spPr bwMode="auto">
            <a:xfrm>
              <a:off x="7456709" y="4909262"/>
              <a:ext cx="2132038" cy="614577"/>
            </a:xfrm>
            <a:prstGeom prst="rect">
              <a:avLst/>
            </a:prstGeom>
            <a:noFill/>
          </p:spPr>
          <p:txBody>
            <a:bodyPr>
              <a:spAutoFit/>
            </a:bodyPr>
            <a:lstStyle/>
            <a:p>
              <a:pPr algn="ctr" fontAlgn="auto">
                <a:spcBef>
                  <a:spcPts val="0"/>
                </a:spcBef>
                <a:spcAft>
                  <a:spcPts val="0"/>
                </a:spcAft>
                <a:defRPr/>
              </a:pPr>
              <a:r>
                <a:rPr lang="zh-CN" altLang="en-US" sz="1400" b="0" dirty="0" smtClean="0">
                  <a:solidFill>
                    <a:srgbClr val="FF0000"/>
                  </a:solidFill>
                  <a:latin typeface="微软雅黑" panose="020B0503020204020204" pitchFamily="34" charset="-122"/>
                  <a:ea typeface="微软雅黑" panose="020B0503020204020204" pitchFamily="34" charset="-122"/>
                </a:rPr>
                <a:t>基</a:t>
              </a:r>
              <a:r>
                <a:rPr lang="zh-CN" altLang="en-US" sz="1400" b="0" dirty="0">
                  <a:solidFill>
                    <a:srgbClr val="FF0000"/>
                  </a:solidFill>
                  <a:latin typeface="微软雅黑" panose="020B0503020204020204" pitchFamily="34" charset="-122"/>
                  <a:ea typeface="微软雅黑" panose="020B0503020204020204" pitchFamily="34" charset="-122"/>
                </a:rPr>
                <a:t>础设</a:t>
              </a:r>
              <a:r>
                <a:rPr lang="zh-CN" altLang="en-US" sz="1400" b="0" dirty="0" smtClean="0">
                  <a:solidFill>
                    <a:srgbClr val="FF0000"/>
                  </a:solidFill>
                  <a:latin typeface="微软雅黑" panose="020B0503020204020204" pitchFamily="34" charset="-122"/>
                  <a:ea typeface="微软雅黑" panose="020B0503020204020204" pitchFamily="34" charset="-122"/>
                </a:rPr>
                <a:t>施与应用</a:t>
              </a:r>
              <a:endParaRPr lang="en-US" altLang="zh-CN" sz="1400" b="0" dirty="0" smtClean="0">
                <a:solidFill>
                  <a:srgbClr val="FF0000"/>
                </a:solidFill>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1400" b="0" dirty="0" smtClean="0">
                  <a:latin typeface="微软雅黑" panose="020B0503020204020204" pitchFamily="34" charset="-122"/>
                  <a:ea typeface="微软雅黑" panose="020B0503020204020204" pitchFamily="34" charset="-122"/>
                </a:rPr>
                <a:t>安</a:t>
              </a:r>
              <a:r>
                <a:rPr lang="zh-CN" altLang="en-US" sz="1400" b="0" dirty="0">
                  <a:latin typeface="微软雅黑" panose="020B0503020204020204" pitchFamily="34" charset="-122"/>
                  <a:ea typeface="微软雅黑" panose="020B0503020204020204" pitchFamily="34" charset="-122"/>
                </a:rPr>
                <a:t>全管理</a:t>
              </a:r>
            </a:p>
          </p:txBody>
        </p:sp>
      </p:grpSp>
      <p:sp>
        <p:nvSpPr>
          <p:cNvPr id="71" name="AutoShape 3"/>
          <p:cNvSpPr>
            <a:spLocks noChangeArrowheads="1"/>
          </p:cNvSpPr>
          <p:nvPr/>
        </p:nvSpPr>
        <p:spPr bwMode="gray">
          <a:xfrm>
            <a:off x="6378087" y="3617918"/>
            <a:ext cx="726205" cy="1568450"/>
          </a:xfrm>
          <a:prstGeom prst="rightArrow">
            <a:avLst>
              <a:gd name="adj1" fmla="val 80093"/>
              <a:gd name="adj2" fmla="val 50102"/>
            </a:avLst>
          </a:prstGeom>
          <a:gradFill rotWithShape="1">
            <a:gsLst>
              <a:gs pos="0">
                <a:srgbClr val="FFFFFF">
                  <a:alpha val="0"/>
                </a:srgbClr>
              </a:gs>
              <a:gs pos="100000">
                <a:srgbClr val="C0C0C0"/>
              </a:gs>
            </a:gsLst>
            <a:lin ang="0" scaled="1"/>
          </a:gradFill>
          <a:ln w="19050" cap="rnd" algn="ctr">
            <a:solidFill>
              <a:srgbClr val="C0C0C0"/>
            </a:solidFill>
            <a:prstDash val="sysDot"/>
            <a:miter lim="800000"/>
            <a:headEnd/>
            <a:tailEnd/>
          </a:ln>
        </p:spPr>
        <p:txBody>
          <a:bodyPr wrap="none" anchor="ctr"/>
          <a:lstStyle/>
          <a:p>
            <a:pPr algn="ctr"/>
            <a:endParaRPr lang="en-US" altLang="zh-CN" sz="1400">
              <a:latin typeface="微软雅黑" panose="020B0503020204020204" pitchFamily="34" charset="-122"/>
              <a:ea typeface="微软雅黑" panose="020B0503020204020204" pitchFamily="34" charset="-122"/>
              <a:cs typeface="Times New Roman" pitchFamily="18" charset="0"/>
            </a:endParaRPr>
          </a:p>
        </p:txBody>
      </p:sp>
      <p:sp>
        <p:nvSpPr>
          <p:cNvPr id="72" name="TextBox 134"/>
          <p:cNvSpPr txBox="1">
            <a:spLocks noChangeArrowheads="1"/>
          </p:cNvSpPr>
          <p:nvPr/>
        </p:nvSpPr>
        <p:spPr bwMode="auto">
          <a:xfrm>
            <a:off x="8663255" y="3881436"/>
            <a:ext cx="902811" cy="307777"/>
          </a:xfrm>
          <a:prstGeom prst="rect">
            <a:avLst/>
          </a:prstGeom>
          <a:noFill/>
          <a:ln w="9525">
            <a:noFill/>
            <a:miter lim="800000"/>
            <a:headEnd/>
            <a:tailEnd/>
          </a:ln>
        </p:spPr>
        <p:txBody>
          <a:bodyPr wrap="none">
            <a:spAutoFit/>
          </a:bodyPr>
          <a:lstStyle/>
          <a:p>
            <a:pPr algn="ctr"/>
            <a:r>
              <a:rPr lang="zh-CN" altLang="en-US" sz="1400" dirty="0">
                <a:latin typeface="微软雅黑" panose="020B0503020204020204" pitchFamily="34" charset="-122"/>
                <a:ea typeface="微软雅黑" panose="020B0503020204020204" pitchFamily="34" charset="-122"/>
              </a:rPr>
              <a:t>信息安</a:t>
            </a:r>
            <a:r>
              <a:rPr lang="zh-CN" altLang="en-US" sz="1400" dirty="0" smtClean="0">
                <a:latin typeface="微软雅黑" panose="020B0503020204020204" pitchFamily="34" charset="-122"/>
                <a:ea typeface="微软雅黑" panose="020B0503020204020204" pitchFamily="34" charset="-122"/>
              </a:rPr>
              <a:t>全</a:t>
            </a:r>
            <a:endParaRPr lang="zh-CN" altLang="en-US" sz="1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32160078"/>
      </p:ext>
    </p:extLst>
  </p:cSld>
  <p:clrMapOvr>
    <a:masterClrMapping/>
  </p:clrMapOvr>
  <p:transition spd="slow">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12"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13"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14" name="Shape 1256"/>
          <p:cNvSpPr/>
          <p:nvPr/>
        </p:nvSpPr>
        <p:spPr>
          <a:xfrm>
            <a:off x="194424" y="213873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数据备份    </a:t>
            </a:r>
            <a:endParaRPr dirty="0">
              <a:solidFill>
                <a:srgbClr val="C00000"/>
              </a:solidFill>
              <a:latin typeface="微软雅黑" panose="020B0503020204020204" pitchFamily="34" charset="-122"/>
              <a:ea typeface="微软雅黑" panose="020B0503020204020204" pitchFamily="34" charset="-122"/>
            </a:endParaRPr>
          </a:p>
        </p:txBody>
      </p:sp>
      <p:sp>
        <p:nvSpPr>
          <p:cNvPr id="15"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16"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17"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1"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2" name="Shape 1259"/>
          <p:cNvSpPr/>
          <p:nvPr/>
        </p:nvSpPr>
        <p:spPr>
          <a:xfrm>
            <a:off x="194424" y="492096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3"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4"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5"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数据备份</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2247331" y="1263522"/>
            <a:ext cx="8496944" cy="3970318"/>
          </a:xfrm>
          <a:prstGeom prst="rect">
            <a:avLst/>
          </a:prstGeom>
        </p:spPr>
        <p:txBody>
          <a:bodyPr wrap="square">
            <a:spAutoFit/>
          </a:bodyPr>
          <a:lstStyle/>
          <a:p>
            <a:pPr>
              <a:lnSpc>
                <a:spcPct val="200000"/>
              </a:lnSpc>
            </a:pPr>
            <a:r>
              <a:rPr lang="zh-CN" altLang="en-US" b="1" dirty="0" smtClean="0">
                <a:solidFill>
                  <a:schemeClr val="tx1">
                    <a:lumMod val="65000"/>
                    <a:lumOff val="35000"/>
                  </a:schemeClr>
                </a:solidFill>
                <a:latin typeface="微软雅黑" panose="020B0503020204020204" pitchFamily="34" charset="-122"/>
                <a:ea typeface="微软雅黑" panose="020B0503020204020204" pitchFamily="34" charset="-122"/>
              </a:rPr>
              <a:t>一、</a:t>
            </a:r>
            <a:r>
              <a:rPr lang="zh-CN" altLang="zh-CN" b="1" dirty="0" smtClean="0">
                <a:solidFill>
                  <a:schemeClr val="tx1">
                    <a:lumMod val="65000"/>
                    <a:lumOff val="35000"/>
                  </a:schemeClr>
                </a:solidFill>
                <a:latin typeface="微软雅黑" panose="020B0503020204020204" pitchFamily="34" charset="-122"/>
                <a:ea typeface="微软雅黑" panose="020B0503020204020204" pitchFamily="34" charset="-122"/>
              </a:rPr>
              <a:t>备份内容</a:t>
            </a:r>
            <a:endParaRPr lang="zh-CN"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200000"/>
              </a:lnSpc>
            </a:pP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通过</a:t>
            </a:r>
            <a:r>
              <a:rPr lang="es-ES" altLang="zh-CN" dirty="0">
                <a:solidFill>
                  <a:schemeClr val="tx1">
                    <a:lumMod val="65000"/>
                    <a:lumOff val="35000"/>
                  </a:schemeClr>
                </a:solidFill>
                <a:latin typeface="微软雅黑" panose="020B0503020204020204" pitchFamily="34" charset="-122"/>
                <a:ea typeface="微软雅黑" panose="020B0503020204020204" pitchFamily="34" charset="-122"/>
              </a:rPr>
              <a:t>e-cology</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的技术架构，可以看到整个</a:t>
            </a:r>
            <a:r>
              <a:rPr lang="es-ES" altLang="zh-CN" dirty="0">
                <a:solidFill>
                  <a:schemeClr val="tx1">
                    <a:lumMod val="65000"/>
                    <a:lumOff val="35000"/>
                  </a:schemeClr>
                </a:solidFill>
                <a:latin typeface="微软雅黑" panose="020B0503020204020204" pitchFamily="34" charset="-122"/>
                <a:ea typeface="微软雅黑" panose="020B0503020204020204" pitchFamily="34" charset="-122"/>
              </a:rPr>
              <a:t>e-cology</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所包括的需备份内容及出现意外情况后恢复内容有：</a:t>
            </a:r>
          </a:p>
          <a:p>
            <a:pPr>
              <a:lnSpc>
                <a:spcPct val="200000"/>
              </a:lnSpc>
            </a:pPr>
            <a:r>
              <a:rPr lang="es-ES" altLang="zh-CN" b="1" dirty="0">
                <a:solidFill>
                  <a:schemeClr val="tx1">
                    <a:lumMod val="65000"/>
                    <a:lumOff val="35000"/>
                  </a:schemeClr>
                </a:solidFill>
                <a:latin typeface="微软雅黑" panose="020B0503020204020204" pitchFamily="34" charset="-122"/>
                <a:ea typeface="微软雅黑" panose="020B0503020204020204" pitchFamily="34" charset="-122"/>
              </a:rPr>
              <a:t>(1). </a:t>
            </a:r>
            <a:r>
              <a:rPr lang="zh-CN" altLang="zh-CN" b="1" dirty="0">
                <a:solidFill>
                  <a:schemeClr val="tx1">
                    <a:lumMod val="65000"/>
                    <a:lumOff val="35000"/>
                  </a:schemeClr>
                </a:solidFill>
                <a:latin typeface="微软雅黑" panose="020B0503020204020204" pitchFamily="34" charset="-122"/>
                <a:ea typeface="微软雅黑" panose="020B0503020204020204" pitchFamily="34" charset="-122"/>
              </a:rPr>
              <a:t>程序文件</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：包括表示层和逻辑层文件；</a:t>
            </a:r>
          </a:p>
          <a:p>
            <a:pPr>
              <a:lnSpc>
                <a:spcPct val="200000"/>
              </a:lnSpc>
            </a:pPr>
            <a:r>
              <a:rPr lang="es-ES" altLang="zh-CN" b="1" dirty="0">
                <a:solidFill>
                  <a:schemeClr val="tx1">
                    <a:lumMod val="65000"/>
                    <a:lumOff val="35000"/>
                  </a:schemeClr>
                </a:solidFill>
                <a:latin typeface="微软雅黑" panose="020B0503020204020204" pitchFamily="34" charset="-122"/>
                <a:ea typeface="微软雅黑" panose="020B0503020204020204" pitchFamily="34" charset="-122"/>
              </a:rPr>
              <a:t>(2). </a:t>
            </a:r>
            <a:r>
              <a:rPr lang="zh-CN" altLang="zh-CN" b="1" dirty="0">
                <a:solidFill>
                  <a:schemeClr val="tx1">
                    <a:lumMod val="65000"/>
                    <a:lumOff val="35000"/>
                  </a:schemeClr>
                </a:solidFill>
                <a:latin typeface="微软雅黑" panose="020B0503020204020204" pitchFamily="34" charset="-122"/>
                <a:ea typeface="微软雅黑" panose="020B0503020204020204" pitchFamily="34" charset="-122"/>
              </a:rPr>
              <a:t>数据文件</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：即系统中涉及用到的附件、图片、</a:t>
            </a:r>
            <a:r>
              <a:rPr lang="es-ES" altLang="zh-CN" dirty="0" smtClean="0">
                <a:solidFill>
                  <a:schemeClr val="tx1">
                    <a:lumMod val="65000"/>
                    <a:lumOff val="35000"/>
                  </a:schemeClr>
                </a:solidFill>
                <a:latin typeface="微软雅黑" panose="020B0503020204020204" pitchFamily="34" charset="-122"/>
                <a:ea typeface="微软雅黑" panose="020B0503020204020204" pitchFamily="34" charset="-122"/>
              </a:rPr>
              <a:t>flas</a:t>
            </a:r>
            <a:r>
              <a:rPr lang="en-US" altLang="zh-CN" dirty="0" smtClean="0">
                <a:solidFill>
                  <a:schemeClr val="tx1">
                    <a:lumMod val="65000"/>
                    <a:lumOff val="35000"/>
                  </a:schemeClr>
                </a:solidFill>
                <a:latin typeface="微软雅黑" panose="020B0503020204020204" pitchFamily="34" charset="-122"/>
                <a:ea typeface="微软雅黑" panose="020B0503020204020204" pitchFamily="34" charset="-122"/>
              </a:rPr>
              <a:t>h</a:t>
            </a:r>
            <a:r>
              <a:rPr lang="zh-CN" altLang="zh-CN" dirty="0" smtClean="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视频等文件，单独存放于</a:t>
            </a:r>
            <a:r>
              <a:rPr lang="es-ES" altLang="zh-CN" dirty="0">
                <a:solidFill>
                  <a:schemeClr val="tx1">
                    <a:lumMod val="65000"/>
                    <a:lumOff val="35000"/>
                  </a:schemeClr>
                </a:solidFill>
                <a:latin typeface="微软雅黑" panose="020B0503020204020204" pitchFamily="34" charset="-122"/>
                <a:ea typeface="微软雅黑" panose="020B0503020204020204" pitchFamily="34" charset="-122"/>
              </a:rPr>
              <a:t>e-cology</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应用服务器文件夹或磁盘中；</a:t>
            </a:r>
          </a:p>
          <a:p>
            <a:pPr>
              <a:lnSpc>
                <a:spcPct val="200000"/>
              </a:lnSpc>
            </a:pPr>
            <a:r>
              <a:rPr lang="es-ES" altLang="zh-CN" b="1" dirty="0">
                <a:solidFill>
                  <a:schemeClr val="tx1">
                    <a:lumMod val="65000"/>
                    <a:lumOff val="35000"/>
                  </a:schemeClr>
                </a:solidFill>
                <a:latin typeface="微软雅黑" panose="020B0503020204020204" pitchFamily="34" charset="-122"/>
                <a:ea typeface="微软雅黑" panose="020B0503020204020204" pitchFamily="34" charset="-122"/>
              </a:rPr>
              <a:t>(3). </a:t>
            </a:r>
            <a:r>
              <a:rPr lang="zh-CN" altLang="zh-CN" b="1" dirty="0">
                <a:solidFill>
                  <a:schemeClr val="tx1">
                    <a:lumMod val="65000"/>
                    <a:lumOff val="35000"/>
                  </a:schemeClr>
                </a:solidFill>
                <a:latin typeface="微软雅黑" panose="020B0503020204020204" pitchFamily="34" charset="-122"/>
                <a:ea typeface="微软雅黑" panose="020B0503020204020204" pitchFamily="34" charset="-122"/>
              </a:rPr>
              <a:t>数据库内容</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：即存放于关系型数据库</a:t>
            </a:r>
            <a:r>
              <a:rPr lang="es-ES" altLang="zh-CN"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如</a:t>
            </a:r>
            <a:r>
              <a:rPr lang="es-ES" altLang="zh-CN" dirty="0">
                <a:solidFill>
                  <a:schemeClr val="tx1">
                    <a:lumMod val="65000"/>
                    <a:lumOff val="35000"/>
                  </a:schemeClr>
                </a:solidFill>
                <a:latin typeface="微软雅黑" panose="020B0503020204020204" pitchFamily="34" charset="-122"/>
                <a:ea typeface="微软雅黑" panose="020B0503020204020204" pitchFamily="34" charset="-122"/>
              </a:rPr>
              <a:t>sqlserver</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a:t>
            </a:r>
            <a:r>
              <a:rPr lang="es-ES" altLang="zh-CN" dirty="0">
                <a:solidFill>
                  <a:schemeClr val="tx1">
                    <a:lumMod val="65000"/>
                    <a:lumOff val="35000"/>
                  </a:schemeClr>
                </a:solidFill>
                <a:latin typeface="微软雅黑" panose="020B0503020204020204" pitchFamily="34" charset="-122"/>
                <a:ea typeface="微软雅黑" panose="020B0503020204020204" pitchFamily="34" charset="-122"/>
              </a:rPr>
              <a:t>oracle</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等</a:t>
            </a:r>
            <a:r>
              <a:rPr lang="es-ES" altLang="zh-CN"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中的数据</a:t>
            </a:r>
            <a:r>
              <a:rPr lang="zh-CN" altLang="zh-CN"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zh-CN"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480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12"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13"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14" name="Shape 1256"/>
          <p:cNvSpPr/>
          <p:nvPr/>
        </p:nvSpPr>
        <p:spPr>
          <a:xfrm>
            <a:off x="194424" y="213873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数据备份    </a:t>
            </a:r>
            <a:endParaRPr dirty="0">
              <a:solidFill>
                <a:srgbClr val="C00000"/>
              </a:solidFill>
              <a:latin typeface="微软雅黑" panose="020B0503020204020204" pitchFamily="34" charset="-122"/>
              <a:ea typeface="微软雅黑" panose="020B0503020204020204" pitchFamily="34" charset="-122"/>
            </a:endParaRPr>
          </a:p>
        </p:txBody>
      </p:sp>
      <p:sp>
        <p:nvSpPr>
          <p:cNvPr id="15"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16"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17"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1"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2" name="Shape 1259"/>
          <p:cNvSpPr/>
          <p:nvPr/>
        </p:nvSpPr>
        <p:spPr>
          <a:xfrm>
            <a:off x="194424" y="492096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3"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4"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5"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数据备份</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2127822" y="940028"/>
            <a:ext cx="8640960" cy="5632311"/>
          </a:xfrm>
          <a:prstGeom prst="rect">
            <a:avLst/>
          </a:prstGeom>
        </p:spPr>
        <p:txBody>
          <a:bodyPr wrap="square">
            <a:spAutoFit/>
          </a:bodyPr>
          <a:lstStyle/>
          <a:p>
            <a:pPr marL="0" lvl="2">
              <a:lnSpc>
                <a:spcPct val="200000"/>
              </a:lnSpc>
            </a:pPr>
            <a:r>
              <a:rPr lang="zh-CN" altLang="en-US" b="1" dirty="0" smtClean="0">
                <a:solidFill>
                  <a:schemeClr val="tx1">
                    <a:lumMod val="65000"/>
                    <a:lumOff val="35000"/>
                  </a:schemeClr>
                </a:solidFill>
                <a:latin typeface="微软雅黑" panose="020B0503020204020204" pitchFamily="34" charset="-122"/>
                <a:ea typeface="微软雅黑" panose="020B0503020204020204" pitchFamily="34" charset="-122"/>
              </a:rPr>
              <a:t>二、</a:t>
            </a:r>
            <a:r>
              <a:rPr lang="zh-CN" altLang="zh-CN" b="1" dirty="0" smtClean="0">
                <a:solidFill>
                  <a:schemeClr val="tx1">
                    <a:lumMod val="65000"/>
                    <a:lumOff val="35000"/>
                  </a:schemeClr>
                </a:solidFill>
                <a:latin typeface="微软雅黑" panose="020B0503020204020204" pitchFamily="34" charset="-122"/>
                <a:ea typeface="微软雅黑" panose="020B0503020204020204" pitchFamily="34" charset="-122"/>
              </a:rPr>
              <a:t>常见备份</a:t>
            </a:r>
            <a:r>
              <a:rPr lang="zh-CN" altLang="zh-CN" b="1" dirty="0">
                <a:solidFill>
                  <a:schemeClr val="tx1">
                    <a:lumMod val="65000"/>
                    <a:lumOff val="35000"/>
                  </a:schemeClr>
                </a:solidFill>
                <a:latin typeface="微软雅黑" panose="020B0503020204020204" pitchFamily="34" charset="-122"/>
                <a:ea typeface="微软雅黑" panose="020B0503020204020204" pitchFamily="34" charset="-122"/>
              </a:rPr>
              <a:t>方式</a:t>
            </a:r>
          </a:p>
          <a:p>
            <a:pPr>
              <a:lnSpc>
                <a:spcPct val="200000"/>
              </a:lnSpc>
            </a:pP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针对以上</a:t>
            </a:r>
            <a:r>
              <a:rPr lang="es-ES" altLang="zh-CN" dirty="0">
                <a:solidFill>
                  <a:schemeClr val="tx1">
                    <a:lumMod val="65000"/>
                    <a:lumOff val="35000"/>
                  </a:schemeClr>
                </a:solidFill>
                <a:latin typeface="微软雅黑" panose="020B0503020204020204" pitchFamily="34" charset="-122"/>
                <a:ea typeface="微软雅黑" panose="020B0503020204020204" pitchFamily="34" charset="-122"/>
              </a:rPr>
              <a:t>e-cology</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涉及到的内容，采用的备份方式也有所不同：</a:t>
            </a:r>
          </a:p>
          <a:p>
            <a:pPr>
              <a:lnSpc>
                <a:spcPct val="200000"/>
              </a:lnSpc>
            </a:pPr>
            <a:r>
              <a:rPr lang="es-ES" altLang="zh-CN" b="1" dirty="0">
                <a:solidFill>
                  <a:schemeClr val="tx1">
                    <a:lumMod val="65000"/>
                    <a:lumOff val="35000"/>
                  </a:schemeClr>
                </a:solidFill>
                <a:latin typeface="微软雅黑" panose="020B0503020204020204" pitchFamily="34" charset="-122"/>
                <a:ea typeface="微软雅黑" panose="020B0503020204020204" pitchFamily="34" charset="-122"/>
              </a:rPr>
              <a:t>(1). </a:t>
            </a:r>
            <a:r>
              <a:rPr lang="zh-CN" altLang="zh-CN" b="1" dirty="0">
                <a:solidFill>
                  <a:schemeClr val="tx1">
                    <a:lumMod val="65000"/>
                    <a:lumOff val="35000"/>
                  </a:schemeClr>
                </a:solidFill>
                <a:latin typeface="微软雅黑" panose="020B0503020204020204" pitchFamily="34" charset="-122"/>
                <a:ea typeface="微软雅黑" panose="020B0503020204020204" pitchFamily="34" charset="-122"/>
              </a:rPr>
              <a:t>程序文件</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：不需要自动周期备份，只需要在安装或升级后将服务器的程序安装的文件夹</a:t>
            </a:r>
            <a:r>
              <a:rPr lang="es-ES" altLang="zh-CN" dirty="0">
                <a:solidFill>
                  <a:schemeClr val="tx1">
                    <a:lumMod val="65000"/>
                    <a:lumOff val="35000"/>
                  </a:schemeClr>
                </a:solidFill>
                <a:latin typeface="微软雅黑" panose="020B0503020204020204" pitchFamily="34" charset="-122"/>
                <a:ea typeface="微软雅黑" panose="020B0503020204020204" pitchFamily="34" charset="-122"/>
              </a:rPr>
              <a:t>\weaver</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手动备份到其他服务器或电脑中；</a:t>
            </a:r>
          </a:p>
          <a:p>
            <a:pPr>
              <a:lnSpc>
                <a:spcPct val="200000"/>
              </a:lnSpc>
            </a:pPr>
            <a:r>
              <a:rPr lang="es-ES" altLang="zh-CN" b="1" dirty="0">
                <a:solidFill>
                  <a:schemeClr val="tx1">
                    <a:lumMod val="65000"/>
                    <a:lumOff val="35000"/>
                  </a:schemeClr>
                </a:solidFill>
                <a:latin typeface="微软雅黑" panose="020B0503020204020204" pitchFamily="34" charset="-122"/>
                <a:ea typeface="微软雅黑" panose="020B0503020204020204" pitchFamily="34" charset="-122"/>
              </a:rPr>
              <a:t>(2). </a:t>
            </a:r>
            <a:r>
              <a:rPr lang="zh-CN" altLang="zh-CN" b="1" dirty="0">
                <a:solidFill>
                  <a:schemeClr val="tx1">
                    <a:lumMod val="65000"/>
                    <a:lumOff val="35000"/>
                  </a:schemeClr>
                </a:solidFill>
                <a:latin typeface="微软雅黑" panose="020B0503020204020204" pitchFamily="34" charset="-122"/>
                <a:ea typeface="微软雅黑" panose="020B0503020204020204" pitchFamily="34" charset="-122"/>
              </a:rPr>
              <a:t>数据文件</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：数据文件存放在</a:t>
            </a:r>
            <a:r>
              <a:rPr lang="es-ES" altLang="zh-CN" dirty="0">
                <a:solidFill>
                  <a:schemeClr val="tx1">
                    <a:lumMod val="65000"/>
                    <a:lumOff val="35000"/>
                  </a:schemeClr>
                </a:solidFill>
                <a:latin typeface="微软雅黑" panose="020B0503020204020204" pitchFamily="34" charset="-122"/>
                <a:ea typeface="微软雅黑" panose="020B0503020204020204" pitchFamily="34" charset="-122"/>
              </a:rPr>
              <a:t>\weaver\ecology\filesystem</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文件夹下</a:t>
            </a:r>
            <a:r>
              <a:rPr lang="es-ES" altLang="zh-CN"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一般可通过服务器的计划执行命令来备份，即先编写备份命令的</a:t>
            </a:r>
            <a:r>
              <a:rPr lang="es-ES" altLang="zh-CN" dirty="0">
                <a:solidFill>
                  <a:schemeClr val="tx1">
                    <a:lumMod val="65000"/>
                    <a:lumOff val="35000"/>
                  </a:schemeClr>
                </a:solidFill>
                <a:latin typeface="微软雅黑" panose="020B0503020204020204" pitchFamily="34" charset="-122"/>
                <a:ea typeface="微软雅黑" panose="020B0503020204020204" pitchFamily="34" charset="-122"/>
              </a:rPr>
              <a:t>bat</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文件并建立网络驱动器的映射，再在操作系统中的计划任务中增加周期执行</a:t>
            </a:r>
            <a:r>
              <a:rPr lang="es-ES" altLang="zh-CN" dirty="0">
                <a:solidFill>
                  <a:schemeClr val="tx1">
                    <a:lumMod val="65000"/>
                    <a:lumOff val="35000"/>
                  </a:schemeClr>
                </a:solidFill>
                <a:latin typeface="微软雅黑" panose="020B0503020204020204" pitchFamily="34" charset="-122"/>
                <a:ea typeface="微软雅黑" panose="020B0503020204020204" pitchFamily="34" charset="-122"/>
              </a:rPr>
              <a:t>bat</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命令</a:t>
            </a:r>
            <a:r>
              <a:rPr lang="es-ES" altLang="zh-CN"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如</a:t>
            </a:r>
            <a:r>
              <a:rPr lang="es-ES" altLang="zh-CN" dirty="0">
                <a:solidFill>
                  <a:schemeClr val="tx1">
                    <a:lumMod val="65000"/>
                    <a:lumOff val="35000"/>
                  </a:schemeClr>
                </a:solidFill>
                <a:latin typeface="微软雅黑" panose="020B0503020204020204" pitchFamily="34" charset="-122"/>
                <a:ea typeface="微软雅黑" panose="020B0503020204020204" pitchFamily="34" charset="-122"/>
              </a:rPr>
              <a:t>xcopy</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命令</a:t>
            </a:r>
            <a:r>
              <a:rPr lang="es-ES" altLang="zh-CN"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a:t>
            </a:r>
          </a:p>
          <a:p>
            <a:pPr>
              <a:lnSpc>
                <a:spcPct val="200000"/>
              </a:lnSpc>
            </a:pPr>
            <a:r>
              <a:rPr lang="es-ES" altLang="zh-CN" b="1" dirty="0">
                <a:solidFill>
                  <a:schemeClr val="tx1">
                    <a:lumMod val="65000"/>
                    <a:lumOff val="35000"/>
                  </a:schemeClr>
                </a:solidFill>
                <a:latin typeface="微软雅黑" panose="020B0503020204020204" pitchFamily="34" charset="-122"/>
                <a:ea typeface="微软雅黑" panose="020B0503020204020204" pitchFamily="34" charset="-122"/>
              </a:rPr>
              <a:t>(3). </a:t>
            </a:r>
            <a:r>
              <a:rPr lang="zh-CN" altLang="zh-CN" b="1" dirty="0">
                <a:solidFill>
                  <a:schemeClr val="tx1">
                    <a:lumMod val="65000"/>
                    <a:lumOff val="35000"/>
                  </a:schemeClr>
                </a:solidFill>
                <a:latin typeface="微软雅黑" panose="020B0503020204020204" pitchFamily="34" charset="-122"/>
                <a:ea typeface="微软雅黑" panose="020B0503020204020204" pitchFamily="34" charset="-122"/>
              </a:rPr>
              <a:t>数据库内容</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：系统所对应的数据库通过查看</a:t>
            </a:r>
            <a:r>
              <a:rPr lang="es-ES" altLang="zh-CN" dirty="0">
                <a:solidFill>
                  <a:schemeClr val="tx1">
                    <a:lumMod val="65000"/>
                    <a:lumOff val="35000"/>
                  </a:schemeClr>
                </a:solidFill>
                <a:latin typeface="微软雅黑" panose="020B0503020204020204" pitchFamily="34" charset="-122"/>
                <a:ea typeface="微软雅黑" panose="020B0503020204020204" pitchFamily="34" charset="-122"/>
              </a:rPr>
              <a:t>\weaver\ecology\web-inf\prop</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下的</a:t>
            </a:r>
            <a:r>
              <a:rPr lang="es-ES" altLang="zh-CN" dirty="0">
                <a:solidFill>
                  <a:schemeClr val="tx1">
                    <a:lumMod val="65000"/>
                    <a:lumOff val="35000"/>
                  </a:schemeClr>
                </a:solidFill>
                <a:latin typeface="微软雅黑" panose="020B0503020204020204" pitchFamily="34" charset="-122"/>
                <a:ea typeface="微软雅黑" panose="020B0503020204020204" pitchFamily="34" charset="-122"/>
              </a:rPr>
              <a:t>weaver.propreties</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文件即可知道</a:t>
            </a:r>
            <a:r>
              <a:rPr lang="es-ES" altLang="zh-CN"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陆家嘴数据库名称为</a:t>
            </a:r>
            <a:r>
              <a:rPr lang="es-ES" altLang="zh-CN" dirty="0">
                <a:solidFill>
                  <a:schemeClr val="tx1">
                    <a:lumMod val="65000"/>
                    <a:lumOff val="35000"/>
                  </a:schemeClr>
                </a:solidFill>
                <a:latin typeface="微软雅黑" panose="020B0503020204020204" pitchFamily="34" charset="-122"/>
                <a:ea typeface="微软雅黑" panose="020B0503020204020204" pitchFamily="34" charset="-122"/>
              </a:rPr>
              <a:t>oa),</a:t>
            </a:r>
            <a:r>
              <a:rPr lang="zh-CN" altLang="zh-CN" dirty="0">
                <a:solidFill>
                  <a:schemeClr val="tx1">
                    <a:lumMod val="65000"/>
                    <a:lumOff val="35000"/>
                  </a:schemeClr>
                </a:solidFill>
                <a:latin typeface="微软雅黑" panose="020B0503020204020204" pitchFamily="34" charset="-122"/>
                <a:ea typeface="微软雅黑" panose="020B0503020204020204" pitchFamily="34" charset="-122"/>
              </a:rPr>
              <a:t>可直接使用数据库的定期备份功能进行备份</a:t>
            </a:r>
            <a:r>
              <a:rPr lang="zh-CN" altLang="zh-CN" dirty="0" smtClean="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zh-CN"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3464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2523461" y="1435909"/>
            <a:ext cx="8318711" cy="4321559"/>
          </a:xfrm>
          <a:prstGeom prst="rect">
            <a:avLst/>
          </a:prstGeom>
        </p:spPr>
      </p:pic>
      <p:sp>
        <p:nvSpPr>
          <p:cNvPr id="7"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8"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9"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10" name="Shape 1256"/>
          <p:cNvSpPr/>
          <p:nvPr/>
        </p:nvSpPr>
        <p:spPr>
          <a:xfrm>
            <a:off x="194424" y="213873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数据备份    </a:t>
            </a:r>
            <a:endParaRPr dirty="0">
              <a:solidFill>
                <a:srgbClr val="C00000"/>
              </a:solidFill>
              <a:latin typeface="微软雅黑" panose="020B0503020204020204" pitchFamily="34" charset="-122"/>
              <a:ea typeface="微软雅黑" panose="020B0503020204020204" pitchFamily="34" charset="-122"/>
            </a:endParaRPr>
          </a:p>
        </p:txBody>
      </p:sp>
      <p:sp>
        <p:nvSpPr>
          <p:cNvPr id="11"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12"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13"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4"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5" name="Shape 1259"/>
          <p:cNvSpPr/>
          <p:nvPr/>
        </p:nvSpPr>
        <p:spPr>
          <a:xfrm>
            <a:off x="194424" y="492096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6"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7"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1"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数据备份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备份策略建议</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0356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电子签章</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8"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9"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10"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11" name="Shape 1257"/>
          <p:cNvSpPr/>
          <p:nvPr/>
        </p:nvSpPr>
        <p:spPr>
          <a:xfrm>
            <a:off x="194424" y="2686345"/>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电子签章    </a:t>
            </a:r>
            <a:endParaRPr dirty="0">
              <a:solidFill>
                <a:srgbClr val="C00000"/>
              </a:solidFill>
              <a:latin typeface="微软雅黑" panose="020B0503020204020204" pitchFamily="34" charset="-122"/>
              <a:ea typeface="微软雅黑" panose="020B0503020204020204" pitchFamily="34" charset="-122"/>
            </a:endParaRPr>
          </a:p>
        </p:txBody>
      </p:sp>
      <p:sp>
        <p:nvSpPr>
          <p:cNvPr id="12"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13"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4"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7" name="Shape 1259"/>
          <p:cNvSpPr/>
          <p:nvPr/>
        </p:nvSpPr>
        <p:spPr>
          <a:xfrm>
            <a:off x="194424" y="492096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8"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9"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pic>
        <p:nvPicPr>
          <p:cNvPr id="16" name="Picture 8" descr="未命名"/>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197" y="1036014"/>
            <a:ext cx="9208140" cy="5491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956821"/>
      </p:ext>
    </p:extLst>
  </p:cSld>
  <p:clrMapOvr>
    <a:masterClrMapping/>
  </p:clrMapOvr>
  <p:transition spd="slow">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电子签章</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8"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9"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10"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11" name="Shape 1257"/>
          <p:cNvSpPr/>
          <p:nvPr/>
        </p:nvSpPr>
        <p:spPr>
          <a:xfrm>
            <a:off x="194424" y="2686345"/>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电子签章    </a:t>
            </a:r>
            <a:endParaRPr dirty="0">
              <a:solidFill>
                <a:srgbClr val="C00000"/>
              </a:solidFill>
              <a:latin typeface="微软雅黑" panose="020B0503020204020204" pitchFamily="34" charset="-122"/>
              <a:ea typeface="微软雅黑" panose="020B0503020204020204" pitchFamily="34" charset="-122"/>
            </a:endParaRPr>
          </a:p>
        </p:txBody>
      </p:sp>
      <p:sp>
        <p:nvSpPr>
          <p:cNvPr id="12"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13"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4"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7" name="Shape 1259"/>
          <p:cNvSpPr/>
          <p:nvPr/>
        </p:nvSpPr>
        <p:spPr>
          <a:xfrm>
            <a:off x="194424" y="492096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8"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9"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554" y="934449"/>
            <a:ext cx="7471610" cy="5839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C:\Users\砚可\Desktop\二.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2856" y="3603671"/>
            <a:ext cx="4405313" cy="254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274046"/>
      </p:ext>
    </p:extLst>
  </p:cSld>
  <p:clrMapOvr>
    <a:masterClrMapping/>
  </p:clrMapOvr>
  <p:transition spd="slow">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电子签章</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8"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9"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10"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11" name="Shape 1257"/>
          <p:cNvSpPr/>
          <p:nvPr/>
        </p:nvSpPr>
        <p:spPr>
          <a:xfrm>
            <a:off x="194424" y="2686345"/>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电子签章    </a:t>
            </a:r>
            <a:endParaRPr dirty="0">
              <a:solidFill>
                <a:srgbClr val="C00000"/>
              </a:solidFill>
              <a:latin typeface="微软雅黑" panose="020B0503020204020204" pitchFamily="34" charset="-122"/>
              <a:ea typeface="微软雅黑" panose="020B0503020204020204" pitchFamily="34" charset="-122"/>
            </a:endParaRPr>
          </a:p>
        </p:txBody>
      </p:sp>
      <p:sp>
        <p:nvSpPr>
          <p:cNvPr id="12"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13"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4"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7" name="Shape 1259"/>
          <p:cNvSpPr/>
          <p:nvPr/>
        </p:nvSpPr>
        <p:spPr>
          <a:xfrm>
            <a:off x="194424" y="492096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8"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9"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pic>
        <p:nvPicPr>
          <p:cNvPr id="20" name="Picture 6" descr="C:\Users\砚可\Desktop\QQ截图201508271654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955" y="973249"/>
            <a:ext cx="8016239" cy="5616624"/>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304820"/>
      </p:ext>
    </p:extLst>
  </p:cSld>
  <p:clrMapOvr>
    <a:masterClrMapping/>
  </p:clrMapOvr>
  <p:transition spd="slow">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加密技术</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8"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9"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10"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11"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12" name="Shape 1258"/>
          <p:cNvSpPr/>
          <p:nvPr/>
        </p:nvSpPr>
        <p:spPr>
          <a:xfrm>
            <a:off x="194424" y="3233953"/>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rgbClr val="C00000"/>
                </a:solidFill>
                <a:latin typeface="微软雅黑" panose="020B0503020204020204" pitchFamily="34" charset="-122"/>
                <a:ea typeface="微软雅黑" panose="020B0503020204020204" pitchFamily="34" charset="-122"/>
              </a:rPr>
              <a:t>⊚</a:t>
            </a:r>
            <a:r>
              <a:rPr 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加密方式    </a:t>
            </a:r>
            <a:endParaRPr dirty="0">
              <a:solidFill>
                <a:srgbClr val="C00000"/>
              </a:solidFill>
              <a:latin typeface="微软雅黑" panose="020B0503020204020204" pitchFamily="34" charset="-122"/>
              <a:ea typeface="微软雅黑" panose="020B0503020204020204" pitchFamily="34" charset="-122"/>
            </a:endParaRPr>
          </a:p>
        </p:txBody>
      </p:sp>
      <p:sp>
        <p:nvSpPr>
          <p:cNvPr id="13"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4"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7" name="Shape 1259"/>
          <p:cNvSpPr/>
          <p:nvPr/>
        </p:nvSpPr>
        <p:spPr>
          <a:xfrm>
            <a:off x="194424" y="492096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8"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9"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cxnSp>
        <p:nvCxnSpPr>
          <p:cNvPr id="31" name="直接连接符 30"/>
          <p:cNvCxnSpPr/>
          <p:nvPr/>
        </p:nvCxnSpPr>
        <p:spPr>
          <a:xfrm flipH="1">
            <a:off x="2036066" y="2442364"/>
            <a:ext cx="3540639" cy="30330"/>
          </a:xfrm>
          <a:prstGeom prst="line">
            <a:avLst/>
          </a:prstGeom>
          <a:ln w="6350">
            <a:solidFill>
              <a:schemeClr val="bg1">
                <a:lumMod val="65000"/>
              </a:schemeClr>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113867" y="4645571"/>
            <a:ext cx="5261416" cy="0"/>
          </a:xfrm>
          <a:prstGeom prst="line">
            <a:avLst/>
          </a:prstGeom>
          <a:ln w="6350">
            <a:solidFill>
              <a:schemeClr val="bg1">
                <a:lumMod val="65000"/>
              </a:schemeClr>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7966913" y="3170474"/>
            <a:ext cx="3209018" cy="0"/>
          </a:xfrm>
          <a:prstGeom prst="line">
            <a:avLst/>
          </a:prstGeom>
          <a:ln w="6350">
            <a:solidFill>
              <a:schemeClr val="bg1">
                <a:lumMod val="65000"/>
              </a:schemeClr>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6681890" y="4158255"/>
            <a:ext cx="0" cy="487317"/>
          </a:xfrm>
          <a:prstGeom prst="line">
            <a:avLst/>
          </a:prstGeom>
          <a:ln w="6350">
            <a:solidFill>
              <a:schemeClr val="bg1">
                <a:lumMod val="65000"/>
              </a:schemeClr>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5193748" y="1268920"/>
            <a:ext cx="3023732" cy="2937664"/>
            <a:chOff x="5501004" y="1565965"/>
            <a:chExt cx="2699457" cy="2622619"/>
          </a:xfrm>
        </p:grpSpPr>
        <p:sp>
          <p:nvSpPr>
            <p:cNvPr id="27" name="任意多边形 26"/>
            <p:cNvSpPr/>
            <p:nvPr/>
          </p:nvSpPr>
          <p:spPr>
            <a:xfrm>
              <a:off x="5501004" y="2409166"/>
              <a:ext cx="1546880" cy="1779418"/>
            </a:xfrm>
            <a:custGeom>
              <a:avLst/>
              <a:gdLst>
                <a:gd name="connsiteX0" fmla="*/ 55983 w 1213711"/>
                <a:gd name="connsiteY0" fmla="*/ 654829 h 1964001"/>
                <a:gd name="connsiteX1" fmla="*/ 49673 w 1213711"/>
                <a:gd name="connsiteY1" fmla="*/ 672069 h 1964001"/>
                <a:gd name="connsiteX2" fmla="*/ 51723 w 1213711"/>
                <a:gd name="connsiteY2" fmla="*/ 663875 h 1964001"/>
                <a:gd name="connsiteX3" fmla="*/ 55600 w 1213711"/>
                <a:gd name="connsiteY3" fmla="*/ 654856 h 1964001"/>
                <a:gd name="connsiteX4" fmla="*/ 613877 w 1213711"/>
                <a:gd name="connsiteY4" fmla="*/ 566228 h 1964001"/>
                <a:gd name="connsiteX5" fmla="*/ 686422 w 1213711"/>
                <a:gd name="connsiteY5" fmla="*/ 566515 h 1964001"/>
                <a:gd name="connsiteX6" fmla="*/ 680444 w 1213711"/>
                <a:gd name="connsiteY6" fmla="*/ 581363 h 1964001"/>
                <a:gd name="connsiteX7" fmla="*/ 1102768 w 1213711"/>
                <a:gd name="connsiteY7" fmla="*/ 1854170 h 1964001"/>
                <a:gd name="connsiteX8" fmla="*/ 1213711 w 1213711"/>
                <a:gd name="connsiteY8" fmla="*/ 1936051 h 1964001"/>
                <a:gd name="connsiteX9" fmla="*/ 1182791 w 1213711"/>
                <a:gd name="connsiteY9" fmla="*/ 1944002 h 1964001"/>
                <a:gd name="connsiteX10" fmla="*/ 984400 w 1213711"/>
                <a:gd name="connsiteY10" fmla="*/ 1964001 h 1964001"/>
                <a:gd name="connsiteX11" fmla="*/ 0 w 1213711"/>
                <a:gd name="connsiteY11" fmla="*/ 979601 h 1964001"/>
                <a:gd name="connsiteX12" fmla="*/ 13285 w 1213711"/>
                <a:gd name="connsiteY12" fmla="*/ 817491 h 1964001"/>
                <a:gd name="connsiteX13" fmla="*/ 36987 w 1213711"/>
                <a:gd name="connsiteY13" fmla="*/ 722765 h 1964001"/>
                <a:gd name="connsiteX14" fmla="*/ 187990 w 1213711"/>
                <a:gd name="connsiteY14" fmla="*/ 656883 h 1964001"/>
                <a:gd name="connsiteX15" fmla="*/ 613877 w 1213711"/>
                <a:gd name="connsiteY15" fmla="*/ 566228 h 1964001"/>
                <a:gd name="connsiteX16" fmla="*/ 1079438 w 1213711"/>
                <a:gd name="connsiteY16" fmla="*/ 0 h 1964001"/>
                <a:gd name="connsiteX17" fmla="*/ 1085049 w 1213711"/>
                <a:gd name="connsiteY17" fmla="*/ 283 h 1964001"/>
                <a:gd name="connsiteX18" fmla="*/ 1109087 w 1213711"/>
                <a:gd name="connsiteY18" fmla="*/ 3952 h 1964001"/>
                <a:gd name="connsiteX19" fmla="*/ 1085047 w 1213711"/>
                <a:gd name="connsiteY19" fmla="*/ 283 h 1964001"/>
                <a:gd name="connsiteX0" fmla="*/ 55983 w 1213711"/>
                <a:gd name="connsiteY0" fmla="*/ 654546 h 1963718"/>
                <a:gd name="connsiteX1" fmla="*/ 49673 w 1213711"/>
                <a:gd name="connsiteY1" fmla="*/ 671786 h 1963718"/>
                <a:gd name="connsiteX2" fmla="*/ 51723 w 1213711"/>
                <a:gd name="connsiteY2" fmla="*/ 663592 h 1963718"/>
                <a:gd name="connsiteX3" fmla="*/ 55600 w 1213711"/>
                <a:gd name="connsiteY3" fmla="*/ 654573 h 1963718"/>
                <a:gd name="connsiteX4" fmla="*/ 55983 w 1213711"/>
                <a:gd name="connsiteY4" fmla="*/ 654546 h 1963718"/>
                <a:gd name="connsiteX5" fmla="*/ 613877 w 1213711"/>
                <a:gd name="connsiteY5" fmla="*/ 565945 h 1963718"/>
                <a:gd name="connsiteX6" fmla="*/ 686422 w 1213711"/>
                <a:gd name="connsiteY6" fmla="*/ 566232 h 1963718"/>
                <a:gd name="connsiteX7" fmla="*/ 680444 w 1213711"/>
                <a:gd name="connsiteY7" fmla="*/ 581080 h 1963718"/>
                <a:gd name="connsiteX8" fmla="*/ 1102768 w 1213711"/>
                <a:gd name="connsiteY8" fmla="*/ 1853887 h 1963718"/>
                <a:gd name="connsiteX9" fmla="*/ 1213711 w 1213711"/>
                <a:gd name="connsiteY9" fmla="*/ 1935768 h 1963718"/>
                <a:gd name="connsiteX10" fmla="*/ 1182791 w 1213711"/>
                <a:gd name="connsiteY10" fmla="*/ 1943719 h 1963718"/>
                <a:gd name="connsiteX11" fmla="*/ 984400 w 1213711"/>
                <a:gd name="connsiteY11" fmla="*/ 1963718 h 1963718"/>
                <a:gd name="connsiteX12" fmla="*/ 0 w 1213711"/>
                <a:gd name="connsiteY12" fmla="*/ 979318 h 1963718"/>
                <a:gd name="connsiteX13" fmla="*/ 13285 w 1213711"/>
                <a:gd name="connsiteY13" fmla="*/ 817208 h 1963718"/>
                <a:gd name="connsiteX14" fmla="*/ 36987 w 1213711"/>
                <a:gd name="connsiteY14" fmla="*/ 722482 h 1963718"/>
                <a:gd name="connsiteX15" fmla="*/ 187990 w 1213711"/>
                <a:gd name="connsiteY15" fmla="*/ 656600 h 1963718"/>
                <a:gd name="connsiteX16" fmla="*/ 613877 w 1213711"/>
                <a:gd name="connsiteY16" fmla="*/ 565945 h 1963718"/>
                <a:gd name="connsiteX17" fmla="*/ 1085047 w 1213711"/>
                <a:gd name="connsiteY17" fmla="*/ 0 h 1963718"/>
                <a:gd name="connsiteX18" fmla="*/ 1085049 w 1213711"/>
                <a:gd name="connsiteY18" fmla="*/ 0 h 1963718"/>
                <a:gd name="connsiteX19" fmla="*/ 1109087 w 1213711"/>
                <a:gd name="connsiteY19" fmla="*/ 3669 h 1963718"/>
                <a:gd name="connsiteX20" fmla="*/ 1085047 w 1213711"/>
                <a:gd name="connsiteY20" fmla="*/ 0 h 1963718"/>
                <a:gd name="connsiteX0" fmla="*/ 55983 w 1213711"/>
                <a:gd name="connsiteY0" fmla="*/ 654546 h 1963718"/>
                <a:gd name="connsiteX1" fmla="*/ 49673 w 1213711"/>
                <a:gd name="connsiteY1" fmla="*/ 671786 h 1963718"/>
                <a:gd name="connsiteX2" fmla="*/ 51723 w 1213711"/>
                <a:gd name="connsiteY2" fmla="*/ 663592 h 1963718"/>
                <a:gd name="connsiteX3" fmla="*/ 55600 w 1213711"/>
                <a:gd name="connsiteY3" fmla="*/ 654573 h 1963718"/>
                <a:gd name="connsiteX4" fmla="*/ 55983 w 1213711"/>
                <a:gd name="connsiteY4" fmla="*/ 654546 h 1963718"/>
                <a:gd name="connsiteX5" fmla="*/ 613877 w 1213711"/>
                <a:gd name="connsiteY5" fmla="*/ 565945 h 1963718"/>
                <a:gd name="connsiteX6" fmla="*/ 686422 w 1213711"/>
                <a:gd name="connsiteY6" fmla="*/ 566232 h 1963718"/>
                <a:gd name="connsiteX7" fmla="*/ 680444 w 1213711"/>
                <a:gd name="connsiteY7" fmla="*/ 581080 h 1963718"/>
                <a:gd name="connsiteX8" fmla="*/ 1102768 w 1213711"/>
                <a:gd name="connsiteY8" fmla="*/ 1853887 h 1963718"/>
                <a:gd name="connsiteX9" fmla="*/ 1213711 w 1213711"/>
                <a:gd name="connsiteY9" fmla="*/ 1935768 h 1963718"/>
                <a:gd name="connsiteX10" fmla="*/ 1182791 w 1213711"/>
                <a:gd name="connsiteY10" fmla="*/ 1943719 h 1963718"/>
                <a:gd name="connsiteX11" fmla="*/ 984400 w 1213711"/>
                <a:gd name="connsiteY11" fmla="*/ 1963718 h 1963718"/>
                <a:gd name="connsiteX12" fmla="*/ 0 w 1213711"/>
                <a:gd name="connsiteY12" fmla="*/ 979318 h 1963718"/>
                <a:gd name="connsiteX13" fmla="*/ 13285 w 1213711"/>
                <a:gd name="connsiteY13" fmla="*/ 817208 h 1963718"/>
                <a:gd name="connsiteX14" fmla="*/ 36987 w 1213711"/>
                <a:gd name="connsiteY14" fmla="*/ 722482 h 1963718"/>
                <a:gd name="connsiteX15" fmla="*/ 187990 w 1213711"/>
                <a:gd name="connsiteY15" fmla="*/ 656600 h 1963718"/>
                <a:gd name="connsiteX16" fmla="*/ 613877 w 1213711"/>
                <a:gd name="connsiteY16" fmla="*/ 565945 h 1963718"/>
                <a:gd name="connsiteX17" fmla="*/ 1085047 w 1213711"/>
                <a:gd name="connsiteY17" fmla="*/ 0 h 1963718"/>
                <a:gd name="connsiteX18" fmla="*/ 1085049 w 1213711"/>
                <a:gd name="connsiteY18" fmla="*/ 0 h 1963718"/>
                <a:gd name="connsiteX19" fmla="*/ 1085047 w 1213711"/>
                <a:gd name="connsiteY19" fmla="*/ 0 h 1963718"/>
                <a:gd name="connsiteX0" fmla="*/ 55983 w 1213711"/>
                <a:gd name="connsiteY0" fmla="*/ 88601 h 1397773"/>
                <a:gd name="connsiteX1" fmla="*/ 49673 w 1213711"/>
                <a:gd name="connsiteY1" fmla="*/ 105841 h 1397773"/>
                <a:gd name="connsiteX2" fmla="*/ 51723 w 1213711"/>
                <a:gd name="connsiteY2" fmla="*/ 97647 h 1397773"/>
                <a:gd name="connsiteX3" fmla="*/ 55600 w 1213711"/>
                <a:gd name="connsiteY3" fmla="*/ 88628 h 1397773"/>
                <a:gd name="connsiteX4" fmla="*/ 55983 w 1213711"/>
                <a:gd name="connsiteY4" fmla="*/ 88601 h 1397773"/>
                <a:gd name="connsiteX5" fmla="*/ 613877 w 1213711"/>
                <a:gd name="connsiteY5" fmla="*/ 0 h 1397773"/>
                <a:gd name="connsiteX6" fmla="*/ 686422 w 1213711"/>
                <a:gd name="connsiteY6" fmla="*/ 287 h 1397773"/>
                <a:gd name="connsiteX7" fmla="*/ 680444 w 1213711"/>
                <a:gd name="connsiteY7" fmla="*/ 15135 h 1397773"/>
                <a:gd name="connsiteX8" fmla="*/ 1102768 w 1213711"/>
                <a:gd name="connsiteY8" fmla="*/ 1287942 h 1397773"/>
                <a:gd name="connsiteX9" fmla="*/ 1213711 w 1213711"/>
                <a:gd name="connsiteY9" fmla="*/ 1369823 h 1397773"/>
                <a:gd name="connsiteX10" fmla="*/ 1182791 w 1213711"/>
                <a:gd name="connsiteY10" fmla="*/ 1377774 h 1397773"/>
                <a:gd name="connsiteX11" fmla="*/ 984400 w 1213711"/>
                <a:gd name="connsiteY11" fmla="*/ 1397773 h 1397773"/>
                <a:gd name="connsiteX12" fmla="*/ 0 w 1213711"/>
                <a:gd name="connsiteY12" fmla="*/ 413373 h 1397773"/>
                <a:gd name="connsiteX13" fmla="*/ 13285 w 1213711"/>
                <a:gd name="connsiteY13" fmla="*/ 251263 h 1397773"/>
                <a:gd name="connsiteX14" fmla="*/ 36987 w 1213711"/>
                <a:gd name="connsiteY14" fmla="*/ 156537 h 1397773"/>
                <a:gd name="connsiteX15" fmla="*/ 187990 w 1213711"/>
                <a:gd name="connsiteY15" fmla="*/ 90655 h 1397773"/>
                <a:gd name="connsiteX16" fmla="*/ 613877 w 1213711"/>
                <a:gd name="connsiteY16" fmla="*/ 0 h 1397773"/>
                <a:gd name="connsiteX0" fmla="*/ 55600 w 1213711"/>
                <a:gd name="connsiteY0" fmla="*/ 88628 h 1397773"/>
                <a:gd name="connsiteX1" fmla="*/ 49673 w 1213711"/>
                <a:gd name="connsiteY1" fmla="*/ 105841 h 1397773"/>
                <a:gd name="connsiteX2" fmla="*/ 51723 w 1213711"/>
                <a:gd name="connsiteY2" fmla="*/ 97647 h 1397773"/>
                <a:gd name="connsiteX3" fmla="*/ 55600 w 1213711"/>
                <a:gd name="connsiteY3" fmla="*/ 88628 h 1397773"/>
                <a:gd name="connsiteX4" fmla="*/ 613877 w 1213711"/>
                <a:gd name="connsiteY4" fmla="*/ 0 h 1397773"/>
                <a:gd name="connsiteX5" fmla="*/ 686422 w 1213711"/>
                <a:gd name="connsiteY5" fmla="*/ 287 h 1397773"/>
                <a:gd name="connsiteX6" fmla="*/ 680444 w 1213711"/>
                <a:gd name="connsiteY6" fmla="*/ 15135 h 1397773"/>
                <a:gd name="connsiteX7" fmla="*/ 1102768 w 1213711"/>
                <a:gd name="connsiteY7" fmla="*/ 1287942 h 1397773"/>
                <a:gd name="connsiteX8" fmla="*/ 1213711 w 1213711"/>
                <a:gd name="connsiteY8" fmla="*/ 1369823 h 1397773"/>
                <a:gd name="connsiteX9" fmla="*/ 1182791 w 1213711"/>
                <a:gd name="connsiteY9" fmla="*/ 1377774 h 1397773"/>
                <a:gd name="connsiteX10" fmla="*/ 984400 w 1213711"/>
                <a:gd name="connsiteY10" fmla="*/ 1397773 h 1397773"/>
                <a:gd name="connsiteX11" fmla="*/ 0 w 1213711"/>
                <a:gd name="connsiteY11" fmla="*/ 413373 h 1397773"/>
                <a:gd name="connsiteX12" fmla="*/ 13285 w 1213711"/>
                <a:gd name="connsiteY12" fmla="*/ 251263 h 1397773"/>
                <a:gd name="connsiteX13" fmla="*/ 36987 w 1213711"/>
                <a:gd name="connsiteY13" fmla="*/ 156537 h 1397773"/>
                <a:gd name="connsiteX14" fmla="*/ 187990 w 1213711"/>
                <a:gd name="connsiteY14" fmla="*/ 90655 h 1397773"/>
                <a:gd name="connsiteX15" fmla="*/ 613877 w 1213711"/>
                <a:gd name="connsiteY15" fmla="*/ 0 h 1397773"/>
                <a:gd name="connsiteX0" fmla="*/ 51723 w 1213711"/>
                <a:gd name="connsiteY0" fmla="*/ 97647 h 1397773"/>
                <a:gd name="connsiteX1" fmla="*/ 49673 w 1213711"/>
                <a:gd name="connsiteY1" fmla="*/ 105841 h 1397773"/>
                <a:gd name="connsiteX2" fmla="*/ 51723 w 1213711"/>
                <a:gd name="connsiteY2" fmla="*/ 97647 h 1397773"/>
                <a:gd name="connsiteX3" fmla="*/ 613877 w 1213711"/>
                <a:gd name="connsiteY3" fmla="*/ 0 h 1397773"/>
                <a:gd name="connsiteX4" fmla="*/ 686422 w 1213711"/>
                <a:gd name="connsiteY4" fmla="*/ 287 h 1397773"/>
                <a:gd name="connsiteX5" fmla="*/ 680444 w 1213711"/>
                <a:gd name="connsiteY5" fmla="*/ 15135 h 1397773"/>
                <a:gd name="connsiteX6" fmla="*/ 1102768 w 1213711"/>
                <a:gd name="connsiteY6" fmla="*/ 1287942 h 1397773"/>
                <a:gd name="connsiteX7" fmla="*/ 1213711 w 1213711"/>
                <a:gd name="connsiteY7" fmla="*/ 1369823 h 1397773"/>
                <a:gd name="connsiteX8" fmla="*/ 1182791 w 1213711"/>
                <a:gd name="connsiteY8" fmla="*/ 1377774 h 1397773"/>
                <a:gd name="connsiteX9" fmla="*/ 984400 w 1213711"/>
                <a:gd name="connsiteY9" fmla="*/ 1397773 h 1397773"/>
                <a:gd name="connsiteX10" fmla="*/ 0 w 1213711"/>
                <a:gd name="connsiteY10" fmla="*/ 413373 h 1397773"/>
                <a:gd name="connsiteX11" fmla="*/ 13285 w 1213711"/>
                <a:gd name="connsiteY11" fmla="*/ 251263 h 1397773"/>
                <a:gd name="connsiteX12" fmla="*/ 36987 w 1213711"/>
                <a:gd name="connsiteY12" fmla="*/ 156537 h 1397773"/>
                <a:gd name="connsiteX13" fmla="*/ 187990 w 1213711"/>
                <a:gd name="connsiteY13" fmla="*/ 90655 h 1397773"/>
                <a:gd name="connsiteX14" fmla="*/ 613877 w 1213711"/>
                <a:gd name="connsiteY14" fmla="*/ 0 h 1397773"/>
                <a:gd name="connsiteX0" fmla="*/ 613877 w 1213711"/>
                <a:gd name="connsiteY0" fmla="*/ 0 h 1397773"/>
                <a:gd name="connsiteX1" fmla="*/ 686422 w 1213711"/>
                <a:gd name="connsiteY1" fmla="*/ 287 h 1397773"/>
                <a:gd name="connsiteX2" fmla="*/ 680444 w 1213711"/>
                <a:gd name="connsiteY2" fmla="*/ 15135 h 1397773"/>
                <a:gd name="connsiteX3" fmla="*/ 1102768 w 1213711"/>
                <a:gd name="connsiteY3" fmla="*/ 1287942 h 1397773"/>
                <a:gd name="connsiteX4" fmla="*/ 1213711 w 1213711"/>
                <a:gd name="connsiteY4" fmla="*/ 1369823 h 1397773"/>
                <a:gd name="connsiteX5" fmla="*/ 1182791 w 1213711"/>
                <a:gd name="connsiteY5" fmla="*/ 1377774 h 1397773"/>
                <a:gd name="connsiteX6" fmla="*/ 984400 w 1213711"/>
                <a:gd name="connsiteY6" fmla="*/ 1397773 h 1397773"/>
                <a:gd name="connsiteX7" fmla="*/ 0 w 1213711"/>
                <a:gd name="connsiteY7" fmla="*/ 413373 h 1397773"/>
                <a:gd name="connsiteX8" fmla="*/ 13285 w 1213711"/>
                <a:gd name="connsiteY8" fmla="*/ 251263 h 1397773"/>
                <a:gd name="connsiteX9" fmla="*/ 36987 w 1213711"/>
                <a:gd name="connsiteY9" fmla="*/ 156537 h 1397773"/>
                <a:gd name="connsiteX10" fmla="*/ 187990 w 1213711"/>
                <a:gd name="connsiteY10" fmla="*/ 90655 h 1397773"/>
                <a:gd name="connsiteX11" fmla="*/ 613877 w 1213711"/>
                <a:gd name="connsiteY11" fmla="*/ 0 h 139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3711" h="1397773">
                  <a:moveTo>
                    <a:pt x="613877" y="0"/>
                  </a:moveTo>
                  <a:lnTo>
                    <a:pt x="686422" y="287"/>
                  </a:lnTo>
                  <a:lnTo>
                    <a:pt x="680444" y="15135"/>
                  </a:lnTo>
                  <a:cubicBezTo>
                    <a:pt x="540400" y="428948"/>
                    <a:pt x="659972" y="922195"/>
                    <a:pt x="1102768" y="1287942"/>
                  </a:cubicBezTo>
                  <a:lnTo>
                    <a:pt x="1213711" y="1369823"/>
                  </a:lnTo>
                  <a:lnTo>
                    <a:pt x="1182791" y="1377774"/>
                  </a:lnTo>
                  <a:cubicBezTo>
                    <a:pt x="1118709" y="1390887"/>
                    <a:pt x="1052359" y="1397773"/>
                    <a:pt x="984400" y="1397773"/>
                  </a:cubicBezTo>
                  <a:cubicBezTo>
                    <a:pt x="440731" y="1397773"/>
                    <a:pt x="0" y="957042"/>
                    <a:pt x="0" y="413373"/>
                  </a:cubicBezTo>
                  <a:cubicBezTo>
                    <a:pt x="0" y="358157"/>
                    <a:pt x="4546" y="304002"/>
                    <a:pt x="13285" y="251263"/>
                  </a:cubicBezTo>
                  <a:lnTo>
                    <a:pt x="36987" y="156537"/>
                  </a:lnTo>
                  <a:lnTo>
                    <a:pt x="187990" y="90655"/>
                  </a:lnTo>
                  <a:cubicBezTo>
                    <a:pt x="334757" y="35947"/>
                    <a:pt x="477716" y="6800"/>
                    <a:pt x="613877" y="0"/>
                  </a:cubicBezTo>
                  <a:close/>
                </a:path>
              </a:pathLst>
            </a:custGeom>
            <a:solidFill>
              <a:srgbClr val="FFC000"/>
            </a:solidFill>
            <a:ln w="31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8" name="任意多边形 27"/>
            <p:cNvSpPr/>
            <p:nvPr/>
          </p:nvSpPr>
          <p:spPr>
            <a:xfrm rot="7200000">
              <a:off x="5892273" y="1459806"/>
              <a:ext cx="1577212" cy="1789529"/>
            </a:xfrm>
            <a:custGeom>
              <a:avLst/>
              <a:gdLst>
                <a:gd name="connsiteX0" fmla="*/ 132049 w 1237783"/>
                <a:gd name="connsiteY0" fmla="*/ 916409 h 1405772"/>
                <a:gd name="connsiteX1" fmla="*/ 33708 w 1237783"/>
                <a:gd name="connsiteY1" fmla="*/ 169427 h 1405772"/>
                <a:gd name="connsiteX2" fmla="*/ 41048 w 1237783"/>
                <a:gd name="connsiteY2" fmla="*/ 149769 h 1405772"/>
                <a:gd name="connsiteX3" fmla="*/ 180743 w 1237783"/>
                <a:gd name="connsiteY3" fmla="*/ 88821 h 1405772"/>
                <a:gd name="connsiteX4" fmla="*/ 572449 w 1237783"/>
                <a:gd name="connsiteY4" fmla="*/ 333 h 1405772"/>
                <a:gd name="connsiteX5" fmla="*/ 681958 w 1237783"/>
                <a:gd name="connsiteY5" fmla="*/ 0 h 1405772"/>
                <a:gd name="connsiteX6" fmla="*/ 680963 w 1237783"/>
                <a:gd name="connsiteY6" fmla="*/ 2470 h 1405772"/>
                <a:gd name="connsiteX7" fmla="*/ 1103287 w 1237783"/>
                <a:gd name="connsiteY7" fmla="*/ 1275277 h 1405772"/>
                <a:gd name="connsiteX8" fmla="*/ 1237783 w 1237783"/>
                <a:gd name="connsiteY8" fmla="*/ 1374540 h 1405772"/>
                <a:gd name="connsiteX9" fmla="*/ 1201125 w 1237783"/>
                <a:gd name="connsiteY9" fmla="*/ 1384762 h 1405772"/>
                <a:gd name="connsiteX10" fmla="*/ 1122167 w 1237783"/>
                <a:gd name="connsiteY10" fmla="*/ 1398538 h 1405772"/>
                <a:gd name="connsiteX11" fmla="*/ 1072551 w 1237783"/>
                <a:gd name="connsiteY11" fmla="*/ 1403751 h 1405772"/>
                <a:gd name="connsiteX12" fmla="*/ 910191 w 1237783"/>
                <a:gd name="connsiteY12" fmla="*/ 1403158 h 1405772"/>
                <a:gd name="connsiteX13" fmla="*/ 861001 w 1237783"/>
                <a:gd name="connsiteY13" fmla="*/ 1397084 h 1405772"/>
                <a:gd name="connsiteX14" fmla="*/ 729784 w 1237783"/>
                <a:gd name="connsiteY14" fmla="*/ 1375066 h 1405772"/>
                <a:gd name="connsiteX15" fmla="*/ 132049 w 1237783"/>
                <a:gd name="connsiteY15" fmla="*/ 916409 h 140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7783" h="1405772">
                  <a:moveTo>
                    <a:pt x="132049" y="916409"/>
                  </a:moveTo>
                  <a:cubicBezTo>
                    <a:pt x="-3868" y="680993"/>
                    <a:pt x="-31497" y="412773"/>
                    <a:pt x="33708" y="169427"/>
                  </a:cubicBezTo>
                  <a:lnTo>
                    <a:pt x="41048" y="149769"/>
                  </a:lnTo>
                  <a:lnTo>
                    <a:pt x="180743" y="88821"/>
                  </a:lnTo>
                  <a:cubicBezTo>
                    <a:pt x="315279" y="38672"/>
                    <a:pt x="446615" y="10002"/>
                    <a:pt x="572449" y="333"/>
                  </a:cubicBezTo>
                  <a:lnTo>
                    <a:pt x="681958" y="0"/>
                  </a:lnTo>
                  <a:lnTo>
                    <a:pt x="680963" y="2470"/>
                  </a:lnTo>
                  <a:cubicBezTo>
                    <a:pt x="540920" y="416283"/>
                    <a:pt x="660492" y="909530"/>
                    <a:pt x="1103287" y="1275277"/>
                  </a:cubicBezTo>
                  <a:lnTo>
                    <a:pt x="1237783" y="1374540"/>
                  </a:lnTo>
                  <a:lnTo>
                    <a:pt x="1201125" y="1384762"/>
                  </a:lnTo>
                  <a:lnTo>
                    <a:pt x="1122167" y="1398538"/>
                  </a:lnTo>
                  <a:lnTo>
                    <a:pt x="1072551" y="1403751"/>
                  </a:lnTo>
                  <a:cubicBezTo>
                    <a:pt x="1015652" y="1406682"/>
                    <a:pt x="961575" y="1406375"/>
                    <a:pt x="910191" y="1403158"/>
                  </a:cubicBezTo>
                  <a:lnTo>
                    <a:pt x="861001" y="1397084"/>
                  </a:lnTo>
                  <a:lnTo>
                    <a:pt x="729784" y="1375066"/>
                  </a:lnTo>
                  <a:cubicBezTo>
                    <a:pt x="486438" y="1309862"/>
                    <a:pt x="267967" y="1151824"/>
                    <a:pt x="132049" y="916409"/>
                  </a:cubicBezTo>
                  <a:close/>
                </a:path>
              </a:pathLst>
            </a:custGeom>
            <a:solidFill>
              <a:srgbClr val="00B0F0"/>
            </a:solidFill>
            <a:ln w="31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 name="任意多边形 28"/>
            <p:cNvSpPr/>
            <p:nvPr/>
          </p:nvSpPr>
          <p:spPr>
            <a:xfrm rot="14400000">
              <a:off x="6528213" y="2273688"/>
              <a:ext cx="1550924" cy="1793572"/>
            </a:xfrm>
            <a:custGeom>
              <a:avLst/>
              <a:gdLst>
                <a:gd name="connsiteX0" fmla="*/ 1117091 w 1218654"/>
                <a:gd name="connsiteY0" fmla="*/ 988 h 1960766"/>
                <a:gd name="connsiteX1" fmla="*/ 1111437 w 1218654"/>
                <a:gd name="connsiteY1" fmla="*/ 1 h 1960766"/>
                <a:gd name="connsiteX2" fmla="*/ 1111437 w 1218654"/>
                <a:gd name="connsiteY2" fmla="*/ 0 h 1960766"/>
                <a:gd name="connsiteX3" fmla="*/ 1117091 w 1218654"/>
                <a:gd name="connsiteY3" fmla="*/ 987 h 1960766"/>
                <a:gd name="connsiteX4" fmla="*/ 1218654 w 1218654"/>
                <a:gd name="connsiteY4" fmla="*/ 1930532 h 1960766"/>
                <a:gd name="connsiteX5" fmla="*/ 1053075 w 1218654"/>
                <a:gd name="connsiteY5" fmla="*/ 1958315 h 1960766"/>
                <a:gd name="connsiteX6" fmla="*/ 492365 w 1218654"/>
                <a:gd name="connsiteY6" fmla="*/ 1828718 h 1960766"/>
                <a:gd name="connsiteX7" fmla="*/ 24012 w 1218654"/>
                <a:gd name="connsiteY7" fmla="*/ 759643 h 1960766"/>
                <a:gd name="connsiteX8" fmla="*/ 41600 w 1218654"/>
                <a:gd name="connsiteY8" fmla="*/ 696565 h 1960766"/>
                <a:gd name="connsiteX9" fmla="*/ 167979 w 1218654"/>
                <a:gd name="connsiteY9" fmla="*/ 641427 h 1960766"/>
                <a:gd name="connsiteX10" fmla="*/ 559685 w 1218654"/>
                <a:gd name="connsiteY10" fmla="*/ 552939 h 1960766"/>
                <a:gd name="connsiteX11" fmla="*/ 679594 w 1218654"/>
                <a:gd name="connsiteY11" fmla="*/ 552574 h 1960766"/>
                <a:gd name="connsiteX12" fmla="*/ 673699 w 1218654"/>
                <a:gd name="connsiteY12" fmla="*/ 567218 h 1960766"/>
                <a:gd name="connsiteX13" fmla="*/ 1096022 w 1218654"/>
                <a:gd name="connsiteY13" fmla="*/ 1840025 h 1960766"/>
                <a:gd name="connsiteX0" fmla="*/ 1117091 w 1218654"/>
                <a:gd name="connsiteY0" fmla="*/ 987 h 1960766"/>
                <a:gd name="connsiteX1" fmla="*/ 1111437 w 1218654"/>
                <a:gd name="connsiteY1" fmla="*/ 1 h 1960766"/>
                <a:gd name="connsiteX2" fmla="*/ 1111437 w 1218654"/>
                <a:gd name="connsiteY2" fmla="*/ 0 h 1960766"/>
                <a:gd name="connsiteX3" fmla="*/ 1117091 w 1218654"/>
                <a:gd name="connsiteY3" fmla="*/ 987 h 1960766"/>
                <a:gd name="connsiteX4" fmla="*/ 1218654 w 1218654"/>
                <a:gd name="connsiteY4" fmla="*/ 1930532 h 1960766"/>
                <a:gd name="connsiteX5" fmla="*/ 1053075 w 1218654"/>
                <a:gd name="connsiteY5" fmla="*/ 1958315 h 1960766"/>
                <a:gd name="connsiteX6" fmla="*/ 492365 w 1218654"/>
                <a:gd name="connsiteY6" fmla="*/ 1828718 h 1960766"/>
                <a:gd name="connsiteX7" fmla="*/ 24012 w 1218654"/>
                <a:gd name="connsiteY7" fmla="*/ 759643 h 1960766"/>
                <a:gd name="connsiteX8" fmla="*/ 41600 w 1218654"/>
                <a:gd name="connsiteY8" fmla="*/ 696565 h 1960766"/>
                <a:gd name="connsiteX9" fmla="*/ 167979 w 1218654"/>
                <a:gd name="connsiteY9" fmla="*/ 641427 h 1960766"/>
                <a:gd name="connsiteX10" fmla="*/ 559685 w 1218654"/>
                <a:gd name="connsiteY10" fmla="*/ 552939 h 1960766"/>
                <a:gd name="connsiteX11" fmla="*/ 679594 w 1218654"/>
                <a:gd name="connsiteY11" fmla="*/ 552574 h 1960766"/>
                <a:gd name="connsiteX12" fmla="*/ 673699 w 1218654"/>
                <a:gd name="connsiteY12" fmla="*/ 567218 h 1960766"/>
                <a:gd name="connsiteX13" fmla="*/ 1096022 w 1218654"/>
                <a:gd name="connsiteY13" fmla="*/ 1840025 h 1960766"/>
                <a:gd name="connsiteX14" fmla="*/ 1218654 w 1218654"/>
                <a:gd name="connsiteY14" fmla="*/ 1930532 h 1960766"/>
                <a:gd name="connsiteX0" fmla="*/ 1111437 w 1218654"/>
                <a:gd name="connsiteY0" fmla="*/ 0 h 1960766"/>
                <a:gd name="connsiteX1" fmla="*/ 1111437 w 1218654"/>
                <a:gd name="connsiteY1" fmla="*/ 1 h 1960766"/>
                <a:gd name="connsiteX2" fmla="*/ 1111437 w 1218654"/>
                <a:gd name="connsiteY2" fmla="*/ 0 h 1960766"/>
                <a:gd name="connsiteX3" fmla="*/ 1218654 w 1218654"/>
                <a:gd name="connsiteY3" fmla="*/ 1930532 h 1960766"/>
                <a:gd name="connsiteX4" fmla="*/ 1053075 w 1218654"/>
                <a:gd name="connsiteY4" fmla="*/ 1958315 h 1960766"/>
                <a:gd name="connsiteX5" fmla="*/ 492365 w 1218654"/>
                <a:gd name="connsiteY5" fmla="*/ 1828718 h 1960766"/>
                <a:gd name="connsiteX6" fmla="*/ 24012 w 1218654"/>
                <a:gd name="connsiteY6" fmla="*/ 759643 h 1960766"/>
                <a:gd name="connsiteX7" fmla="*/ 41600 w 1218654"/>
                <a:gd name="connsiteY7" fmla="*/ 696565 h 1960766"/>
                <a:gd name="connsiteX8" fmla="*/ 167979 w 1218654"/>
                <a:gd name="connsiteY8" fmla="*/ 641427 h 1960766"/>
                <a:gd name="connsiteX9" fmla="*/ 559685 w 1218654"/>
                <a:gd name="connsiteY9" fmla="*/ 552939 h 1960766"/>
                <a:gd name="connsiteX10" fmla="*/ 679594 w 1218654"/>
                <a:gd name="connsiteY10" fmla="*/ 552574 h 1960766"/>
                <a:gd name="connsiteX11" fmla="*/ 673699 w 1218654"/>
                <a:gd name="connsiteY11" fmla="*/ 567218 h 1960766"/>
                <a:gd name="connsiteX12" fmla="*/ 1096022 w 1218654"/>
                <a:gd name="connsiteY12" fmla="*/ 1840025 h 1960766"/>
                <a:gd name="connsiteX13" fmla="*/ 1218654 w 1218654"/>
                <a:gd name="connsiteY13" fmla="*/ 1930532 h 1960766"/>
                <a:gd name="connsiteX0" fmla="*/ 1218654 w 1218654"/>
                <a:gd name="connsiteY0" fmla="*/ 1377958 h 1408192"/>
                <a:gd name="connsiteX1" fmla="*/ 1053075 w 1218654"/>
                <a:gd name="connsiteY1" fmla="*/ 1405741 h 1408192"/>
                <a:gd name="connsiteX2" fmla="*/ 492365 w 1218654"/>
                <a:gd name="connsiteY2" fmla="*/ 1276144 h 1408192"/>
                <a:gd name="connsiteX3" fmla="*/ 24012 w 1218654"/>
                <a:gd name="connsiteY3" fmla="*/ 207069 h 1408192"/>
                <a:gd name="connsiteX4" fmla="*/ 41600 w 1218654"/>
                <a:gd name="connsiteY4" fmla="*/ 143991 h 1408192"/>
                <a:gd name="connsiteX5" fmla="*/ 167979 w 1218654"/>
                <a:gd name="connsiteY5" fmla="*/ 88853 h 1408192"/>
                <a:gd name="connsiteX6" fmla="*/ 559685 w 1218654"/>
                <a:gd name="connsiteY6" fmla="*/ 365 h 1408192"/>
                <a:gd name="connsiteX7" fmla="*/ 679594 w 1218654"/>
                <a:gd name="connsiteY7" fmla="*/ 0 h 1408192"/>
                <a:gd name="connsiteX8" fmla="*/ 673699 w 1218654"/>
                <a:gd name="connsiteY8" fmla="*/ 14644 h 1408192"/>
                <a:gd name="connsiteX9" fmla="*/ 1096022 w 1218654"/>
                <a:gd name="connsiteY9" fmla="*/ 1287451 h 1408192"/>
                <a:gd name="connsiteX10" fmla="*/ 1218654 w 1218654"/>
                <a:gd name="connsiteY10" fmla="*/ 1377958 h 140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654" h="1408192">
                  <a:moveTo>
                    <a:pt x="1218654" y="1377958"/>
                  </a:moveTo>
                  <a:lnTo>
                    <a:pt x="1053075" y="1405741"/>
                  </a:lnTo>
                  <a:cubicBezTo>
                    <a:pt x="863941" y="1419107"/>
                    <a:pt x="668927" y="1378082"/>
                    <a:pt x="492365" y="1276144"/>
                  </a:cubicBezTo>
                  <a:cubicBezTo>
                    <a:pt x="109815" y="1055278"/>
                    <a:pt x="-68409" y="616419"/>
                    <a:pt x="24012" y="207069"/>
                  </a:cubicBezTo>
                  <a:lnTo>
                    <a:pt x="41600" y="143991"/>
                  </a:lnTo>
                  <a:lnTo>
                    <a:pt x="167979" y="88853"/>
                  </a:lnTo>
                  <a:cubicBezTo>
                    <a:pt x="302515" y="38704"/>
                    <a:pt x="433852" y="10033"/>
                    <a:pt x="559685" y="365"/>
                  </a:cubicBezTo>
                  <a:lnTo>
                    <a:pt x="679594" y="0"/>
                  </a:lnTo>
                  <a:lnTo>
                    <a:pt x="673699" y="14644"/>
                  </a:lnTo>
                  <a:cubicBezTo>
                    <a:pt x="533655" y="428457"/>
                    <a:pt x="653227" y="921704"/>
                    <a:pt x="1096022" y="1287451"/>
                  </a:cubicBezTo>
                  <a:lnTo>
                    <a:pt x="1218654" y="1377958"/>
                  </a:lnTo>
                  <a:close/>
                </a:path>
              </a:pathLst>
            </a:custGeom>
            <a:solidFill>
              <a:srgbClr val="92D050"/>
            </a:solidFill>
            <a:ln w="31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37" name="TextBox 7"/>
          <p:cNvSpPr txBox="1">
            <a:spLocks noChangeArrowheads="1"/>
          </p:cNvSpPr>
          <p:nvPr/>
        </p:nvSpPr>
        <p:spPr bwMode="auto">
          <a:xfrm>
            <a:off x="8657698" y="1387481"/>
            <a:ext cx="2813539" cy="16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smtClean="0">
                <a:solidFill>
                  <a:srgbClr val="358FCB"/>
                </a:solidFill>
                <a:latin typeface="微软雅黑" panose="020B0503020204020204" pitchFamily="34" charset="-122"/>
                <a:ea typeface="微软雅黑" panose="020B0503020204020204" pitchFamily="34" charset="-122"/>
              </a:rPr>
              <a:t>数据文件加密</a:t>
            </a:r>
            <a:endParaRPr lang="en-US" altLang="zh-CN" sz="2400" b="1" dirty="0">
              <a:solidFill>
                <a:srgbClr val="358FCB"/>
              </a:solidFill>
              <a:latin typeface="微软雅黑" panose="020B0503020204020204" pitchFamily="34" charset="-122"/>
              <a:ea typeface="微软雅黑" panose="020B0503020204020204" pitchFamily="34" charset="-122"/>
            </a:endParaRPr>
          </a:p>
          <a:p>
            <a:pPr>
              <a:spcBef>
                <a:spcPct val="50000"/>
              </a:spcBef>
              <a:buClr>
                <a:schemeClr val="bg1"/>
              </a:buClr>
              <a:buSzPct val="75000"/>
              <a:defRPr/>
            </a:pPr>
            <a:r>
              <a:rPr lang="zh-CN" altLang="zh-CN" sz="1400" dirty="0" smtClean="0">
                <a:solidFill>
                  <a:schemeClr val="bg1">
                    <a:lumMod val="50000"/>
                  </a:schemeClr>
                </a:solidFill>
                <a:latin typeface="微软雅黑" pitchFamily="34" charset="-122"/>
                <a:ea typeface="微软雅黑" pitchFamily="34" charset="-122"/>
              </a:rPr>
              <a:t>对于</a:t>
            </a:r>
            <a:r>
              <a:rPr lang="zh-CN" altLang="zh-CN" sz="1400" dirty="0">
                <a:solidFill>
                  <a:schemeClr val="bg1">
                    <a:lumMod val="50000"/>
                  </a:schemeClr>
                </a:solidFill>
                <a:latin typeface="微软雅黑" pitchFamily="34" charset="-122"/>
                <a:ea typeface="微软雅黑" pitchFamily="34" charset="-122"/>
              </a:rPr>
              <a:t>所有存储在磁盘中的文档资料从文件名称、文件内容都进行了加密，并且进行了分卷压缩，防止入侵者直接通过服务器</a:t>
            </a:r>
            <a:r>
              <a:rPr lang="zh-CN" altLang="zh-CN" sz="1400" dirty="0" smtClean="0">
                <a:solidFill>
                  <a:schemeClr val="bg1">
                    <a:lumMod val="50000"/>
                  </a:schemeClr>
                </a:solidFill>
                <a:latin typeface="微软雅黑" pitchFamily="34" charset="-122"/>
                <a:ea typeface="微软雅黑" pitchFamily="34" charset="-122"/>
              </a:rPr>
              <a:t>磁盘获取</a:t>
            </a:r>
            <a:r>
              <a:rPr lang="en-US" altLang="zh-CN" sz="1400" dirty="0">
                <a:solidFill>
                  <a:schemeClr val="bg1">
                    <a:lumMod val="50000"/>
                  </a:schemeClr>
                </a:solidFill>
                <a:latin typeface="微软雅黑" pitchFamily="34" charset="-122"/>
                <a:ea typeface="微软雅黑" pitchFamily="34" charset="-122"/>
              </a:rPr>
              <a:t>e-</a:t>
            </a:r>
            <a:r>
              <a:rPr lang="en-US" altLang="zh-CN" sz="1400" dirty="0" err="1">
                <a:solidFill>
                  <a:schemeClr val="bg1">
                    <a:lumMod val="50000"/>
                  </a:schemeClr>
                </a:solidFill>
                <a:latin typeface="微软雅黑" pitchFamily="34" charset="-122"/>
                <a:ea typeface="微软雅黑" pitchFamily="34" charset="-122"/>
              </a:rPr>
              <a:t>cology</a:t>
            </a:r>
            <a:r>
              <a:rPr lang="zh-CN" altLang="zh-CN" sz="1400" dirty="0">
                <a:solidFill>
                  <a:schemeClr val="bg1">
                    <a:lumMod val="50000"/>
                  </a:schemeClr>
                </a:solidFill>
                <a:latin typeface="微软雅黑" pitchFamily="34" charset="-122"/>
                <a:ea typeface="微软雅黑" pitchFamily="34" charset="-122"/>
              </a:rPr>
              <a:t>中的文档资料</a:t>
            </a:r>
            <a:endParaRPr lang="en-US" altLang="zh-CN" sz="1400" dirty="0">
              <a:solidFill>
                <a:schemeClr val="bg1">
                  <a:lumMod val="50000"/>
                </a:schemeClr>
              </a:solidFill>
              <a:latin typeface="微软雅黑" pitchFamily="34" charset="-122"/>
              <a:ea typeface="微软雅黑" pitchFamily="34" charset="-122"/>
            </a:endParaRPr>
          </a:p>
        </p:txBody>
      </p:sp>
      <p:sp>
        <p:nvSpPr>
          <p:cNvPr id="38" name="TextBox 7"/>
          <p:cNvSpPr txBox="1">
            <a:spLocks noChangeArrowheads="1"/>
          </p:cNvSpPr>
          <p:nvPr/>
        </p:nvSpPr>
        <p:spPr bwMode="auto">
          <a:xfrm>
            <a:off x="1975826" y="2634774"/>
            <a:ext cx="2813539"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smtClean="0">
                <a:solidFill>
                  <a:srgbClr val="358FCB"/>
                </a:solidFill>
                <a:latin typeface="微软雅黑" panose="020B0503020204020204" pitchFamily="34" charset="-122"/>
                <a:ea typeface="微软雅黑" panose="020B0503020204020204" pitchFamily="34" charset="-122"/>
              </a:rPr>
              <a:t>数据库加密</a:t>
            </a:r>
            <a:endParaRPr lang="en-US" altLang="zh-CN" sz="2400" b="1" dirty="0">
              <a:solidFill>
                <a:srgbClr val="358FCB"/>
              </a:solidFill>
              <a:latin typeface="微软雅黑" panose="020B0503020204020204" pitchFamily="34" charset="-122"/>
              <a:ea typeface="微软雅黑" panose="020B0503020204020204" pitchFamily="34" charset="-122"/>
            </a:endParaRPr>
          </a:p>
          <a:p>
            <a:pPr>
              <a:spcBef>
                <a:spcPct val="50000"/>
              </a:spcBef>
              <a:buClr>
                <a:schemeClr val="bg1"/>
              </a:buClr>
              <a:buSzPct val="75000"/>
              <a:defRPr/>
            </a:pPr>
            <a:r>
              <a:rPr lang="zh-CN" altLang="zh-CN" sz="1400" dirty="0" smtClean="0">
                <a:solidFill>
                  <a:schemeClr val="bg1">
                    <a:lumMod val="50000"/>
                  </a:schemeClr>
                </a:solidFill>
                <a:latin typeface="微软雅黑" pitchFamily="34" charset="-122"/>
                <a:ea typeface="微软雅黑" pitchFamily="34" charset="-122"/>
              </a:rPr>
              <a:t>对</a:t>
            </a:r>
            <a:r>
              <a:rPr lang="zh-CN" altLang="zh-CN" sz="1400" dirty="0">
                <a:solidFill>
                  <a:schemeClr val="bg1">
                    <a:lumMod val="50000"/>
                  </a:schemeClr>
                </a:solidFill>
                <a:latin typeface="微软雅黑" pitchFamily="34" charset="-122"/>
                <a:ea typeface="微软雅黑" pitchFamily="34" charset="-122"/>
              </a:rPr>
              <a:t>数据库中的关键数据如账号密码、表单信息等关键信息进行</a:t>
            </a:r>
            <a:r>
              <a:rPr lang="es-ES" altLang="zh-CN" sz="1400" dirty="0">
                <a:solidFill>
                  <a:schemeClr val="bg1">
                    <a:lumMod val="50000"/>
                  </a:schemeClr>
                </a:solidFill>
                <a:latin typeface="微软雅黑" pitchFamily="34" charset="-122"/>
                <a:ea typeface="微软雅黑" pitchFamily="34" charset="-122"/>
              </a:rPr>
              <a:t>MD5</a:t>
            </a:r>
            <a:r>
              <a:rPr lang="zh-CN" altLang="zh-CN" sz="1400" dirty="0">
                <a:solidFill>
                  <a:schemeClr val="bg1">
                    <a:lumMod val="50000"/>
                  </a:schemeClr>
                </a:solidFill>
                <a:latin typeface="微软雅黑" pitchFamily="34" charset="-122"/>
                <a:ea typeface="微软雅黑" pitchFamily="34" charset="-122"/>
              </a:rPr>
              <a:t>不可逆加密及</a:t>
            </a:r>
            <a:r>
              <a:rPr lang="es-ES" altLang="zh-CN" sz="1400" dirty="0">
                <a:solidFill>
                  <a:schemeClr val="bg1">
                    <a:lumMod val="50000"/>
                  </a:schemeClr>
                </a:solidFill>
                <a:latin typeface="微软雅黑" pitchFamily="34" charset="-122"/>
                <a:ea typeface="微软雅黑" pitchFamily="34" charset="-122"/>
              </a:rPr>
              <a:t>128</a:t>
            </a:r>
            <a:r>
              <a:rPr lang="zh-CN" altLang="zh-CN" sz="1400" dirty="0">
                <a:solidFill>
                  <a:schemeClr val="bg1">
                    <a:lumMod val="50000"/>
                  </a:schemeClr>
                </a:solidFill>
                <a:latin typeface="微软雅黑" pitchFamily="34" charset="-122"/>
                <a:ea typeface="微软雅黑" pitchFamily="34" charset="-122"/>
              </a:rPr>
              <a:t>位</a:t>
            </a:r>
            <a:r>
              <a:rPr lang="es-ES" altLang="zh-CN" sz="1400" dirty="0">
                <a:solidFill>
                  <a:schemeClr val="bg1">
                    <a:lumMod val="50000"/>
                  </a:schemeClr>
                </a:solidFill>
                <a:latin typeface="微软雅黑" pitchFamily="34" charset="-122"/>
                <a:ea typeface="微软雅黑" pitchFamily="34" charset="-122"/>
              </a:rPr>
              <a:t>DES</a:t>
            </a:r>
            <a:r>
              <a:rPr lang="zh-CN" altLang="zh-CN" sz="1400" dirty="0">
                <a:solidFill>
                  <a:schemeClr val="bg1">
                    <a:lumMod val="50000"/>
                  </a:schemeClr>
                </a:solidFill>
                <a:latin typeface="微软雅黑" pitchFamily="34" charset="-122"/>
                <a:ea typeface="微软雅黑" pitchFamily="34" charset="-122"/>
              </a:rPr>
              <a:t>可逆加密，有效加密防止入侵者直接通过获取数据库文件，获得系统数据。</a:t>
            </a:r>
            <a:endParaRPr lang="en-US" altLang="zh-CN" sz="1400" dirty="0">
              <a:solidFill>
                <a:schemeClr val="bg1">
                  <a:lumMod val="50000"/>
                </a:schemeClr>
              </a:solidFill>
              <a:latin typeface="微软雅黑" pitchFamily="34" charset="-122"/>
              <a:ea typeface="微软雅黑" pitchFamily="34" charset="-122"/>
            </a:endParaRPr>
          </a:p>
        </p:txBody>
      </p:sp>
      <p:sp>
        <p:nvSpPr>
          <p:cNvPr id="39" name="TextBox 7"/>
          <p:cNvSpPr txBox="1">
            <a:spLocks noChangeArrowheads="1"/>
          </p:cNvSpPr>
          <p:nvPr/>
        </p:nvSpPr>
        <p:spPr bwMode="auto">
          <a:xfrm>
            <a:off x="5519679" y="4855067"/>
            <a:ext cx="2997529" cy="16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smtClean="0">
                <a:solidFill>
                  <a:srgbClr val="358FCB"/>
                </a:solidFill>
                <a:latin typeface="微软雅黑" panose="020B0503020204020204" pitchFamily="34" charset="-122"/>
                <a:ea typeface="微软雅黑" panose="020B0503020204020204" pitchFamily="34" charset="-122"/>
              </a:rPr>
              <a:t>程序代码加密</a:t>
            </a:r>
            <a:endParaRPr lang="en-US" altLang="zh-CN" sz="2400" b="1" dirty="0">
              <a:solidFill>
                <a:srgbClr val="358FCB"/>
              </a:solidFill>
              <a:latin typeface="微软雅黑" panose="020B0503020204020204" pitchFamily="34" charset="-122"/>
              <a:ea typeface="微软雅黑" panose="020B0503020204020204" pitchFamily="34" charset="-122"/>
            </a:endParaRPr>
          </a:p>
          <a:p>
            <a:pPr>
              <a:spcBef>
                <a:spcPct val="50000"/>
              </a:spcBef>
              <a:buClr>
                <a:schemeClr val="bg1"/>
              </a:buClr>
              <a:buSzPct val="75000"/>
              <a:defRPr/>
            </a:pPr>
            <a:r>
              <a:rPr lang="zh-CN" altLang="zh-CN" sz="1400" dirty="0" smtClean="0">
                <a:solidFill>
                  <a:schemeClr val="bg1">
                    <a:lumMod val="50000"/>
                  </a:schemeClr>
                </a:solidFill>
                <a:latin typeface="微软雅黑" pitchFamily="34" charset="-122"/>
                <a:ea typeface="微软雅黑" pitchFamily="34" charset="-122"/>
              </a:rPr>
              <a:t>对于</a:t>
            </a:r>
            <a:r>
              <a:rPr lang="zh-CN" altLang="zh-CN" sz="1400" dirty="0">
                <a:solidFill>
                  <a:schemeClr val="bg1">
                    <a:lumMod val="50000"/>
                  </a:schemeClr>
                </a:solidFill>
                <a:latin typeface="微软雅黑" pitchFamily="34" charset="-122"/>
                <a:ea typeface="微软雅黑" pitchFamily="34" charset="-122"/>
              </a:rPr>
              <a:t>关键程序代码进行加密，让入侵者无法通过解读程序来了解数据读取存储方式和加密方式，防止入侵者通过解读程序来读取已经加密过的数据文件。</a:t>
            </a:r>
            <a:endParaRPr lang="en-US" altLang="zh-CN" sz="1400" dirty="0">
              <a:solidFill>
                <a:schemeClr val="bg1">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56431604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门户技术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统一的元素样式库</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8"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9"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10"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11"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12"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13"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门户</a:t>
            </a:r>
            <a:r>
              <a:rPr lang="zh-CN" altLang="en-US" dirty="0" smtClean="0">
                <a:solidFill>
                  <a:srgbClr val="C00000"/>
                </a:solidFill>
                <a:latin typeface="微软雅黑" panose="020B0503020204020204" pitchFamily="34" charset="-122"/>
                <a:ea typeface="微软雅黑" panose="020B0503020204020204" pitchFamily="34" charset="-122"/>
              </a:rPr>
              <a:t>技术    </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14"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7" name="Shape 1259"/>
          <p:cNvSpPr/>
          <p:nvPr/>
        </p:nvSpPr>
        <p:spPr>
          <a:xfrm>
            <a:off x="194424" y="492096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8"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9"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pic>
        <p:nvPicPr>
          <p:cNvPr id="15" name="图片 14"/>
          <p:cNvPicPr/>
          <p:nvPr/>
        </p:nvPicPr>
        <p:blipFill>
          <a:blip r:embed="rId3" cstate="print"/>
          <a:stretch>
            <a:fillRect/>
          </a:stretch>
        </p:blipFill>
        <p:spPr>
          <a:xfrm>
            <a:off x="2379557" y="1146286"/>
            <a:ext cx="8137713" cy="4328487"/>
          </a:xfrm>
          <a:prstGeom prst="rect">
            <a:avLst/>
          </a:prstGeom>
          <a:ln>
            <a:solidFill>
              <a:schemeClr val="bg1">
                <a:lumMod val="75000"/>
              </a:schemeClr>
            </a:solidFill>
          </a:ln>
        </p:spPr>
      </p:pic>
      <p:pic>
        <p:nvPicPr>
          <p:cNvPr id="16" name="图片 15"/>
          <p:cNvPicPr>
            <a:picLocks noChangeAspect="1"/>
          </p:cNvPicPr>
          <p:nvPr/>
        </p:nvPicPr>
        <p:blipFill>
          <a:blip r:embed="rId4" cstate="print"/>
          <a:stretch>
            <a:fillRect/>
          </a:stretch>
        </p:blipFill>
        <p:spPr>
          <a:xfrm>
            <a:off x="2884422" y="1696763"/>
            <a:ext cx="8137713" cy="4806305"/>
          </a:xfrm>
          <a:prstGeom prst="rect">
            <a:avLst/>
          </a:prstGeom>
          <a:ln>
            <a:solidFill>
              <a:schemeClr val="bg1">
                <a:lumMod val="75000"/>
              </a:schemeClr>
            </a:solidFill>
          </a:ln>
        </p:spPr>
      </p:pic>
    </p:spTree>
    <p:extLst>
      <p:ext uri="{BB962C8B-B14F-4D97-AF65-F5344CB8AC3E}">
        <p14:creationId xmlns:p14="http://schemas.microsoft.com/office/powerpoint/2010/main" val="180191745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门户技术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个性化门户布局</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8"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9"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10"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11"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12"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13"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门户</a:t>
            </a:r>
            <a:r>
              <a:rPr lang="zh-CN" altLang="en-US" dirty="0" smtClean="0">
                <a:solidFill>
                  <a:srgbClr val="C00000"/>
                </a:solidFill>
                <a:latin typeface="微软雅黑" panose="020B0503020204020204" pitchFamily="34" charset="-122"/>
                <a:ea typeface="微软雅黑" panose="020B0503020204020204" pitchFamily="34" charset="-122"/>
              </a:rPr>
              <a:t>技术    </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14"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7" name="Shape 1259"/>
          <p:cNvSpPr/>
          <p:nvPr/>
        </p:nvSpPr>
        <p:spPr>
          <a:xfrm>
            <a:off x="194424" y="492096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8"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9"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pic>
        <p:nvPicPr>
          <p:cNvPr id="20" name="图片 19"/>
          <p:cNvPicPr/>
          <p:nvPr/>
        </p:nvPicPr>
        <p:blipFill>
          <a:blip r:embed="rId3" cstate="print"/>
          <a:stretch>
            <a:fillRect/>
          </a:stretch>
        </p:blipFill>
        <p:spPr>
          <a:xfrm>
            <a:off x="2079576" y="1213129"/>
            <a:ext cx="8352928" cy="4544339"/>
          </a:xfrm>
          <a:prstGeom prst="rect">
            <a:avLst/>
          </a:prstGeom>
          <a:ln>
            <a:solidFill>
              <a:schemeClr val="bg1">
                <a:lumMod val="75000"/>
              </a:schemeClr>
            </a:solidFill>
          </a:ln>
        </p:spPr>
      </p:pic>
      <p:pic>
        <p:nvPicPr>
          <p:cNvPr id="21" name="图片 20"/>
          <p:cNvPicPr>
            <a:picLocks noChangeAspect="1"/>
          </p:cNvPicPr>
          <p:nvPr/>
        </p:nvPicPr>
        <p:blipFill>
          <a:blip r:embed="rId4" cstate="print"/>
          <a:stretch>
            <a:fillRect/>
          </a:stretch>
        </p:blipFill>
        <p:spPr>
          <a:xfrm>
            <a:off x="4086675" y="3702130"/>
            <a:ext cx="5467350" cy="2695575"/>
          </a:xfrm>
          <a:prstGeom prst="rect">
            <a:avLst/>
          </a:prstGeom>
          <a:ln>
            <a:solidFill>
              <a:schemeClr val="bg1">
                <a:lumMod val="75000"/>
              </a:schemeClr>
            </a:solidFill>
          </a:ln>
        </p:spPr>
      </p:pic>
    </p:spTree>
    <p:extLst>
      <p:ext uri="{BB962C8B-B14F-4D97-AF65-F5344CB8AC3E}">
        <p14:creationId xmlns:p14="http://schemas.microsoft.com/office/powerpoint/2010/main" val="93567772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门户技术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提供向导式开发指南</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8"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9"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10"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11"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12"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13"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门户</a:t>
            </a:r>
            <a:r>
              <a:rPr lang="zh-CN" altLang="en-US" dirty="0" smtClean="0">
                <a:solidFill>
                  <a:srgbClr val="C00000"/>
                </a:solidFill>
                <a:latin typeface="微软雅黑" panose="020B0503020204020204" pitchFamily="34" charset="-122"/>
                <a:ea typeface="微软雅黑" panose="020B0503020204020204" pitchFamily="34" charset="-122"/>
              </a:rPr>
              <a:t>技术    </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14"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7" name="Shape 1259"/>
          <p:cNvSpPr/>
          <p:nvPr/>
        </p:nvSpPr>
        <p:spPr>
          <a:xfrm>
            <a:off x="194424" y="492096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8"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9"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3" cstate="print"/>
          <a:stretch>
            <a:fillRect/>
          </a:stretch>
        </p:blipFill>
        <p:spPr>
          <a:xfrm>
            <a:off x="1762197" y="1019910"/>
            <a:ext cx="8372475" cy="3362325"/>
          </a:xfrm>
          <a:prstGeom prst="rect">
            <a:avLst/>
          </a:prstGeom>
          <a:ln>
            <a:solidFill>
              <a:schemeClr val="bg1">
                <a:lumMod val="75000"/>
              </a:schemeClr>
            </a:solidFill>
          </a:ln>
        </p:spPr>
      </p:pic>
      <p:pic>
        <p:nvPicPr>
          <p:cNvPr id="16" name="图片 15"/>
          <p:cNvPicPr>
            <a:picLocks noChangeAspect="1"/>
          </p:cNvPicPr>
          <p:nvPr/>
        </p:nvPicPr>
        <p:blipFill>
          <a:blip r:embed="rId4" cstate="print"/>
          <a:stretch>
            <a:fillRect/>
          </a:stretch>
        </p:blipFill>
        <p:spPr>
          <a:xfrm>
            <a:off x="2048366" y="2014509"/>
            <a:ext cx="8388102" cy="2757242"/>
          </a:xfrm>
          <a:prstGeom prst="rect">
            <a:avLst/>
          </a:prstGeom>
          <a:ln>
            <a:solidFill>
              <a:schemeClr val="bg1">
                <a:lumMod val="75000"/>
              </a:schemeClr>
            </a:solidFill>
          </a:ln>
        </p:spPr>
      </p:pic>
      <p:pic>
        <p:nvPicPr>
          <p:cNvPr id="20" name="图片 19"/>
          <p:cNvPicPr>
            <a:picLocks noChangeAspect="1"/>
          </p:cNvPicPr>
          <p:nvPr/>
        </p:nvPicPr>
        <p:blipFill>
          <a:blip r:embed="rId5" cstate="print"/>
          <a:stretch>
            <a:fillRect/>
          </a:stretch>
        </p:blipFill>
        <p:spPr>
          <a:xfrm>
            <a:off x="2472652" y="2620934"/>
            <a:ext cx="8403314" cy="2847635"/>
          </a:xfrm>
          <a:prstGeom prst="rect">
            <a:avLst/>
          </a:prstGeom>
          <a:ln>
            <a:solidFill>
              <a:schemeClr val="bg1">
                <a:lumMod val="75000"/>
              </a:schemeClr>
            </a:solidFill>
          </a:ln>
        </p:spPr>
      </p:pic>
      <p:pic>
        <p:nvPicPr>
          <p:cNvPr id="21" name="图片 20"/>
          <p:cNvPicPr>
            <a:picLocks noChangeAspect="1"/>
          </p:cNvPicPr>
          <p:nvPr/>
        </p:nvPicPr>
        <p:blipFill>
          <a:blip r:embed="rId6" cstate="print"/>
          <a:stretch>
            <a:fillRect/>
          </a:stretch>
        </p:blipFill>
        <p:spPr>
          <a:xfrm>
            <a:off x="2740391" y="3304654"/>
            <a:ext cx="9048750" cy="3295650"/>
          </a:xfrm>
          <a:prstGeom prst="rect">
            <a:avLst/>
          </a:prstGeom>
          <a:ln>
            <a:solidFill>
              <a:schemeClr val="bg1">
                <a:lumMod val="75000"/>
              </a:schemeClr>
            </a:solidFill>
          </a:ln>
        </p:spPr>
      </p:pic>
    </p:spTree>
    <p:extLst>
      <p:ext uri="{BB962C8B-B14F-4D97-AF65-F5344CB8AC3E}">
        <p14:creationId xmlns:p14="http://schemas.microsoft.com/office/powerpoint/2010/main" val="119435326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anim calcmode="lin" valueType="num">
                                      <p:cBhvr>
                                        <p:cTn id="15" dur="500" fill="hold"/>
                                        <p:tgtEl>
                                          <p:spTgt spid="20"/>
                                        </p:tgtEl>
                                        <p:attrNameLst>
                                          <p:attrName>ppt_x</p:attrName>
                                        </p:attrNameLst>
                                      </p:cBhvr>
                                      <p:tavLst>
                                        <p:tav tm="0">
                                          <p:val>
                                            <p:strVal val="#ppt_x"/>
                                          </p:val>
                                        </p:tav>
                                        <p:tav tm="100000">
                                          <p:val>
                                            <p:strVal val="#ppt_x"/>
                                          </p:val>
                                        </p:tav>
                                      </p:tavLst>
                                    </p:anim>
                                    <p:anim calcmode="lin" valueType="num">
                                      <p:cBhvr>
                                        <p:cTn id="16"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33513"/>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电子政务权限管控特点</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6" name="灯片编号占位符 3"/>
          <p:cNvSpPr txBox="1">
            <a:spLocks/>
          </p:cNvSpPr>
          <p:nvPr/>
        </p:nvSpPr>
        <p:spPr>
          <a:xfrm>
            <a:off x="8073241" y="6329733"/>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微软雅黑" panose="020B0503020204020204" pitchFamily="34" charset="-122"/>
              <a:ea typeface="微软雅黑" panose="020B0503020204020204" pitchFamily="34" charset="-122"/>
            </a:endParaRPr>
          </a:p>
        </p:txBody>
      </p:sp>
      <p:pic>
        <p:nvPicPr>
          <p:cNvPr id="10242" name="图片 1"/>
          <p:cNvPicPr>
            <a:picLocks noChangeAspect="1" noChangeArrowheads="1"/>
          </p:cNvPicPr>
          <p:nvPr/>
        </p:nvPicPr>
        <p:blipFill>
          <a:blip r:embed="rId3">
            <a:extLst>
              <a:ext uri="{28A0092B-C50C-407E-A947-70E740481C1C}">
                <a14:useLocalDpi xmlns:a14="http://schemas.microsoft.com/office/drawing/2010/main" val="0"/>
              </a:ext>
            </a:extLst>
          </a:blip>
          <a:srcRect t="6551" b="5711"/>
          <a:stretch>
            <a:fillRect/>
          </a:stretch>
        </p:blipFill>
        <p:spPr bwMode="auto">
          <a:xfrm>
            <a:off x="1913752" y="2610076"/>
            <a:ext cx="8411788" cy="390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TextBox 7"/>
          <p:cNvSpPr txBox="1">
            <a:spLocks noChangeArrowheads="1"/>
          </p:cNvSpPr>
          <p:nvPr/>
        </p:nvSpPr>
        <p:spPr bwMode="auto">
          <a:xfrm>
            <a:off x="332457" y="938026"/>
            <a:ext cx="1157437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zh-CN" sz="1400" dirty="0" smtClean="0">
                <a:solidFill>
                  <a:srgbClr val="358FCB"/>
                </a:solidFill>
                <a:latin typeface="微软雅黑" pitchFamily="34" charset="-122"/>
                <a:ea typeface="微软雅黑" pitchFamily="34" charset="-122"/>
              </a:rPr>
              <a:t>系统</a:t>
            </a:r>
            <a:r>
              <a:rPr lang="zh-CN" altLang="zh-CN" sz="1400" dirty="0">
                <a:solidFill>
                  <a:srgbClr val="358FCB"/>
                </a:solidFill>
                <a:latin typeface="微软雅黑" pitchFamily="34" charset="-122"/>
                <a:ea typeface="微软雅黑" pitchFamily="34" charset="-122"/>
              </a:rPr>
              <a:t>管理员</a:t>
            </a:r>
            <a:r>
              <a:rPr lang="zh-CN" altLang="zh-CN" sz="1400" dirty="0" smtClean="0">
                <a:solidFill>
                  <a:srgbClr val="358FCB"/>
                </a:solidFill>
                <a:latin typeface="微软雅黑" pitchFamily="34" charset="-122"/>
                <a:ea typeface="微软雅黑" pitchFamily="34" charset="-122"/>
              </a:rPr>
              <a:t>：</a:t>
            </a:r>
            <a:r>
              <a:rPr lang="zh-CN" altLang="zh-CN" sz="1400" dirty="0" smtClean="0">
                <a:solidFill>
                  <a:schemeClr val="bg1">
                    <a:lumMod val="50000"/>
                  </a:schemeClr>
                </a:solidFill>
                <a:latin typeface="微软雅黑" pitchFamily="34" charset="-122"/>
                <a:ea typeface="微软雅黑" pitchFamily="34" charset="-122"/>
              </a:rPr>
              <a:t>主要</a:t>
            </a:r>
            <a:r>
              <a:rPr lang="zh-CN" altLang="zh-CN" sz="1400" dirty="0">
                <a:solidFill>
                  <a:schemeClr val="bg1">
                    <a:lumMod val="50000"/>
                  </a:schemeClr>
                </a:solidFill>
                <a:latin typeface="微软雅黑" pitchFamily="34" charset="-122"/>
                <a:ea typeface="微软雅黑" pitchFamily="34" charset="-122"/>
              </a:rPr>
              <a:t>负责系统的日常运行维护工作。包括网络设备、安全保密产品、服务器和用户终端、操作系统数据库、涉密业务系统的</a:t>
            </a:r>
            <a:r>
              <a:rPr lang="zh-CN" altLang="zh-CN" sz="1400" dirty="0" smtClean="0">
                <a:solidFill>
                  <a:schemeClr val="bg1">
                    <a:lumMod val="50000"/>
                  </a:schemeClr>
                </a:solidFill>
                <a:latin typeface="微软雅黑" pitchFamily="34" charset="-122"/>
                <a:ea typeface="微软雅黑" pitchFamily="34" charset="-122"/>
              </a:rPr>
              <a:t>安装、</a:t>
            </a:r>
            <a:r>
              <a:rPr lang="zh-CN" altLang="zh-CN" sz="1400" dirty="0">
                <a:solidFill>
                  <a:schemeClr val="bg1">
                    <a:lumMod val="50000"/>
                  </a:schemeClr>
                </a:solidFill>
                <a:latin typeface="微软雅黑" pitchFamily="34" charset="-122"/>
                <a:ea typeface="微软雅黑" pitchFamily="34" charset="-122"/>
              </a:rPr>
              <a:t>配置、升级、维护、运行管理；网络和系统的用户增加或删除；网络和系统的数据备份、运行日志审查和运行情况监控；应急条件下的安全恢复</a:t>
            </a:r>
            <a:r>
              <a:rPr lang="zh-CN" altLang="zh-CN" sz="1400" dirty="0" smtClean="0">
                <a:solidFill>
                  <a:schemeClr val="bg1">
                    <a:lumMod val="50000"/>
                  </a:schemeClr>
                </a:solidFill>
                <a:latin typeface="微软雅黑" pitchFamily="34" charset="-122"/>
                <a:ea typeface="微软雅黑" pitchFamily="34" charset="-122"/>
              </a:rPr>
              <a:t>。</a:t>
            </a:r>
            <a:endParaRPr lang="en-US" altLang="zh-CN" sz="1400" dirty="0" smtClean="0">
              <a:solidFill>
                <a:schemeClr val="bg1">
                  <a:lumMod val="50000"/>
                </a:schemeClr>
              </a:solidFill>
              <a:latin typeface="微软雅黑" pitchFamily="34" charset="-122"/>
              <a:ea typeface="微软雅黑" pitchFamily="34" charset="-122"/>
            </a:endParaRPr>
          </a:p>
          <a:p>
            <a:endParaRPr lang="zh-CN" altLang="zh-CN" sz="1400" dirty="0">
              <a:solidFill>
                <a:schemeClr val="bg1">
                  <a:lumMod val="50000"/>
                </a:schemeClr>
              </a:solidFill>
              <a:latin typeface="微软雅黑" pitchFamily="34" charset="-122"/>
              <a:ea typeface="微软雅黑" pitchFamily="34" charset="-122"/>
            </a:endParaRPr>
          </a:p>
          <a:p>
            <a:r>
              <a:rPr lang="zh-CN" altLang="zh-CN" sz="1400" dirty="0">
                <a:solidFill>
                  <a:srgbClr val="358FCB"/>
                </a:solidFill>
                <a:latin typeface="微软雅黑" pitchFamily="34" charset="-122"/>
                <a:ea typeface="微软雅黑" pitchFamily="34" charset="-122"/>
              </a:rPr>
              <a:t>安全保密管理员</a:t>
            </a:r>
            <a:r>
              <a:rPr lang="zh-CN" altLang="zh-CN" sz="1400" dirty="0" smtClean="0">
                <a:solidFill>
                  <a:srgbClr val="358FCB"/>
                </a:solidFill>
                <a:latin typeface="微软雅黑" pitchFamily="34" charset="-122"/>
                <a:ea typeface="微软雅黑" pitchFamily="34" charset="-122"/>
              </a:rPr>
              <a:t>：</a:t>
            </a:r>
            <a:r>
              <a:rPr lang="zh-CN" altLang="zh-CN" sz="1400" dirty="0" smtClean="0">
                <a:solidFill>
                  <a:schemeClr val="bg1">
                    <a:lumMod val="50000"/>
                  </a:schemeClr>
                </a:solidFill>
                <a:latin typeface="微软雅黑" pitchFamily="34" charset="-122"/>
                <a:ea typeface="微软雅黑" pitchFamily="34" charset="-122"/>
              </a:rPr>
              <a:t>主要</a:t>
            </a:r>
            <a:r>
              <a:rPr lang="zh-CN" altLang="zh-CN" sz="1400" dirty="0">
                <a:solidFill>
                  <a:schemeClr val="bg1">
                    <a:lumMod val="50000"/>
                  </a:schemeClr>
                </a:solidFill>
                <a:latin typeface="微软雅黑" pitchFamily="34" charset="-122"/>
                <a:ea typeface="微软雅黑" pitchFamily="34" charset="-122"/>
              </a:rPr>
              <a:t>负责系统的日常安全保密管理工作。包括网络和系统用户权限的授予与撤销；用户操作行为的安全设计；安全保密设备管理；系统安全事件的审计、分析和处理；应急条件下的安全恢复</a:t>
            </a:r>
            <a:r>
              <a:rPr lang="zh-CN" altLang="zh-CN" sz="1400" dirty="0" smtClean="0">
                <a:solidFill>
                  <a:schemeClr val="bg1">
                    <a:lumMod val="50000"/>
                  </a:schemeClr>
                </a:solidFill>
                <a:latin typeface="微软雅黑" pitchFamily="34" charset="-122"/>
                <a:ea typeface="微软雅黑" pitchFamily="34" charset="-122"/>
              </a:rPr>
              <a:t>。</a:t>
            </a:r>
            <a:endParaRPr lang="en-US" altLang="zh-CN" sz="1400" dirty="0" smtClean="0">
              <a:solidFill>
                <a:schemeClr val="bg1">
                  <a:lumMod val="50000"/>
                </a:schemeClr>
              </a:solidFill>
              <a:latin typeface="微软雅黑" pitchFamily="34" charset="-122"/>
              <a:ea typeface="微软雅黑" pitchFamily="34" charset="-122"/>
            </a:endParaRPr>
          </a:p>
          <a:p>
            <a:endParaRPr lang="zh-CN" altLang="zh-CN" sz="1400" dirty="0">
              <a:solidFill>
                <a:schemeClr val="bg1">
                  <a:lumMod val="50000"/>
                </a:schemeClr>
              </a:solidFill>
              <a:latin typeface="微软雅黑" pitchFamily="34" charset="-122"/>
              <a:ea typeface="微软雅黑" pitchFamily="34" charset="-122"/>
            </a:endParaRPr>
          </a:p>
          <a:p>
            <a:r>
              <a:rPr lang="zh-CN" altLang="zh-CN" sz="1400" dirty="0">
                <a:solidFill>
                  <a:srgbClr val="358FCB"/>
                </a:solidFill>
                <a:latin typeface="微软雅黑" pitchFamily="34" charset="-122"/>
                <a:ea typeface="微软雅黑" pitchFamily="34" charset="-122"/>
              </a:rPr>
              <a:t>安全审计员</a:t>
            </a:r>
            <a:r>
              <a:rPr lang="zh-CN" altLang="zh-CN" sz="1400" dirty="0" smtClean="0">
                <a:solidFill>
                  <a:srgbClr val="358FCB"/>
                </a:solidFill>
                <a:latin typeface="微软雅黑" pitchFamily="34" charset="-122"/>
                <a:ea typeface="微软雅黑" pitchFamily="34" charset="-122"/>
              </a:rPr>
              <a:t>：</a:t>
            </a:r>
            <a:r>
              <a:rPr lang="zh-CN" altLang="zh-CN" sz="1400" dirty="0" smtClean="0">
                <a:solidFill>
                  <a:schemeClr val="bg1">
                    <a:lumMod val="50000"/>
                  </a:schemeClr>
                </a:solidFill>
                <a:latin typeface="微软雅黑" pitchFamily="34" charset="-122"/>
                <a:ea typeface="微软雅黑" pitchFamily="34" charset="-122"/>
              </a:rPr>
              <a:t>主要</a:t>
            </a:r>
            <a:r>
              <a:rPr lang="zh-CN" altLang="zh-CN" sz="1400" dirty="0">
                <a:solidFill>
                  <a:schemeClr val="bg1">
                    <a:lumMod val="50000"/>
                  </a:schemeClr>
                </a:solidFill>
                <a:latin typeface="微软雅黑" pitchFamily="34" charset="-122"/>
                <a:ea typeface="微软雅黑" pitchFamily="34" charset="-122"/>
              </a:rPr>
              <a:t>负责对系统管理员和安全保密员的操作行为进行审计跟踪、分析和监督检查，及时发现违规行为，并定期向系统安全保密管理机构汇报情况。</a:t>
            </a:r>
            <a:r>
              <a:rPr lang="es-ES" altLang="zh-CN" sz="1400" dirty="0">
                <a:solidFill>
                  <a:schemeClr val="bg1">
                    <a:lumMod val="50000"/>
                  </a:schemeClr>
                </a:solidFill>
                <a:latin typeface="微软雅黑" pitchFamily="34" charset="-122"/>
                <a:ea typeface="微软雅黑" pitchFamily="34" charset="-122"/>
              </a:rPr>
              <a:t> </a:t>
            </a:r>
            <a:endParaRPr lang="en-US" altLang="zh-CN" sz="1400" dirty="0">
              <a:solidFill>
                <a:schemeClr val="bg1">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3503337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门户技术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个性化门户主题风格</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8"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9"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10"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11"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12"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13"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门户</a:t>
            </a:r>
            <a:r>
              <a:rPr lang="zh-CN" altLang="en-US" dirty="0" smtClean="0">
                <a:solidFill>
                  <a:srgbClr val="C00000"/>
                </a:solidFill>
                <a:latin typeface="微软雅黑" panose="020B0503020204020204" pitchFamily="34" charset="-122"/>
                <a:ea typeface="微软雅黑" panose="020B0503020204020204" pitchFamily="34" charset="-122"/>
              </a:rPr>
              <a:t>技术    </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14"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7" name="Shape 1259"/>
          <p:cNvSpPr/>
          <p:nvPr/>
        </p:nvSpPr>
        <p:spPr>
          <a:xfrm>
            <a:off x="194424" y="492096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8"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9"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3"/>
          <a:stretch>
            <a:fillRect/>
          </a:stretch>
        </p:blipFill>
        <p:spPr>
          <a:xfrm>
            <a:off x="2040620" y="1518430"/>
            <a:ext cx="9118579" cy="4363744"/>
          </a:xfrm>
          <a:prstGeom prst="rect">
            <a:avLst/>
          </a:prstGeom>
        </p:spPr>
      </p:pic>
      <p:pic>
        <p:nvPicPr>
          <p:cNvPr id="16" name="图片 15"/>
          <p:cNvPicPr>
            <a:picLocks noChangeAspect="1"/>
          </p:cNvPicPr>
          <p:nvPr/>
        </p:nvPicPr>
        <p:blipFill>
          <a:blip r:embed="rId4"/>
          <a:stretch>
            <a:fillRect/>
          </a:stretch>
        </p:blipFill>
        <p:spPr>
          <a:xfrm>
            <a:off x="3428998" y="1347148"/>
            <a:ext cx="8172663" cy="4805619"/>
          </a:xfrm>
          <a:prstGeom prst="rect">
            <a:avLst/>
          </a:prstGeom>
        </p:spPr>
      </p:pic>
      <p:pic>
        <p:nvPicPr>
          <p:cNvPr id="20" name="图片 19"/>
          <p:cNvPicPr>
            <a:picLocks noChangeAspect="1"/>
          </p:cNvPicPr>
          <p:nvPr/>
        </p:nvPicPr>
        <p:blipFill>
          <a:blip r:embed="rId5"/>
          <a:stretch>
            <a:fillRect/>
          </a:stretch>
        </p:blipFill>
        <p:spPr>
          <a:xfrm>
            <a:off x="6151487" y="2433978"/>
            <a:ext cx="4790067" cy="4043563"/>
          </a:xfrm>
          <a:prstGeom prst="rect">
            <a:avLst/>
          </a:prstGeom>
        </p:spPr>
      </p:pic>
    </p:spTree>
    <p:extLst>
      <p:ext uri="{BB962C8B-B14F-4D97-AF65-F5344CB8AC3E}">
        <p14:creationId xmlns:p14="http://schemas.microsoft.com/office/powerpoint/2010/main" val="327501880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流程</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技术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表</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单设计引擎</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8"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9"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10"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11"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12"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13"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4"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流程技术    </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17" name="Shape 1259"/>
          <p:cNvSpPr/>
          <p:nvPr/>
        </p:nvSpPr>
        <p:spPr>
          <a:xfrm>
            <a:off x="194424" y="492096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8"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9"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5" name="TextBox 7"/>
          <p:cNvSpPr txBox="1">
            <a:spLocks noChangeArrowheads="1"/>
          </p:cNvSpPr>
          <p:nvPr/>
        </p:nvSpPr>
        <p:spPr bwMode="auto">
          <a:xfrm>
            <a:off x="9194480" y="1290812"/>
            <a:ext cx="2796409"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rgbClr val="358FCB"/>
                </a:solidFill>
                <a:latin typeface="微软雅黑" panose="020B0503020204020204" pitchFamily="34" charset="-122"/>
                <a:ea typeface="微软雅黑" panose="020B0503020204020204" pitchFamily="34" charset="-122"/>
              </a:rPr>
              <a:t>无</a:t>
            </a:r>
            <a:r>
              <a:rPr lang="zh-CN" altLang="en-US" sz="2400" b="1" dirty="0" smtClean="0">
                <a:solidFill>
                  <a:srgbClr val="358FCB"/>
                </a:solidFill>
                <a:latin typeface="微软雅黑" panose="020B0503020204020204" pitchFamily="34" charset="-122"/>
                <a:ea typeface="微软雅黑" panose="020B0503020204020204" pitchFamily="34" charset="-122"/>
              </a:rPr>
              <a:t>代码化设计</a:t>
            </a:r>
            <a:endParaRPr lang="en-US" altLang="zh-CN" sz="2400" b="1" dirty="0">
              <a:solidFill>
                <a:srgbClr val="358FCB"/>
              </a:solidFill>
              <a:latin typeface="微软雅黑" panose="020B0503020204020204" pitchFamily="34" charset="-122"/>
              <a:ea typeface="微软雅黑" panose="020B0503020204020204" pitchFamily="34" charset="-122"/>
            </a:endParaRPr>
          </a:p>
          <a:p>
            <a:pPr>
              <a:spcBef>
                <a:spcPct val="50000"/>
              </a:spcBef>
              <a:buClr>
                <a:schemeClr val="bg1"/>
              </a:buClr>
              <a:buSzPct val="75000"/>
              <a:defRPr/>
            </a:pPr>
            <a:r>
              <a:rPr lang="zh-CN" altLang="en-US" sz="1400" dirty="0" smtClean="0">
                <a:solidFill>
                  <a:schemeClr val="bg1">
                    <a:lumMod val="50000"/>
                  </a:schemeClr>
                </a:solidFill>
                <a:latin typeface="微软雅黑" pitchFamily="34" charset="-122"/>
                <a:ea typeface="微软雅黑" pitchFamily="34" charset="-122"/>
              </a:rPr>
              <a:t>可根据表格的行和列，自动生成格式，同时可选择相应的</a:t>
            </a:r>
            <a:r>
              <a:rPr lang="en-US" altLang="zh-CN" sz="1400" dirty="0" err="1" smtClean="0">
                <a:solidFill>
                  <a:schemeClr val="bg1">
                    <a:lumMod val="50000"/>
                  </a:schemeClr>
                </a:solidFill>
                <a:latin typeface="微软雅黑" pitchFamily="34" charset="-122"/>
                <a:ea typeface="微软雅黑" pitchFamily="34" charset="-122"/>
              </a:rPr>
              <a:t>css</a:t>
            </a:r>
            <a:r>
              <a:rPr lang="zh-CN" altLang="en-US" sz="1400" dirty="0" smtClean="0">
                <a:solidFill>
                  <a:schemeClr val="bg1">
                    <a:lumMod val="50000"/>
                  </a:schemeClr>
                </a:solidFill>
                <a:latin typeface="微软雅黑" pitchFamily="34" charset="-122"/>
                <a:ea typeface="微软雅黑" pitchFamily="34" charset="-122"/>
              </a:rPr>
              <a:t>样式，使表格更美观。或可直接套用</a:t>
            </a:r>
            <a:r>
              <a:rPr lang="en-US" altLang="zh-CN" sz="1400" dirty="0" smtClean="0">
                <a:solidFill>
                  <a:schemeClr val="bg1">
                    <a:lumMod val="50000"/>
                  </a:schemeClr>
                </a:solidFill>
                <a:latin typeface="微软雅黑" pitchFamily="34" charset="-122"/>
                <a:ea typeface="微软雅黑" pitchFamily="34" charset="-122"/>
              </a:rPr>
              <a:t>excel</a:t>
            </a:r>
            <a:r>
              <a:rPr lang="zh-CN" altLang="en-US" sz="1400" dirty="0" smtClean="0">
                <a:solidFill>
                  <a:schemeClr val="bg1">
                    <a:lumMod val="50000"/>
                  </a:schemeClr>
                </a:solidFill>
                <a:latin typeface="微软雅黑" pitchFamily="34" charset="-122"/>
                <a:ea typeface="微软雅黑" pitchFamily="34" charset="-122"/>
              </a:rPr>
              <a:t>中的表格样式</a:t>
            </a:r>
            <a:endParaRPr lang="en-US" altLang="zh-CN" sz="1400" dirty="0">
              <a:solidFill>
                <a:schemeClr val="bg1">
                  <a:lumMod val="50000"/>
                </a:schemeClr>
              </a:solidFill>
              <a:latin typeface="微软雅黑" pitchFamily="34" charset="-122"/>
              <a:ea typeface="微软雅黑" pitchFamily="34" charset="-122"/>
            </a:endParaRPr>
          </a:p>
        </p:txBody>
      </p:sp>
      <p:sp>
        <p:nvSpPr>
          <p:cNvPr id="16" name="TextBox 7"/>
          <p:cNvSpPr txBox="1">
            <a:spLocks noChangeArrowheads="1"/>
          </p:cNvSpPr>
          <p:nvPr/>
        </p:nvSpPr>
        <p:spPr bwMode="auto">
          <a:xfrm>
            <a:off x="9195089" y="3048908"/>
            <a:ext cx="2796409"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smtClean="0">
                <a:solidFill>
                  <a:srgbClr val="358FCB"/>
                </a:solidFill>
                <a:latin typeface="微软雅黑" panose="020B0503020204020204" pitchFamily="34" charset="-122"/>
                <a:ea typeface="微软雅黑" panose="020B0503020204020204" pitchFamily="34" charset="-122"/>
              </a:rPr>
              <a:t>灵活的字段取值</a:t>
            </a:r>
            <a:endParaRPr lang="en-US" altLang="zh-CN" sz="2400" b="1" dirty="0">
              <a:solidFill>
                <a:srgbClr val="358FCB"/>
              </a:solidFill>
              <a:latin typeface="微软雅黑" panose="020B0503020204020204" pitchFamily="34" charset="-122"/>
              <a:ea typeface="微软雅黑" panose="020B0503020204020204" pitchFamily="34" charset="-122"/>
            </a:endParaRPr>
          </a:p>
          <a:p>
            <a:pPr>
              <a:spcBef>
                <a:spcPct val="50000"/>
              </a:spcBef>
              <a:buClr>
                <a:schemeClr val="bg1"/>
              </a:buClr>
              <a:buSzPct val="75000"/>
              <a:defRPr/>
            </a:pPr>
            <a:r>
              <a:rPr lang="zh-CN" altLang="en-US" sz="1400" dirty="0" smtClean="0">
                <a:solidFill>
                  <a:schemeClr val="bg1">
                    <a:lumMod val="50000"/>
                  </a:schemeClr>
                </a:solidFill>
                <a:latin typeface="微软雅黑" pitchFamily="34" charset="-122"/>
                <a:ea typeface="微软雅黑" pitchFamily="34" charset="-122"/>
              </a:rPr>
              <a:t>通过字段属性设置，可联动来自其他表中的数据，同时支持金额计算、日期扣减、大小写转换等功能</a:t>
            </a:r>
            <a:endParaRPr lang="en-US" altLang="zh-CN" sz="1400" dirty="0">
              <a:solidFill>
                <a:schemeClr val="bg1">
                  <a:lumMod val="50000"/>
                </a:schemeClr>
              </a:solidFill>
              <a:latin typeface="微软雅黑" pitchFamily="34" charset="-122"/>
              <a:ea typeface="微软雅黑" pitchFamily="34" charset="-122"/>
            </a:endParaRPr>
          </a:p>
        </p:txBody>
      </p:sp>
      <p:sp>
        <p:nvSpPr>
          <p:cNvPr id="20" name="TextBox 7"/>
          <p:cNvSpPr txBox="1">
            <a:spLocks noChangeArrowheads="1"/>
          </p:cNvSpPr>
          <p:nvPr/>
        </p:nvSpPr>
        <p:spPr bwMode="auto">
          <a:xfrm>
            <a:off x="9194480" y="4675188"/>
            <a:ext cx="2796409"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smtClean="0">
                <a:solidFill>
                  <a:srgbClr val="358FCB"/>
                </a:solidFill>
                <a:latin typeface="微软雅黑" panose="020B0503020204020204" pitchFamily="34" charset="-122"/>
                <a:ea typeface="微软雅黑" panose="020B0503020204020204" pitchFamily="34" charset="-122"/>
              </a:rPr>
              <a:t>支持源码编辑</a:t>
            </a:r>
          </a:p>
          <a:p>
            <a:pPr>
              <a:spcBef>
                <a:spcPct val="50000"/>
              </a:spcBef>
              <a:buClr>
                <a:schemeClr val="bg1"/>
              </a:buClr>
              <a:buSzPct val="75000"/>
              <a:defRPr/>
            </a:pPr>
            <a:r>
              <a:rPr lang="zh-CN" altLang="en-US" sz="1400" dirty="0" smtClean="0">
                <a:solidFill>
                  <a:schemeClr val="bg1">
                    <a:lumMod val="50000"/>
                  </a:schemeClr>
                </a:solidFill>
                <a:latin typeface="微软雅黑" pitchFamily="34" charset="-122"/>
                <a:ea typeface="微软雅黑" pitchFamily="34" charset="-122"/>
              </a:rPr>
              <a:t>当需要实现更复杂的逻辑时，设计器可转换为源码模式，用户可自定义</a:t>
            </a:r>
            <a:r>
              <a:rPr lang="en-US" altLang="zh-CN" sz="1400" dirty="0" smtClean="0">
                <a:solidFill>
                  <a:schemeClr val="bg1">
                    <a:lumMod val="50000"/>
                  </a:schemeClr>
                </a:solidFill>
                <a:latin typeface="微软雅黑" pitchFamily="34" charset="-122"/>
                <a:ea typeface="微软雅黑" pitchFamily="34" charset="-122"/>
              </a:rPr>
              <a:t>html</a:t>
            </a:r>
            <a:r>
              <a:rPr lang="zh-CN" altLang="en-US" sz="1400" dirty="0" smtClean="0">
                <a:solidFill>
                  <a:schemeClr val="bg1">
                    <a:lumMod val="50000"/>
                  </a:schemeClr>
                </a:solidFill>
                <a:latin typeface="微软雅黑" pitchFamily="34" charset="-122"/>
                <a:ea typeface="微软雅黑" pitchFamily="34" charset="-122"/>
              </a:rPr>
              <a:t>代码或加入</a:t>
            </a:r>
            <a:r>
              <a:rPr lang="en-US" altLang="zh-CN" sz="1400" dirty="0" err="1" smtClean="0">
                <a:solidFill>
                  <a:schemeClr val="bg1">
                    <a:lumMod val="50000"/>
                  </a:schemeClr>
                </a:solidFill>
                <a:latin typeface="微软雅黑" pitchFamily="34" charset="-122"/>
                <a:ea typeface="微软雅黑" pitchFamily="34" charset="-122"/>
              </a:rPr>
              <a:t>js</a:t>
            </a:r>
            <a:r>
              <a:rPr lang="zh-CN" altLang="en-US" sz="1400" dirty="0" smtClean="0">
                <a:solidFill>
                  <a:schemeClr val="bg1">
                    <a:lumMod val="50000"/>
                  </a:schemeClr>
                </a:solidFill>
                <a:latin typeface="微软雅黑" pitchFamily="34" charset="-122"/>
                <a:ea typeface="微软雅黑" pitchFamily="34" charset="-122"/>
              </a:rPr>
              <a:t>等脚本语言</a:t>
            </a:r>
            <a:endParaRPr lang="en-US" altLang="zh-CN" sz="1400" dirty="0">
              <a:solidFill>
                <a:schemeClr val="bg1">
                  <a:lumMod val="50000"/>
                </a:schemeClr>
              </a:solidFill>
              <a:latin typeface="微软雅黑" pitchFamily="34" charset="-122"/>
              <a:ea typeface="微软雅黑" pitchFamily="34" charset="-122"/>
            </a:endParaRPr>
          </a:p>
        </p:txBody>
      </p:sp>
      <p:pic>
        <p:nvPicPr>
          <p:cNvPr id="21" name="图片 20"/>
          <p:cNvPicPr>
            <a:picLocks noChangeAspect="1"/>
          </p:cNvPicPr>
          <p:nvPr/>
        </p:nvPicPr>
        <p:blipFill>
          <a:blip r:embed="rId3"/>
          <a:stretch>
            <a:fillRect/>
          </a:stretch>
        </p:blipFill>
        <p:spPr>
          <a:xfrm>
            <a:off x="1764660" y="1542633"/>
            <a:ext cx="7188052" cy="4228266"/>
          </a:xfrm>
          <a:prstGeom prst="rect">
            <a:avLst/>
          </a:prstGeom>
        </p:spPr>
      </p:pic>
    </p:spTree>
    <p:extLst>
      <p:ext uri="{BB962C8B-B14F-4D97-AF65-F5344CB8AC3E}">
        <p14:creationId xmlns:p14="http://schemas.microsoft.com/office/powerpoint/2010/main" val="92214993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流程</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技术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图形化流程设计引擎</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8"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9"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10"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11"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12"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13"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4"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流程技术    </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17" name="Shape 1259"/>
          <p:cNvSpPr/>
          <p:nvPr/>
        </p:nvSpPr>
        <p:spPr>
          <a:xfrm>
            <a:off x="194424" y="492096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8"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9"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764660" y="1542633"/>
            <a:ext cx="7474864" cy="4711599"/>
            <a:chOff x="1981228" y="1316663"/>
            <a:chExt cx="7776776" cy="4901902"/>
          </a:xfrm>
        </p:grpSpPr>
        <p:pic>
          <p:nvPicPr>
            <p:cNvPr id="22" name="图片 21"/>
            <p:cNvPicPr>
              <a:picLocks noChangeAspect="1"/>
            </p:cNvPicPr>
            <p:nvPr/>
          </p:nvPicPr>
          <p:blipFill>
            <a:blip r:embed="rId3" cstate="print"/>
            <a:stretch>
              <a:fillRect/>
            </a:stretch>
          </p:blipFill>
          <p:spPr>
            <a:xfrm>
              <a:off x="1981228" y="1316663"/>
              <a:ext cx="7776776" cy="3864035"/>
            </a:xfrm>
            <a:prstGeom prst="rect">
              <a:avLst/>
            </a:prstGeom>
            <a:ln>
              <a:solidFill>
                <a:schemeClr val="bg1">
                  <a:lumMod val="75000"/>
                </a:schemeClr>
              </a:solidFill>
            </a:ln>
          </p:spPr>
        </p:pic>
        <p:pic>
          <p:nvPicPr>
            <p:cNvPr id="23" name="图片 22"/>
            <p:cNvPicPr>
              <a:picLocks noChangeAspect="1"/>
            </p:cNvPicPr>
            <p:nvPr/>
          </p:nvPicPr>
          <p:blipFill>
            <a:blip r:embed="rId4" cstate="print"/>
            <a:stretch>
              <a:fillRect/>
            </a:stretch>
          </p:blipFill>
          <p:spPr>
            <a:xfrm>
              <a:off x="6071829" y="4485015"/>
              <a:ext cx="3686175" cy="1733550"/>
            </a:xfrm>
            <a:prstGeom prst="rect">
              <a:avLst/>
            </a:prstGeom>
            <a:ln>
              <a:solidFill>
                <a:schemeClr val="bg1">
                  <a:lumMod val="75000"/>
                </a:schemeClr>
              </a:solidFill>
            </a:ln>
          </p:spPr>
        </p:pic>
      </p:grpSp>
      <p:sp>
        <p:nvSpPr>
          <p:cNvPr id="24" name="TextBox 7"/>
          <p:cNvSpPr txBox="1">
            <a:spLocks noChangeArrowheads="1"/>
          </p:cNvSpPr>
          <p:nvPr/>
        </p:nvSpPr>
        <p:spPr bwMode="auto">
          <a:xfrm>
            <a:off x="9378461" y="1587451"/>
            <a:ext cx="2813539"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smtClean="0">
                <a:solidFill>
                  <a:srgbClr val="358FCB"/>
                </a:solidFill>
                <a:latin typeface="微软雅黑" panose="020B0503020204020204" pitchFamily="34" charset="-122"/>
                <a:ea typeface="微软雅黑" panose="020B0503020204020204" pitchFamily="34" charset="-122"/>
              </a:rPr>
              <a:t>图形化设计</a:t>
            </a:r>
            <a:endParaRPr lang="en-US" altLang="zh-CN" sz="2400" b="1" dirty="0">
              <a:solidFill>
                <a:srgbClr val="358FCB"/>
              </a:solidFill>
              <a:latin typeface="微软雅黑" panose="020B0503020204020204" pitchFamily="34" charset="-122"/>
              <a:ea typeface="微软雅黑" panose="020B0503020204020204" pitchFamily="34" charset="-122"/>
            </a:endParaRPr>
          </a:p>
          <a:p>
            <a:pPr>
              <a:spcBef>
                <a:spcPct val="50000"/>
              </a:spcBef>
              <a:buClr>
                <a:schemeClr val="bg1"/>
              </a:buClr>
              <a:buSzPct val="75000"/>
              <a:defRPr/>
            </a:pPr>
            <a:r>
              <a:rPr lang="zh-CN" altLang="en-US" sz="1400" dirty="0" smtClean="0">
                <a:solidFill>
                  <a:schemeClr val="bg1">
                    <a:lumMod val="50000"/>
                  </a:schemeClr>
                </a:solidFill>
                <a:latin typeface="微软雅黑" pitchFamily="34" charset="-122"/>
                <a:ea typeface="微软雅黑" pitchFamily="34" charset="-122"/>
              </a:rPr>
              <a:t>用户可自由添加流程节点，拖拽式摆放任意位置。表单的所有字段都可作为选择路由的条件，支持与和或的逻辑关系</a:t>
            </a:r>
            <a:endParaRPr lang="en-US" altLang="zh-CN" sz="1400" dirty="0">
              <a:solidFill>
                <a:schemeClr val="bg1">
                  <a:lumMod val="50000"/>
                </a:schemeClr>
              </a:solidFill>
              <a:latin typeface="微软雅黑" pitchFamily="34" charset="-122"/>
              <a:ea typeface="微软雅黑" pitchFamily="34" charset="-122"/>
            </a:endParaRPr>
          </a:p>
        </p:txBody>
      </p:sp>
      <p:sp>
        <p:nvSpPr>
          <p:cNvPr id="25" name="TextBox 7"/>
          <p:cNvSpPr txBox="1">
            <a:spLocks noChangeArrowheads="1"/>
          </p:cNvSpPr>
          <p:nvPr/>
        </p:nvSpPr>
        <p:spPr bwMode="auto">
          <a:xfrm>
            <a:off x="9378461" y="3543065"/>
            <a:ext cx="2813539"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smtClean="0">
                <a:solidFill>
                  <a:srgbClr val="358FCB"/>
                </a:solidFill>
                <a:latin typeface="微软雅黑" panose="020B0503020204020204" pitchFamily="34" charset="-122"/>
                <a:ea typeface="微软雅黑" panose="020B0503020204020204" pitchFamily="34" charset="-122"/>
              </a:rPr>
              <a:t>智能路由</a:t>
            </a:r>
          </a:p>
          <a:p>
            <a:pPr>
              <a:spcBef>
                <a:spcPct val="50000"/>
              </a:spcBef>
              <a:buClr>
                <a:schemeClr val="bg1"/>
              </a:buClr>
              <a:buSzPct val="75000"/>
              <a:defRPr/>
            </a:pPr>
            <a:r>
              <a:rPr lang="zh-CN" altLang="en-US" sz="1400" dirty="0" smtClean="0">
                <a:solidFill>
                  <a:schemeClr val="bg1">
                    <a:lumMod val="50000"/>
                  </a:schemeClr>
                </a:solidFill>
                <a:latin typeface="微软雅黑" pitchFamily="34" charset="-122"/>
                <a:ea typeface="微软雅黑" pitchFamily="34" charset="-122"/>
              </a:rPr>
              <a:t>可根据企业实际流转情况设定条件路由、并行路由、串行路由及串并行混合路由</a:t>
            </a:r>
            <a:endParaRPr lang="en-US" altLang="zh-CN" sz="1400" dirty="0">
              <a:solidFill>
                <a:schemeClr val="bg1">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316822570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流程</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技术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流程版本管理</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8"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9"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10"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11"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12"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13"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4"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流程技术    </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17" name="Shape 1259"/>
          <p:cNvSpPr/>
          <p:nvPr/>
        </p:nvSpPr>
        <p:spPr>
          <a:xfrm>
            <a:off x="194424" y="492096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8"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9"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pic>
        <p:nvPicPr>
          <p:cNvPr id="15" name="图片 14" descr="D:\QQ截图20140921115433.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8927" y="1429493"/>
            <a:ext cx="7632848" cy="4704136"/>
          </a:xfrm>
          <a:prstGeom prst="rect">
            <a:avLst/>
          </a:prstGeom>
          <a:noFill/>
          <a:ln>
            <a:solidFill>
              <a:schemeClr val="bg1">
                <a:lumMod val="75000"/>
              </a:schemeClr>
            </a:solidFill>
          </a:ln>
        </p:spPr>
      </p:pic>
      <p:sp>
        <p:nvSpPr>
          <p:cNvPr id="16" name="椭圆 15"/>
          <p:cNvSpPr/>
          <p:nvPr/>
        </p:nvSpPr>
        <p:spPr>
          <a:xfrm>
            <a:off x="1993903" y="886413"/>
            <a:ext cx="2232248" cy="2232248"/>
          </a:xfrm>
          <a:prstGeom prst="ellipse">
            <a:avLst/>
          </a:prstGeom>
          <a:blipFill dpi="0" rotWithShape="1">
            <a:blip r:embed="rId4" cstate="print"/>
            <a:srcRect/>
            <a:stretch>
              <a:fillRect/>
            </a:stretch>
          </a:blipFill>
          <a:ln w="127000" cap="flat">
            <a:solidFill>
              <a:schemeClr val="bg1">
                <a:alpha val="42000"/>
              </a:schemeClr>
            </a:solidFill>
            <a:round/>
          </a:ln>
          <a:effectLst>
            <a:outerShdw blurRad="215900" algn="tl" rotWithShape="0">
              <a:schemeClr val="tx1">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latin typeface="微软雅黑" pitchFamily="34" charset="-122"/>
              <a:ea typeface="微软雅黑" pitchFamily="34" charset="-122"/>
            </a:endParaRPr>
          </a:p>
        </p:txBody>
      </p:sp>
      <p:sp>
        <p:nvSpPr>
          <p:cNvPr id="20" name="TextBox 7"/>
          <p:cNvSpPr txBox="1">
            <a:spLocks noChangeArrowheads="1"/>
          </p:cNvSpPr>
          <p:nvPr/>
        </p:nvSpPr>
        <p:spPr bwMode="auto">
          <a:xfrm>
            <a:off x="9531225" y="2701073"/>
            <a:ext cx="2521314"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smtClean="0">
                <a:solidFill>
                  <a:srgbClr val="358FCB"/>
                </a:solidFill>
                <a:latin typeface="微软雅黑" panose="020B0503020204020204" pitchFamily="34" charset="-122"/>
                <a:ea typeface="微软雅黑" panose="020B0503020204020204" pitchFamily="34" charset="-122"/>
              </a:rPr>
              <a:t>易于</a:t>
            </a:r>
            <a:r>
              <a:rPr lang="zh-CN" altLang="en-US" sz="2400" b="1" dirty="0">
                <a:solidFill>
                  <a:srgbClr val="358FCB"/>
                </a:solidFill>
                <a:latin typeface="微软雅黑" panose="020B0503020204020204" pitchFamily="34" charset="-122"/>
                <a:ea typeface="微软雅黑" panose="020B0503020204020204" pitchFamily="34" charset="-122"/>
              </a:rPr>
              <a:t>流程维护</a:t>
            </a:r>
            <a:endParaRPr lang="en-US" altLang="zh-CN" sz="2400" b="1" dirty="0">
              <a:solidFill>
                <a:srgbClr val="358FCB"/>
              </a:solidFill>
              <a:latin typeface="微软雅黑" panose="020B0503020204020204" pitchFamily="34" charset="-122"/>
              <a:ea typeface="微软雅黑" panose="020B0503020204020204" pitchFamily="34" charset="-122"/>
            </a:endParaRPr>
          </a:p>
          <a:p>
            <a:pPr>
              <a:spcBef>
                <a:spcPct val="50000"/>
              </a:spcBef>
              <a:buClr>
                <a:schemeClr val="bg1"/>
              </a:buClr>
              <a:buSzPct val="75000"/>
              <a:defRPr/>
            </a:pPr>
            <a:r>
              <a:rPr lang="zh-CN" altLang="en-US" sz="1400" dirty="0" smtClean="0">
                <a:solidFill>
                  <a:schemeClr val="bg1">
                    <a:lumMod val="50000"/>
                  </a:schemeClr>
                </a:solidFill>
                <a:latin typeface="微软雅黑" pitchFamily="34" charset="-122"/>
                <a:ea typeface="微软雅黑" pitchFamily="34" charset="-122"/>
              </a:rPr>
              <a:t>新版本生成时，</a:t>
            </a:r>
            <a:r>
              <a:rPr lang="zh-CN" altLang="zh-CN" sz="1400" dirty="0" smtClean="0">
                <a:solidFill>
                  <a:schemeClr val="bg1">
                    <a:lumMod val="50000"/>
                  </a:schemeClr>
                </a:solidFill>
                <a:latin typeface="微软雅黑" pitchFamily="34" charset="-122"/>
                <a:ea typeface="微软雅黑" pitchFamily="34" charset="-122"/>
              </a:rPr>
              <a:t>老</a:t>
            </a:r>
            <a:r>
              <a:rPr lang="zh-CN" altLang="zh-CN" sz="1400" dirty="0">
                <a:solidFill>
                  <a:schemeClr val="bg1">
                    <a:lumMod val="50000"/>
                  </a:schemeClr>
                </a:solidFill>
                <a:latin typeface="微软雅黑" pitchFamily="34" charset="-122"/>
                <a:ea typeface="微软雅黑" pitchFamily="34" charset="-122"/>
              </a:rPr>
              <a:t>版本自动失效</a:t>
            </a:r>
            <a:r>
              <a:rPr lang="zh-CN" altLang="en-US" sz="1400" dirty="0" smtClean="0">
                <a:solidFill>
                  <a:schemeClr val="bg1">
                    <a:lumMod val="50000"/>
                  </a:schemeClr>
                </a:solidFill>
                <a:latin typeface="微软雅黑" pitchFamily="34" charset="-122"/>
                <a:ea typeface="微软雅黑" pitchFamily="34" charset="-122"/>
              </a:rPr>
              <a:t>。同时已处在在</a:t>
            </a:r>
            <a:r>
              <a:rPr lang="zh-CN" altLang="en-US" sz="1400" dirty="0">
                <a:solidFill>
                  <a:schemeClr val="bg1">
                    <a:lumMod val="50000"/>
                  </a:schemeClr>
                </a:solidFill>
                <a:latin typeface="微软雅黑" pitchFamily="34" charset="-122"/>
                <a:ea typeface="微软雅黑" pitchFamily="34" charset="-122"/>
              </a:rPr>
              <a:t>流转中的流程，可继续按老版本的审批路径流转，而新发起的流程将按新的审批路径</a:t>
            </a:r>
            <a:r>
              <a:rPr lang="zh-CN" altLang="en-US" sz="1400" dirty="0" smtClean="0">
                <a:solidFill>
                  <a:schemeClr val="bg1">
                    <a:lumMod val="50000"/>
                  </a:schemeClr>
                </a:solidFill>
                <a:latin typeface="微软雅黑" pitchFamily="34" charset="-122"/>
                <a:ea typeface="微软雅黑" pitchFamily="34" charset="-122"/>
              </a:rPr>
              <a:t>流转。新</a:t>
            </a:r>
            <a:r>
              <a:rPr lang="zh-CN" altLang="en-US" sz="1400" dirty="0">
                <a:solidFill>
                  <a:schemeClr val="bg1">
                    <a:lumMod val="50000"/>
                  </a:schemeClr>
                </a:solidFill>
                <a:latin typeface="微软雅黑" pitchFamily="34" charset="-122"/>
                <a:ea typeface="微软雅黑" pitchFamily="34" charset="-122"/>
              </a:rPr>
              <a:t>老流程互不</a:t>
            </a:r>
            <a:r>
              <a:rPr lang="zh-CN" altLang="en-US" sz="1400" dirty="0" smtClean="0">
                <a:solidFill>
                  <a:schemeClr val="bg1">
                    <a:lumMod val="50000"/>
                  </a:schemeClr>
                </a:solidFill>
                <a:latin typeface="微软雅黑" pitchFamily="34" charset="-122"/>
                <a:ea typeface="微软雅黑" pitchFamily="34" charset="-122"/>
              </a:rPr>
              <a:t>影响</a:t>
            </a:r>
            <a:endParaRPr lang="en-US" altLang="zh-CN" sz="1400" dirty="0">
              <a:solidFill>
                <a:schemeClr val="bg1">
                  <a:lumMod val="50000"/>
                </a:schemeClr>
              </a:solidFill>
              <a:latin typeface="微软雅黑" pitchFamily="34" charset="-122"/>
              <a:ea typeface="微软雅黑" pitchFamily="34" charset="-122"/>
            </a:endParaRPr>
          </a:p>
          <a:p>
            <a:pPr>
              <a:spcBef>
                <a:spcPct val="50000"/>
              </a:spcBef>
              <a:buClr>
                <a:schemeClr val="bg1"/>
              </a:buClr>
              <a:buSzPct val="75000"/>
              <a:defRPr/>
            </a:pPr>
            <a:endParaRPr lang="en-US" altLang="zh-CN" sz="1400" dirty="0" smtClean="0">
              <a:solidFill>
                <a:schemeClr val="bg1">
                  <a:lumMod val="6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32532041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流程</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技术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流转自动测试</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Shape 1261"/>
          <p:cNvSpPr/>
          <p:nvPr/>
        </p:nvSpPr>
        <p:spPr>
          <a:xfrm flipV="1">
            <a:off x="1559476" y="1542633"/>
            <a:ext cx="1" cy="4343555"/>
          </a:xfrm>
          <a:prstGeom prst="line">
            <a:avLst/>
          </a:prstGeom>
          <a:ln w="12700">
            <a:solidFill>
              <a:srgbClr val="DCDEE0">
                <a:alpha val="47533"/>
              </a:srgbClr>
            </a:solidFill>
            <a:miter lim="400000"/>
          </a:ln>
        </p:spPr>
        <p:txBody>
          <a:bodyPr lIns="35718" tIns="35718" rIns="35718" bIns="35718" anchor="ctr"/>
          <a:lstStyle/>
          <a:p>
            <a:pPr algn="ctr" defTabSz="410765">
              <a:defRPr sz="1600">
                <a:latin typeface="Helvetica Light"/>
                <a:ea typeface="Helvetica Light"/>
                <a:cs typeface="Helvetica Light"/>
                <a:sym typeface="Helvetica Light"/>
              </a:defRPr>
            </a:pPr>
            <a:endParaRPr>
              <a:latin typeface="微软雅黑" panose="020B0503020204020204" pitchFamily="34" charset="-122"/>
              <a:ea typeface="微软雅黑" panose="020B0503020204020204" pitchFamily="34" charset="-122"/>
            </a:endParaRPr>
          </a:p>
        </p:txBody>
      </p:sp>
      <p:sp>
        <p:nvSpPr>
          <p:cNvPr id="8"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9"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10"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11"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12"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13"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4"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a:t>
            </a:r>
            <a:r>
              <a:rPr lang="zh-CN" altLang="en-US" dirty="0" smtClean="0">
                <a:solidFill>
                  <a:srgbClr val="C00000"/>
                </a:solidFill>
                <a:latin typeface="微软雅黑" panose="020B0503020204020204" pitchFamily="34" charset="-122"/>
                <a:ea typeface="微软雅黑" panose="020B0503020204020204" pitchFamily="34" charset="-122"/>
              </a:rPr>
              <a:t>流程技术    </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17" name="Shape 1259"/>
          <p:cNvSpPr/>
          <p:nvPr/>
        </p:nvSpPr>
        <p:spPr>
          <a:xfrm>
            <a:off x="194424" y="492096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8"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9"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pic>
        <p:nvPicPr>
          <p:cNvPr id="15" name="图片 14" descr="D:\QQ截图2014092112270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4660" y="1395526"/>
            <a:ext cx="7848872" cy="4772069"/>
          </a:xfrm>
          <a:prstGeom prst="rect">
            <a:avLst/>
          </a:prstGeom>
          <a:noFill/>
          <a:ln>
            <a:solidFill>
              <a:schemeClr val="bg1">
                <a:lumMod val="75000"/>
              </a:schemeClr>
            </a:solidFill>
          </a:ln>
        </p:spPr>
      </p:pic>
      <p:sp>
        <p:nvSpPr>
          <p:cNvPr id="16" name="椭圆 15"/>
          <p:cNvSpPr/>
          <p:nvPr/>
        </p:nvSpPr>
        <p:spPr>
          <a:xfrm>
            <a:off x="2467619" y="3781560"/>
            <a:ext cx="2232248" cy="2232248"/>
          </a:xfrm>
          <a:prstGeom prst="ellipse">
            <a:avLst/>
          </a:prstGeom>
          <a:blipFill dpi="0" rotWithShape="1">
            <a:blip r:embed="rId4" cstate="print"/>
            <a:srcRect/>
            <a:stretch>
              <a:fillRect/>
            </a:stretch>
          </a:blipFill>
          <a:ln w="127000" cap="flat">
            <a:solidFill>
              <a:schemeClr val="bg1">
                <a:alpha val="42000"/>
              </a:schemeClr>
            </a:solidFill>
            <a:round/>
          </a:ln>
          <a:effectLst>
            <a:outerShdw blurRad="215900" algn="tl" rotWithShape="0">
              <a:schemeClr val="tx1">
                <a:alpha val="5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latin typeface="微软雅黑" pitchFamily="34" charset="-122"/>
              <a:ea typeface="微软雅黑" pitchFamily="34" charset="-122"/>
            </a:endParaRPr>
          </a:p>
        </p:txBody>
      </p:sp>
      <p:sp>
        <p:nvSpPr>
          <p:cNvPr id="20" name="TextBox 7"/>
          <p:cNvSpPr txBox="1">
            <a:spLocks noChangeArrowheads="1"/>
          </p:cNvSpPr>
          <p:nvPr/>
        </p:nvSpPr>
        <p:spPr bwMode="auto">
          <a:xfrm>
            <a:off x="9786991" y="2701073"/>
            <a:ext cx="2405009"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zh-CN" sz="2400" b="1" dirty="0" smtClean="0">
                <a:solidFill>
                  <a:srgbClr val="358FCB"/>
                </a:solidFill>
                <a:latin typeface="微软雅黑" panose="020B0503020204020204" pitchFamily="34" charset="-122"/>
                <a:ea typeface="微软雅黑" panose="020B0503020204020204" pitchFamily="34" charset="-122"/>
              </a:rPr>
              <a:t>缩短测试</a:t>
            </a:r>
            <a:r>
              <a:rPr lang="zh-CN" altLang="zh-CN" sz="2400" b="1" dirty="0">
                <a:solidFill>
                  <a:srgbClr val="358FCB"/>
                </a:solidFill>
                <a:latin typeface="微软雅黑" panose="020B0503020204020204" pitchFamily="34" charset="-122"/>
                <a:ea typeface="微软雅黑" panose="020B0503020204020204" pitchFamily="34" charset="-122"/>
              </a:rPr>
              <a:t>周期</a:t>
            </a:r>
            <a:endParaRPr lang="en-US" altLang="zh-CN" sz="2400" b="1" dirty="0">
              <a:solidFill>
                <a:srgbClr val="358FCB"/>
              </a:solidFill>
              <a:latin typeface="微软雅黑" panose="020B0503020204020204" pitchFamily="34" charset="-122"/>
              <a:ea typeface="微软雅黑" panose="020B0503020204020204" pitchFamily="34" charset="-122"/>
            </a:endParaRPr>
          </a:p>
          <a:p>
            <a:pPr>
              <a:spcBef>
                <a:spcPct val="50000"/>
              </a:spcBef>
              <a:buClr>
                <a:schemeClr val="bg1"/>
              </a:buClr>
              <a:buSzPct val="75000"/>
              <a:defRPr/>
            </a:pPr>
            <a:r>
              <a:rPr lang="zh-CN" altLang="en-US" sz="1400" dirty="0" smtClean="0">
                <a:solidFill>
                  <a:schemeClr val="bg1">
                    <a:lumMod val="50000"/>
                  </a:schemeClr>
                </a:solidFill>
                <a:latin typeface="微软雅黑" pitchFamily="34" charset="-122"/>
                <a:ea typeface="微软雅黑" pitchFamily="34" charset="-122"/>
              </a:rPr>
              <a:t>流程引擎提供了自动测试的功能，校验流程图中的路由错误，从创建节点开始到归档节点结束，并以日志的形式记录下来，方便维护者查找问题所在</a:t>
            </a:r>
            <a:endParaRPr lang="en-US" altLang="zh-CN" sz="1400" dirty="0" smtClean="0">
              <a:solidFill>
                <a:schemeClr val="bg1">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80939023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2329500" y="1390067"/>
            <a:ext cx="5551333" cy="4626112"/>
            <a:chOff x="1764660" y="1579242"/>
            <a:chExt cx="5551333" cy="4626112"/>
          </a:xfrm>
        </p:grpSpPr>
        <p:pic>
          <p:nvPicPr>
            <p:cNvPr id="38" name="Picture 2" descr="Monitor.png"/>
            <p:cNvPicPr>
              <a:picLocks noChangeAspect="1"/>
            </p:cNvPicPr>
            <p:nvPr/>
          </p:nvPicPr>
          <p:blipFill>
            <a:blip r:embed="rId2"/>
            <a:stretch>
              <a:fillRect/>
            </a:stretch>
          </p:blipFill>
          <p:spPr>
            <a:xfrm>
              <a:off x="1764660" y="1579242"/>
              <a:ext cx="5551333" cy="4626112"/>
            </a:xfrm>
            <a:prstGeom prst="rect">
              <a:avLst/>
            </a:prstGeom>
          </p:spPr>
        </p:pic>
        <p:pic>
          <p:nvPicPr>
            <p:cNvPr id="39" name="图片 38"/>
            <p:cNvPicPr>
              <a:picLocks noChangeAspect="1"/>
            </p:cNvPicPr>
            <p:nvPr/>
          </p:nvPicPr>
          <p:blipFill>
            <a:blip r:embed="rId3"/>
            <a:stretch>
              <a:fillRect/>
            </a:stretch>
          </p:blipFill>
          <p:spPr>
            <a:xfrm>
              <a:off x="1925024" y="1834203"/>
              <a:ext cx="5233374" cy="2942336"/>
            </a:xfrm>
            <a:prstGeom prst="rect">
              <a:avLst/>
            </a:prstGeom>
          </p:spPr>
        </p:pic>
      </p:grpSp>
      <p:sp>
        <p:nvSpPr>
          <p:cNvPr id="40" name="文本框 39"/>
          <p:cNvSpPr txBox="1"/>
          <p:nvPr/>
        </p:nvSpPr>
        <p:spPr>
          <a:xfrm>
            <a:off x="8715875" y="1457154"/>
            <a:ext cx="3055020" cy="400110"/>
          </a:xfrm>
          <a:prstGeom prst="rect">
            <a:avLst/>
          </a:prstGeom>
          <a:noFill/>
        </p:spPr>
        <p:txBody>
          <a:bodyPr wrap="square" rtlCol="0">
            <a:spAutoFit/>
          </a:bodyPr>
          <a:lstStyle/>
          <a:p>
            <a:r>
              <a:rPr lang="zh-CN" altLang="en-US" sz="2000" b="1" dirty="0">
                <a:solidFill>
                  <a:srgbClr val="358FCB"/>
                </a:solidFill>
                <a:latin typeface="微软雅黑" panose="020B0503020204020204" pitchFamily="34" charset="-122"/>
                <a:ea typeface="微软雅黑" panose="020B0503020204020204" pitchFamily="34" charset="-122"/>
              </a:rPr>
              <a:t>依靠流程</a:t>
            </a:r>
            <a:r>
              <a:rPr lang="zh-CN" altLang="en-US" sz="2000" b="1" dirty="0" smtClean="0">
                <a:solidFill>
                  <a:srgbClr val="358FCB"/>
                </a:solidFill>
                <a:latin typeface="微软雅黑" panose="020B0503020204020204" pitchFamily="34" charset="-122"/>
                <a:ea typeface="微软雅黑" panose="020B0503020204020204" pitchFamily="34" charset="-122"/>
              </a:rPr>
              <a:t>引擎制作</a:t>
            </a:r>
            <a:r>
              <a:rPr lang="zh-CN" altLang="en-US" sz="2000" b="1" dirty="0">
                <a:solidFill>
                  <a:srgbClr val="358FCB"/>
                </a:solidFill>
                <a:latin typeface="微软雅黑" panose="020B0503020204020204" pitchFamily="34" charset="-122"/>
                <a:ea typeface="微软雅黑" panose="020B0503020204020204" pitchFamily="34" charset="-122"/>
              </a:rPr>
              <a:t>表单</a:t>
            </a:r>
          </a:p>
        </p:txBody>
      </p:sp>
      <p:sp>
        <p:nvSpPr>
          <p:cNvPr id="41" name="文本框 40"/>
          <p:cNvSpPr txBox="1"/>
          <p:nvPr/>
        </p:nvSpPr>
        <p:spPr>
          <a:xfrm>
            <a:off x="8715875" y="2831454"/>
            <a:ext cx="2491993" cy="400110"/>
          </a:xfrm>
          <a:prstGeom prst="rect">
            <a:avLst/>
          </a:prstGeom>
          <a:noFill/>
        </p:spPr>
        <p:txBody>
          <a:bodyPr wrap="square" rtlCol="0">
            <a:spAutoFit/>
          </a:bodyPr>
          <a:lstStyle/>
          <a:p>
            <a:r>
              <a:rPr lang="zh-CN" altLang="en-US" sz="2000" b="1" dirty="0">
                <a:solidFill>
                  <a:srgbClr val="358FCB"/>
                </a:solidFill>
                <a:latin typeface="微软雅黑" panose="020B0503020204020204" pitchFamily="34" charset="-122"/>
                <a:ea typeface="微软雅黑" panose="020B0503020204020204" pitchFamily="34" charset="-122"/>
              </a:rPr>
              <a:t>免代码</a:t>
            </a:r>
            <a:r>
              <a:rPr lang="zh-CN" altLang="en-US" sz="2000" b="1" dirty="0" smtClean="0">
                <a:solidFill>
                  <a:srgbClr val="358FCB"/>
                </a:solidFill>
                <a:latin typeface="微软雅黑" panose="020B0503020204020204" pitchFamily="34" charset="-122"/>
                <a:ea typeface="微软雅黑" panose="020B0503020204020204" pitchFamily="34" charset="-122"/>
              </a:rPr>
              <a:t>搭建配置</a:t>
            </a:r>
            <a:r>
              <a:rPr lang="zh-CN" altLang="en-US" sz="2000" b="1" dirty="0">
                <a:solidFill>
                  <a:srgbClr val="358FCB"/>
                </a:solidFill>
                <a:latin typeface="微软雅黑" panose="020B0503020204020204" pitchFamily="34" charset="-122"/>
                <a:ea typeface="微软雅黑" panose="020B0503020204020204" pitchFamily="34" charset="-122"/>
              </a:rPr>
              <a:t>化强</a:t>
            </a:r>
          </a:p>
        </p:txBody>
      </p:sp>
      <p:sp>
        <p:nvSpPr>
          <p:cNvPr id="69" name="文本框 68"/>
          <p:cNvSpPr txBox="1"/>
          <p:nvPr/>
        </p:nvSpPr>
        <p:spPr>
          <a:xfrm>
            <a:off x="8715875" y="4205754"/>
            <a:ext cx="2491993" cy="400110"/>
          </a:xfrm>
          <a:prstGeom prst="rect">
            <a:avLst/>
          </a:prstGeom>
          <a:noFill/>
        </p:spPr>
        <p:txBody>
          <a:bodyPr wrap="square" rtlCol="0">
            <a:spAutoFit/>
          </a:bodyPr>
          <a:lstStyle/>
          <a:p>
            <a:r>
              <a:rPr lang="zh-CN" altLang="en-US" sz="2000" b="1" dirty="0">
                <a:solidFill>
                  <a:srgbClr val="358FCB"/>
                </a:solidFill>
                <a:latin typeface="微软雅黑" panose="020B0503020204020204" pitchFamily="34" charset="-122"/>
                <a:ea typeface="微软雅黑" panose="020B0503020204020204" pitchFamily="34" charset="-122"/>
              </a:rPr>
              <a:t>数据关联性强</a:t>
            </a:r>
          </a:p>
        </p:txBody>
      </p:sp>
      <p:sp>
        <p:nvSpPr>
          <p:cNvPr id="70" name="文本框 69"/>
          <p:cNvSpPr txBox="1"/>
          <p:nvPr/>
        </p:nvSpPr>
        <p:spPr>
          <a:xfrm>
            <a:off x="8715875" y="2144304"/>
            <a:ext cx="2491993" cy="400110"/>
          </a:xfrm>
          <a:prstGeom prst="rect">
            <a:avLst/>
          </a:prstGeom>
          <a:noFill/>
        </p:spPr>
        <p:txBody>
          <a:bodyPr wrap="square" rtlCol="0">
            <a:spAutoFit/>
          </a:bodyPr>
          <a:lstStyle/>
          <a:p>
            <a:r>
              <a:rPr lang="zh-CN" altLang="en-US" sz="2000" b="1" dirty="0">
                <a:solidFill>
                  <a:srgbClr val="358FCB"/>
                </a:solidFill>
                <a:latin typeface="微软雅黑" panose="020B0503020204020204" pitchFamily="34" charset="-122"/>
                <a:ea typeface="微软雅黑" panose="020B0503020204020204" pitchFamily="34" charset="-122"/>
              </a:rPr>
              <a:t>提供快速便捷的查询</a:t>
            </a:r>
          </a:p>
        </p:txBody>
      </p:sp>
      <p:sp>
        <p:nvSpPr>
          <p:cNvPr id="71" name="文本框 70"/>
          <p:cNvSpPr txBox="1"/>
          <p:nvPr/>
        </p:nvSpPr>
        <p:spPr>
          <a:xfrm>
            <a:off x="8715875" y="3518604"/>
            <a:ext cx="2491993" cy="400110"/>
          </a:xfrm>
          <a:prstGeom prst="rect">
            <a:avLst/>
          </a:prstGeom>
          <a:noFill/>
        </p:spPr>
        <p:txBody>
          <a:bodyPr wrap="square" rtlCol="0">
            <a:spAutoFit/>
          </a:bodyPr>
          <a:lstStyle/>
          <a:p>
            <a:r>
              <a:rPr lang="zh-CN" altLang="en-US" sz="2000" b="1" dirty="0">
                <a:solidFill>
                  <a:srgbClr val="358FCB"/>
                </a:solidFill>
                <a:latin typeface="微软雅黑" panose="020B0503020204020204" pitchFamily="34" charset="-122"/>
                <a:ea typeface="微软雅黑" panose="020B0503020204020204" pitchFamily="34" charset="-122"/>
              </a:rPr>
              <a:t>支持数据穿透</a:t>
            </a:r>
          </a:p>
        </p:txBody>
      </p:sp>
      <p:sp>
        <p:nvSpPr>
          <p:cNvPr id="72" name="文本框 71"/>
          <p:cNvSpPr txBox="1"/>
          <p:nvPr/>
        </p:nvSpPr>
        <p:spPr>
          <a:xfrm>
            <a:off x="8715875" y="4892906"/>
            <a:ext cx="2491993" cy="400110"/>
          </a:xfrm>
          <a:prstGeom prst="rect">
            <a:avLst/>
          </a:prstGeom>
          <a:noFill/>
        </p:spPr>
        <p:txBody>
          <a:bodyPr wrap="square" rtlCol="0">
            <a:spAutoFit/>
          </a:bodyPr>
          <a:lstStyle/>
          <a:p>
            <a:r>
              <a:rPr lang="zh-CN" altLang="en-US" sz="2000" b="1" dirty="0">
                <a:solidFill>
                  <a:srgbClr val="358FCB"/>
                </a:solidFill>
                <a:latin typeface="微软雅黑" panose="020B0503020204020204" pitchFamily="34" charset="-122"/>
                <a:ea typeface="微软雅黑" panose="020B0503020204020204" pitchFamily="34" charset="-122"/>
              </a:rPr>
              <a:t>可扩展性强</a:t>
            </a:r>
          </a:p>
        </p:txBody>
      </p:sp>
      <p:sp>
        <p:nvSpPr>
          <p:cNvPr id="7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建模</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技术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业务建模</a:t>
            </a: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优势</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2"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13"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14"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15"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16"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17"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8"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9" name="Shape 1259"/>
          <p:cNvSpPr/>
          <p:nvPr/>
        </p:nvSpPr>
        <p:spPr>
          <a:xfrm>
            <a:off x="194424" y="4906233"/>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建模</a:t>
            </a:r>
            <a:r>
              <a:rPr lang="zh-CN" altLang="en-US" dirty="0" smtClean="0">
                <a:solidFill>
                  <a:srgbClr val="C00000"/>
                </a:solidFill>
                <a:latin typeface="微软雅黑" panose="020B0503020204020204" pitchFamily="34" charset="-122"/>
                <a:ea typeface="微软雅黑" panose="020B0503020204020204" pitchFamily="34" charset="-122"/>
              </a:rPr>
              <a:t>技术    </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20"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1"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28108518"/>
      </p:ext>
    </p:extLst>
  </p:cSld>
  <p:clrMapOvr>
    <a:masterClrMapping/>
  </p:clrMapOvr>
  <p:transition spd="slow">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建模</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技术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业务建模的组件支撑</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1" name="组合 20"/>
          <p:cNvGrpSpPr/>
          <p:nvPr/>
        </p:nvGrpSpPr>
        <p:grpSpPr>
          <a:xfrm>
            <a:off x="8868913" y="2258215"/>
            <a:ext cx="422971" cy="422971"/>
            <a:chOff x="6516216" y="1610499"/>
            <a:chExt cx="432000" cy="432000"/>
          </a:xfrm>
        </p:grpSpPr>
        <p:sp>
          <p:nvSpPr>
            <p:cNvPr id="22" name="Image Dummy"/>
            <p:cNvSpPr>
              <a:spLocks/>
            </p:cNvSpPr>
            <p:nvPr/>
          </p:nvSpPr>
          <p:spPr bwMode="auto">
            <a:xfrm>
              <a:off x="6516216" y="1610499"/>
              <a:ext cx="432000" cy="432000"/>
            </a:xfrm>
            <a:prstGeom prst="ellipse">
              <a:avLst/>
            </a:prstGeom>
            <a:solidFill>
              <a:srgbClr val="0078D7"/>
            </a:solidFill>
            <a:ln w="190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62626"/>
                </a:solidFill>
                <a:latin typeface="微软雅黑" panose="020B0503020204020204" pitchFamily="34" charset="-122"/>
                <a:ea typeface="微软雅黑" panose="020B0503020204020204" pitchFamily="34" charset="-122"/>
                <a:cs typeface="Segoe UI" pitchFamily="34" charset="0"/>
              </a:endParaRPr>
            </a:p>
          </p:txBody>
        </p:sp>
        <p:sp>
          <p:nvSpPr>
            <p:cNvPr id="23" name="New File Icon"/>
            <p:cNvSpPr>
              <a:spLocks noChangeAspect="1" noEditPoints="1"/>
            </p:cNvSpPr>
            <p:nvPr/>
          </p:nvSpPr>
          <p:spPr bwMode="auto">
            <a:xfrm>
              <a:off x="6631410" y="1713787"/>
              <a:ext cx="201612" cy="225425"/>
            </a:xfrm>
            <a:custGeom>
              <a:avLst/>
              <a:gdLst>
                <a:gd name="T0" fmla="*/ 557 w 706"/>
                <a:gd name="T1" fmla="*/ 367 h 791"/>
                <a:gd name="T2" fmla="*/ 649 w 706"/>
                <a:gd name="T3" fmla="*/ 421 h 791"/>
                <a:gd name="T4" fmla="*/ 536 w 706"/>
                <a:gd name="T5" fmla="*/ 557 h 791"/>
                <a:gd name="T6" fmla="*/ 536 w 706"/>
                <a:gd name="T7" fmla="*/ 559 h 791"/>
                <a:gd name="T8" fmla="*/ 706 w 706"/>
                <a:gd name="T9" fmla="*/ 525 h 791"/>
                <a:gd name="T10" fmla="*/ 706 w 706"/>
                <a:gd name="T11" fmla="*/ 632 h 791"/>
                <a:gd name="T12" fmla="*/ 535 w 706"/>
                <a:gd name="T13" fmla="*/ 603 h 791"/>
                <a:gd name="T14" fmla="*/ 535 w 706"/>
                <a:gd name="T15" fmla="*/ 606 h 791"/>
                <a:gd name="T16" fmla="*/ 649 w 706"/>
                <a:gd name="T17" fmla="*/ 737 h 791"/>
                <a:gd name="T18" fmla="*/ 556 w 706"/>
                <a:gd name="T19" fmla="*/ 791 h 791"/>
                <a:gd name="T20" fmla="*/ 494 w 706"/>
                <a:gd name="T21" fmla="*/ 628 h 791"/>
                <a:gd name="T22" fmla="*/ 492 w 706"/>
                <a:gd name="T23" fmla="*/ 628 h 791"/>
                <a:gd name="T24" fmla="*/ 431 w 706"/>
                <a:gd name="T25" fmla="*/ 791 h 791"/>
                <a:gd name="T26" fmla="*/ 340 w 706"/>
                <a:gd name="T27" fmla="*/ 737 h 791"/>
                <a:gd name="T28" fmla="*/ 454 w 706"/>
                <a:gd name="T29" fmla="*/ 604 h 791"/>
                <a:gd name="T30" fmla="*/ 453 w 706"/>
                <a:gd name="T31" fmla="*/ 602 h 791"/>
                <a:gd name="T32" fmla="*/ 286 w 706"/>
                <a:gd name="T33" fmla="*/ 632 h 791"/>
                <a:gd name="T34" fmla="*/ 286 w 706"/>
                <a:gd name="T35" fmla="*/ 525 h 791"/>
                <a:gd name="T36" fmla="*/ 452 w 706"/>
                <a:gd name="T37" fmla="*/ 559 h 791"/>
                <a:gd name="T38" fmla="*/ 452 w 706"/>
                <a:gd name="T39" fmla="*/ 557 h 791"/>
                <a:gd name="T40" fmla="*/ 340 w 706"/>
                <a:gd name="T41" fmla="*/ 422 h 791"/>
                <a:gd name="T42" fmla="*/ 435 w 706"/>
                <a:gd name="T43" fmla="*/ 367 h 791"/>
                <a:gd name="T44" fmla="*/ 493 w 706"/>
                <a:gd name="T45" fmla="*/ 531 h 791"/>
                <a:gd name="T46" fmla="*/ 495 w 706"/>
                <a:gd name="T47" fmla="*/ 531 h 791"/>
                <a:gd name="T48" fmla="*/ 557 w 706"/>
                <a:gd name="T49" fmla="*/ 367 h 791"/>
                <a:gd name="T50" fmla="*/ 0 w 706"/>
                <a:gd name="T51" fmla="*/ 0 h 791"/>
                <a:gd name="T52" fmla="*/ 409 w 706"/>
                <a:gd name="T53" fmla="*/ 0 h 791"/>
                <a:gd name="T54" fmla="*/ 621 w 706"/>
                <a:gd name="T55" fmla="*/ 212 h 791"/>
                <a:gd name="T56" fmla="*/ 621 w 706"/>
                <a:gd name="T57" fmla="*/ 346 h 791"/>
                <a:gd name="T58" fmla="*/ 565 w 706"/>
                <a:gd name="T59" fmla="*/ 339 h 791"/>
                <a:gd name="T60" fmla="*/ 565 w 706"/>
                <a:gd name="T61" fmla="*/ 283 h 791"/>
                <a:gd name="T62" fmla="*/ 339 w 706"/>
                <a:gd name="T63" fmla="*/ 283 h 791"/>
                <a:gd name="T64" fmla="*/ 339 w 706"/>
                <a:gd name="T65" fmla="*/ 57 h 791"/>
                <a:gd name="T66" fmla="*/ 57 w 706"/>
                <a:gd name="T67" fmla="*/ 57 h 791"/>
                <a:gd name="T68" fmla="*/ 57 w 706"/>
                <a:gd name="T69" fmla="*/ 678 h 791"/>
                <a:gd name="T70" fmla="*/ 318 w 706"/>
                <a:gd name="T71" fmla="*/ 678 h 791"/>
                <a:gd name="T72" fmla="*/ 311 w 706"/>
                <a:gd name="T73" fmla="*/ 734 h 791"/>
                <a:gd name="T74" fmla="*/ 0 w 706"/>
                <a:gd name="T75" fmla="*/ 734 h 791"/>
                <a:gd name="T76" fmla="*/ 0 w 706"/>
                <a:gd name="T77" fmla="*/ 0 h 791"/>
                <a:gd name="T78" fmla="*/ 395 w 706"/>
                <a:gd name="T79" fmla="*/ 71 h 791"/>
                <a:gd name="T80" fmla="*/ 395 w 706"/>
                <a:gd name="T81" fmla="*/ 226 h 791"/>
                <a:gd name="T82" fmla="*/ 551 w 706"/>
                <a:gd name="T83" fmla="*/ 226 h 791"/>
                <a:gd name="T84" fmla="*/ 395 w 706"/>
                <a:gd name="T85" fmla="*/ 7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06" h="791">
                  <a:moveTo>
                    <a:pt x="557" y="367"/>
                  </a:moveTo>
                  <a:lnTo>
                    <a:pt x="649" y="421"/>
                  </a:lnTo>
                  <a:lnTo>
                    <a:pt x="536" y="557"/>
                  </a:lnTo>
                  <a:lnTo>
                    <a:pt x="536" y="559"/>
                  </a:lnTo>
                  <a:lnTo>
                    <a:pt x="706" y="525"/>
                  </a:lnTo>
                  <a:lnTo>
                    <a:pt x="706" y="632"/>
                  </a:lnTo>
                  <a:lnTo>
                    <a:pt x="535" y="603"/>
                  </a:lnTo>
                  <a:lnTo>
                    <a:pt x="535" y="606"/>
                  </a:lnTo>
                  <a:lnTo>
                    <a:pt x="649" y="737"/>
                  </a:lnTo>
                  <a:lnTo>
                    <a:pt x="556" y="791"/>
                  </a:lnTo>
                  <a:lnTo>
                    <a:pt x="494" y="628"/>
                  </a:lnTo>
                  <a:lnTo>
                    <a:pt x="492" y="628"/>
                  </a:lnTo>
                  <a:lnTo>
                    <a:pt x="431" y="791"/>
                  </a:lnTo>
                  <a:lnTo>
                    <a:pt x="340" y="737"/>
                  </a:lnTo>
                  <a:lnTo>
                    <a:pt x="454" y="604"/>
                  </a:lnTo>
                  <a:lnTo>
                    <a:pt x="453" y="602"/>
                  </a:lnTo>
                  <a:lnTo>
                    <a:pt x="286" y="632"/>
                  </a:lnTo>
                  <a:lnTo>
                    <a:pt x="286" y="525"/>
                  </a:lnTo>
                  <a:lnTo>
                    <a:pt x="452" y="559"/>
                  </a:lnTo>
                  <a:lnTo>
                    <a:pt x="452" y="557"/>
                  </a:lnTo>
                  <a:lnTo>
                    <a:pt x="340" y="422"/>
                  </a:lnTo>
                  <a:lnTo>
                    <a:pt x="435" y="367"/>
                  </a:lnTo>
                  <a:lnTo>
                    <a:pt x="493" y="531"/>
                  </a:lnTo>
                  <a:lnTo>
                    <a:pt x="495" y="531"/>
                  </a:lnTo>
                  <a:lnTo>
                    <a:pt x="557" y="367"/>
                  </a:lnTo>
                  <a:close/>
                  <a:moveTo>
                    <a:pt x="0" y="0"/>
                  </a:moveTo>
                  <a:lnTo>
                    <a:pt x="409" y="0"/>
                  </a:lnTo>
                  <a:lnTo>
                    <a:pt x="621" y="212"/>
                  </a:lnTo>
                  <a:lnTo>
                    <a:pt x="621" y="346"/>
                  </a:lnTo>
                  <a:lnTo>
                    <a:pt x="565" y="339"/>
                  </a:lnTo>
                  <a:lnTo>
                    <a:pt x="565" y="283"/>
                  </a:lnTo>
                  <a:lnTo>
                    <a:pt x="339" y="283"/>
                  </a:lnTo>
                  <a:lnTo>
                    <a:pt x="339" y="57"/>
                  </a:lnTo>
                  <a:lnTo>
                    <a:pt x="57" y="57"/>
                  </a:lnTo>
                  <a:lnTo>
                    <a:pt x="57" y="678"/>
                  </a:lnTo>
                  <a:lnTo>
                    <a:pt x="318" y="678"/>
                  </a:lnTo>
                  <a:lnTo>
                    <a:pt x="311" y="734"/>
                  </a:lnTo>
                  <a:lnTo>
                    <a:pt x="0" y="734"/>
                  </a:lnTo>
                  <a:lnTo>
                    <a:pt x="0" y="0"/>
                  </a:lnTo>
                  <a:close/>
                  <a:moveTo>
                    <a:pt x="395" y="71"/>
                  </a:moveTo>
                  <a:lnTo>
                    <a:pt x="395" y="226"/>
                  </a:lnTo>
                  <a:lnTo>
                    <a:pt x="551" y="226"/>
                  </a:lnTo>
                  <a:lnTo>
                    <a:pt x="395" y="7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900">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8868913" y="2915637"/>
            <a:ext cx="422971" cy="422971"/>
            <a:chOff x="6516216" y="2258571"/>
            <a:chExt cx="432000" cy="432000"/>
          </a:xfrm>
        </p:grpSpPr>
        <p:sp>
          <p:nvSpPr>
            <p:cNvPr id="25" name="Image Dummy"/>
            <p:cNvSpPr>
              <a:spLocks/>
            </p:cNvSpPr>
            <p:nvPr/>
          </p:nvSpPr>
          <p:spPr bwMode="auto">
            <a:xfrm>
              <a:off x="6516216" y="2258571"/>
              <a:ext cx="432000" cy="432000"/>
            </a:xfrm>
            <a:prstGeom prst="ellipse">
              <a:avLst/>
            </a:prstGeom>
            <a:solidFill>
              <a:srgbClr val="0078D7"/>
            </a:solidFill>
            <a:ln w="190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62626"/>
                </a:solidFill>
                <a:latin typeface="微软雅黑" panose="020B0503020204020204" pitchFamily="34" charset="-122"/>
                <a:ea typeface="微软雅黑" panose="020B0503020204020204" pitchFamily="34" charset="-122"/>
                <a:cs typeface="Segoe UI" pitchFamily="34" charset="0"/>
              </a:endParaRPr>
            </a:p>
          </p:txBody>
        </p:sp>
        <p:sp>
          <p:nvSpPr>
            <p:cNvPr id="26" name="Search Icon"/>
            <p:cNvSpPr>
              <a:spLocks noChangeAspect="1" noEditPoints="1"/>
            </p:cNvSpPr>
            <p:nvPr/>
          </p:nvSpPr>
          <p:spPr bwMode="auto">
            <a:xfrm>
              <a:off x="6648079" y="2389640"/>
              <a:ext cx="168275" cy="169863"/>
            </a:xfrm>
            <a:custGeom>
              <a:avLst/>
              <a:gdLst>
                <a:gd name="T0" fmla="*/ 22 w 591"/>
                <a:gd name="T1" fmla="*/ 483 h 592"/>
                <a:gd name="T2" fmla="*/ 170 w 591"/>
                <a:gd name="T3" fmla="*/ 338 h 592"/>
                <a:gd name="T4" fmla="*/ 147 w 591"/>
                <a:gd name="T5" fmla="*/ 226 h 592"/>
                <a:gd name="T6" fmla="*/ 366 w 591"/>
                <a:gd name="T7" fmla="*/ 0 h 592"/>
                <a:gd name="T8" fmla="*/ 591 w 591"/>
                <a:gd name="T9" fmla="*/ 226 h 592"/>
                <a:gd name="T10" fmla="*/ 366 w 591"/>
                <a:gd name="T11" fmla="*/ 444 h 592"/>
                <a:gd name="T12" fmla="*/ 258 w 591"/>
                <a:gd name="T13" fmla="*/ 424 h 592"/>
                <a:gd name="T14" fmla="*/ 108 w 591"/>
                <a:gd name="T15" fmla="*/ 570 h 592"/>
                <a:gd name="T16" fmla="*/ 22 w 591"/>
                <a:gd name="T17" fmla="*/ 570 h 592"/>
                <a:gd name="T18" fmla="*/ 22 w 591"/>
                <a:gd name="T19" fmla="*/ 483 h 592"/>
                <a:gd name="T20" fmla="*/ 366 w 591"/>
                <a:gd name="T21" fmla="*/ 84 h 592"/>
                <a:gd name="T22" fmla="*/ 225 w 591"/>
                <a:gd name="T23" fmla="*/ 226 h 592"/>
                <a:gd name="T24" fmla="*/ 366 w 591"/>
                <a:gd name="T25" fmla="*/ 367 h 592"/>
                <a:gd name="T26" fmla="*/ 507 w 591"/>
                <a:gd name="T27" fmla="*/ 226 h 592"/>
                <a:gd name="T28" fmla="*/ 366 w 591"/>
                <a:gd name="T29" fmla="*/ 84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1" h="592">
                  <a:moveTo>
                    <a:pt x="22" y="483"/>
                  </a:moveTo>
                  <a:lnTo>
                    <a:pt x="170" y="338"/>
                  </a:lnTo>
                  <a:cubicBezTo>
                    <a:pt x="151" y="305"/>
                    <a:pt x="147" y="267"/>
                    <a:pt x="147" y="226"/>
                  </a:cubicBezTo>
                  <a:cubicBezTo>
                    <a:pt x="147" y="101"/>
                    <a:pt x="241" y="0"/>
                    <a:pt x="366" y="0"/>
                  </a:cubicBezTo>
                  <a:cubicBezTo>
                    <a:pt x="490" y="0"/>
                    <a:pt x="591" y="101"/>
                    <a:pt x="591" y="226"/>
                  </a:cubicBezTo>
                  <a:cubicBezTo>
                    <a:pt x="591" y="350"/>
                    <a:pt x="490" y="444"/>
                    <a:pt x="366" y="444"/>
                  </a:cubicBezTo>
                  <a:cubicBezTo>
                    <a:pt x="327" y="444"/>
                    <a:pt x="290" y="441"/>
                    <a:pt x="258" y="424"/>
                  </a:cubicBezTo>
                  <a:lnTo>
                    <a:pt x="108" y="570"/>
                  </a:lnTo>
                  <a:cubicBezTo>
                    <a:pt x="86" y="592"/>
                    <a:pt x="44" y="592"/>
                    <a:pt x="22" y="570"/>
                  </a:cubicBezTo>
                  <a:cubicBezTo>
                    <a:pt x="0" y="548"/>
                    <a:pt x="0" y="505"/>
                    <a:pt x="22" y="483"/>
                  </a:cubicBezTo>
                  <a:close/>
                  <a:moveTo>
                    <a:pt x="366" y="84"/>
                  </a:moveTo>
                  <a:cubicBezTo>
                    <a:pt x="288" y="84"/>
                    <a:pt x="225" y="148"/>
                    <a:pt x="225" y="226"/>
                  </a:cubicBezTo>
                  <a:cubicBezTo>
                    <a:pt x="225" y="303"/>
                    <a:pt x="288" y="367"/>
                    <a:pt x="366" y="367"/>
                  </a:cubicBezTo>
                  <a:cubicBezTo>
                    <a:pt x="444" y="367"/>
                    <a:pt x="507" y="303"/>
                    <a:pt x="507" y="226"/>
                  </a:cubicBezTo>
                  <a:cubicBezTo>
                    <a:pt x="507" y="148"/>
                    <a:pt x="444" y="84"/>
                    <a:pt x="366" y="8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900">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8868913" y="1600794"/>
            <a:ext cx="422971" cy="422971"/>
            <a:chOff x="6516216" y="965270"/>
            <a:chExt cx="432000" cy="432000"/>
          </a:xfrm>
        </p:grpSpPr>
        <p:sp>
          <p:nvSpPr>
            <p:cNvPr id="28" name="Image Dummy"/>
            <p:cNvSpPr>
              <a:spLocks/>
            </p:cNvSpPr>
            <p:nvPr/>
          </p:nvSpPr>
          <p:spPr bwMode="auto">
            <a:xfrm>
              <a:off x="6516216" y="965270"/>
              <a:ext cx="432000" cy="432000"/>
            </a:xfrm>
            <a:prstGeom prst="ellipse">
              <a:avLst/>
            </a:prstGeom>
            <a:solidFill>
              <a:srgbClr val="0078D7"/>
            </a:solidFill>
            <a:ln w="190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62626"/>
                </a:solidFill>
                <a:latin typeface="微软雅黑" panose="020B0503020204020204" pitchFamily="34" charset="-122"/>
                <a:ea typeface="微软雅黑" panose="020B0503020204020204" pitchFamily="34" charset="-122"/>
                <a:cs typeface="Segoe UI" pitchFamily="34" charset="0"/>
              </a:endParaRPr>
            </a:p>
          </p:txBody>
        </p:sp>
        <p:sp>
          <p:nvSpPr>
            <p:cNvPr id="29" name="Box Icon"/>
            <p:cNvSpPr>
              <a:spLocks noChangeAspect="1" noEditPoints="1"/>
            </p:cNvSpPr>
            <p:nvPr/>
          </p:nvSpPr>
          <p:spPr bwMode="auto">
            <a:xfrm>
              <a:off x="6635379" y="1084433"/>
              <a:ext cx="193675" cy="193675"/>
            </a:xfrm>
            <a:custGeom>
              <a:avLst/>
              <a:gdLst>
                <a:gd name="T0" fmla="*/ 339 w 677"/>
                <a:gd name="T1" fmla="*/ 0 h 678"/>
                <a:gd name="T2" fmla="*/ 677 w 677"/>
                <a:gd name="T3" fmla="*/ 170 h 678"/>
                <a:gd name="T4" fmla="*/ 677 w 677"/>
                <a:gd name="T5" fmla="*/ 508 h 678"/>
                <a:gd name="T6" fmla="*/ 339 w 677"/>
                <a:gd name="T7" fmla="*/ 678 h 678"/>
                <a:gd name="T8" fmla="*/ 0 w 677"/>
                <a:gd name="T9" fmla="*/ 508 h 678"/>
                <a:gd name="T10" fmla="*/ 0 w 677"/>
                <a:gd name="T11" fmla="*/ 170 h 678"/>
                <a:gd name="T12" fmla="*/ 339 w 677"/>
                <a:gd name="T13" fmla="*/ 0 h 678"/>
                <a:gd name="T14" fmla="*/ 57 w 677"/>
                <a:gd name="T15" fmla="*/ 198 h 678"/>
                <a:gd name="T16" fmla="*/ 57 w 677"/>
                <a:gd name="T17" fmla="*/ 480 h 678"/>
                <a:gd name="T18" fmla="*/ 113 w 677"/>
                <a:gd name="T19" fmla="*/ 508 h 678"/>
                <a:gd name="T20" fmla="*/ 311 w 677"/>
                <a:gd name="T21" fmla="*/ 607 h 678"/>
                <a:gd name="T22" fmla="*/ 311 w 677"/>
                <a:gd name="T23" fmla="*/ 325 h 678"/>
                <a:gd name="T24" fmla="*/ 57 w 677"/>
                <a:gd name="T25" fmla="*/ 198 h 678"/>
                <a:gd name="T26" fmla="*/ 565 w 677"/>
                <a:gd name="T27" fmla="*/ 508 h 678"/>
                <a:gd name="T28" fmla="*/ 621 w 677"/>
                <a:gd name="T29" fmla="*/ 480 h 678"/>
                <a:gd name="T30" fmla="*/ 621 w 677"/>
                <a:gd name="T31" fmla="*/ 198 h 678"/>
                <a:gd name="T32" fmla="*/ 367 w 677"/>
                <a:gd name="T33" fmla="*/ 325 h 678"/>
                <a:gd name="T34" fmla="*/ 367 w 677"/>
                <a:gd name="T35" fmla="*/ 607 h 678"/>
                <a:gd name="T36" fmla="*/ 565 w 677"/>
                <a:gd name="T37" fmla="*/ 508 h 678"/>
                <a:gd name="T38" fmla="*/ 339 w 677"/>
                <a:gd name="T39" fmla="*/ 57 h 678"/>
                <a:gd name="T40" fmla="*/ 113 w 677"/>
                <a:gd name="T41" fmla="*/ 170 h 678"/>
                <a:gd name="T42" fmla="*/ 339 w 677"/>
                <a:gd name="T43" fmla="*/ 283 h 678"/>
                <a:gd name="T44" fmla="*/ 565 w 677"/>
                <a:gd name="T45" fmla="*/ 170 h 678"/>
                <a:gd name="T46" fmla="*/ 339 w 677"/>
                <a:gd name="T47" fmla="*/ 57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7" h="678">
                  <a:moveTo>
                    <a:pt x="339" y="0"/>
                  </a:moveTo>
                  <a:lnTo>
                    <a:pt x="677" y="170"/>
                  </a:lnTo>
                  <a:lnTo>
                    <a:pt x="677" y="508"/>
                  </a:lnTo>
                  <a:lnTo>
                    <a:pt x="339" y="678"/>
                  </a:lnTo>
                  <a:lnTo>
                    <a:pt x="0" y="508"/>
                  </a:lnTo>
                  <a:lnTo>
                    <a:pt x="0" y="170"/>
                  </a:lnTo>
                  <a:lnTo>
                    <a:pt x="339" y="0"/>
                  </a:lnTo>
                  <a:close/>
                  <a:moveTo>
                    <a:pt x="57" y="198"/>
                  </a:moveTo>
                  <a:lnTo>
                    <a:pt x="57" y="480"/>
                  </a:lnTo>
                  <a:lnTo>
                    <a:pt x="113" y="508"/>
                  </a:lnTo>
                  <a:lnTo>
                    <a:pt x="311" y="607"/>
                  </a:lnTo>
                  <a:lnTo>
                    <a:pt x="311" y="325"/>
                  </a:lnTo>
                  <a:lnTo>
                    <a:pt x="57" y="198"/>
                  </a:lnTo>
                  <a:close/>
                  <a:moveTo>
                    <a:pt x="565" y="508"/>
                  </a:moveTo>
                  <a:lnTo>
                    <a:pt x="621" y="480"/>
                  </a:lnTo>
                  <a:lnTo>
                    <a:pt x="621" y="198"/>
                  </a:lnTo>
                  <a:lnTo>
                    <a:pt x="367" y="325"/>
                  </a:lnTo>
                  <a:lnTo>
                    <a:pt x="367" y="607"/>
                  </a:lnTo>
                  <a:lnTo>
                    <a:pt x="565" y="508"/>
                  </a:lnTo>
                  <a:close/>
                  <a:moveTo>
                    <a:pt x="339" y="57"/>
                  </a:moveTo>
                  <a:lnTo>
                    <a:pt x="113" y="170"/>
                  </a:lnTo>
                  <a:lnTo>
                    <a:pt x="339" y="283"/>
                  </a:lnTo>
                  <a:lnTo>
                    <a:pt x="565" y="170"/>
                  </a:lnTo>
                  <a:lnTo>
                    <a:pt x="339" y="5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900">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10359361" y="2923967"/>
            <a:ext cx="422971" cy="422971"/>
            <a:chOff x="7590247" y="2289360"/>
            <a:chExt cx="432000" cy="432000"/>
          </a:xfrm>
        </p:grpSpPr>
        <p:sp>
          <p:nvSpPr>
            <p:cNvPr id="31" name="Image Dummy"/>
            <p:cNvSpPr>
              <a:spLocks/>
            </p:cNvSpPr>
            <p:nvPr/>
          </p:nvSpPr>
          <p:spPr bwMode="auto">
            <a:xfrm>
              <a:off x="7590247" y="2289360"/>
              <a:ext cx="432000" cy="432000"/>
            </a:xfrm>
            <a:prstGeom prst="ellipse">
              <a:avLst/>
            </a:prstGeom>
            <a:solidFill>
              <a:srgbClr val="0078D7"/>
            </a:solidFill>
            <a:ln w="190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dirty="0">
                <a:solidFill>
                  <a:srgbClr val="262626"/>
                </a:solidFill>
                <a:latin typeface="微软雅黑" panose="020B0503020204020204" pitchFamily="34" charset="-122"/>
                <a:ea typeface="微软雅黑" panose="020B0503020204020204" pitchFamily="34" charset="-122"/>
                <a:cs typeface="Segoe UI" pitchFamily="34" charset="0"/>
              </a:endParaRPr>
            </a:p>
          </p:txBody>
        </p:sp>
        <p:sp>
          <p:nvSpPr>
            <p:cNvPr id="32" name="Puzzle Icon"/>
            <p:cNvSpPr>
              <a:spLocks noChangeAspect="1"/>
            </p:cNvSpPr>
            <p:nvPr/>
          </p:nvSpPr>
          <p:spPr bwMode="auto">
            <a:xfrm>
              <a:off x="7705441" y="2404554"/>
              <a:ext cx="201612" cy="201612"/>
            </a:xfrm>
            <a:custGeom>
              <a:avLst/>
              <a:gdLst>
                <a:gd name="T0" fmla="*/ 71 w 127"/>
                <a:gd name="T1" fmla="*/ 20 h 127"/>
                <a:gd name="T2" fmla="*/ 107 w 127"/>
                <a:gd name="T3" fmla="*/ 20 h 127"/>
                <a:gd name="T4" fmla="*/ 107 w 127"/>
                <a:gd name="T5" fmla="*/ 56 h 127"/>
                <a:gd name="T6" fmla="*/ 127 w 127"/>
                <a:gd name="T7" fmla="*/ 56 h 127"/>
                <a:gd name="T8" fmla="*/ 127 w 127"/>
                <a:gd name="T9" fmla="*/ 86 h 127"/>
                <a:gd name="T10" fmla="*/ 107 w 127"/>
                <a:gd name="T11" fmla="*/ 86 h 127"/>
                <a:gd name="T12" fmla="*/ 107 w 127"/>
                <a:gd name="T13" fmla="*/ 127 h 127"/>
                <a:gd name="T14" fmla="*/ 71 w 127"/>
                <a:gd name="T15" fmla="*/ 127 h 127"/>
                <a:gd name="T16" fmla="*/ 71 w 127"/>
                <a:gd name="T17" fmla="*/ 107 h 127"/>
                <a:gd name="T18" fmla="*/ 41 w 127"/>
                <a:gd name="T19" fmla="*/ 107 h 127"/>
                <a:gd name="T20" fmla="*/ 41 w 127"/>
                <a:gd name="T21" fmla="*/ 127 h 127"/>
                <a:gd name="T22" fmla="*/ 0 w 127"/>
                <a:gd name="T23" fmla="*/ 127 h 127"/>
                <a:gd name="T24" fmla="*/ 0 w 127"/>
                <a:gd name="T25" fmla="*/ 86 h 127"/>
                <a:gd name="T26" fmla="*/ 21 w 127"/>
                <a:gd name="T27" fmla="*/ 86 h 127"/>
                <a:gd name="T28" fmla="*/ 21 w 127"/>
                <a:gd name="T29" fmla="*/ 56 h 127"/>
                <a:gd name="T30" fmla="*/ 0 w 127"/>
                <a:gd name="T31" fmla="*/ 56 h 127"/>
                <a:gd name="T32" fmla="*/ 0 w 127"/>
                <a:gd name="T33" fmla="*/ 20 h 127"/>
                <a:gd name="T34" fmla="*/ 41 w 127"/>
                <a:gd name="T35" fmla="*/ 20 h 127"/>
                <a:gd name="T36" fmla="*/ 41 w 127"/>
                <a:gd name="T37" fmla="*/ 0 h 127"/>
                <a:gd name="T38" fmla="*/ 71 w 127"/>
                <a:gd name="T39" fmla="*/ 0 h 127"/>
                <a:gd name="T40" fmla="*/ 71 w 127"/>
                <a:gd name="T41" fmla="*/ 2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 h="127">
                  <a:moveTo>
                    <a:pt x="71" y="20"/>
                  </a:moveTo>
                  <a:lnTo>
                    <a:pt x="107" y="20"/>
                  </a:lnTo>
                  <a:lnTo>
                    <a:pt x="107" y="56"/>
                  </a:lnTo>
                  <a:lnTo>
                    <a:pt x="127" y="56"/>
                  </a:lnTo>
                  <a:lnTo>
                    <a:pt x="127" y="86"/>
                  </a:lnTo>
                  <a:lnTo>
                    <a:pt x="107" y="86"/>
                  </a:lnTo>
                  <a:lnTo>
                    <a:pt x="107" y="127"/>
                  </a:lnTo>
                  <a:lnTo>
                    <a:pt x="71" y="127"/>
                  </a:lnTo>
                  <a:lnTo>
                    <a:pt x="71" y="107"/>
                  </a:lnTo>
                  <a:lnTo>
                    <a:pt x="41" y="107"/>
                  </a:lnTo>
                  <a:lnTo>
                    <a:pt x="41" y="127"/>
                  </a:lnTo>
                  <a:lnTo>
                    <a:pt x="0" y="127"/>
                  </a:lnTo>
                  <a:lnTo>
                    <a:pt x="0" y="86"/>
                  </a:lnTo>
                  <a:lnTo>
                    <a:pt x="21" y="86"/>
                  </a:lnTo>
                  <a:lnTo>
                    <a:pt x="21" y="56"/>
                  </a:lnTo>
                  <a:lnTo>
                    <a:pt x="0" y="56"/>
                  </a:lnTo>
                  <a:lnTo>
                    <a:pt x="0" y="20"/>
                  </a:lnTo>
                  <a:lnTo>
                    <a:pt x="41" y="20"/>
                  </a:lnTo>
                  <a:lnTo>
                    <a:pt x="41" y="0"/>
                  </a:lnTo>
                  <a:lnTo>
                    <a:pt x="71" y="0"/>
                  </a:lnTo>
                  <a:lnTo>
                    <a:pt x="71" y="2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gn="ctr"/>
              <a:endParaRPr lang="en-US" sz="900">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10359361" y="2268628"/>
            <a:ext cx="422971" cy="422971"/>
            <a:chOff x="7590247" y="1641288"/>
            <a:chExt cx="432000" cy="432000"/>
          </a:xfrm>
        </p:grpSpPr>
        <p:sp>
          <p:nvSpPr>
            <p:cNvPr id="34" name="Image Dummy"/>
            <p:cNvSpPr>
              <a:spLocks/>
            </p:cNvSpPr>
            <p:nvPr/>
          </p:nvSpPr>
          <p:spPr bwMode="auto">
            <a:xfrm>
              <a:off x="7590247" y="1641288"/>
              <a:ext cx="432000" cy="432000"/>
            </a:xfrm>
            <a:prstGeom prst="ellipse">
              <a:avLst/>
            </a:prstGeom>
            <a:solidFill>
              <a:srgbClr val="0078D7"/>
            </a:solidFill>
            <a:ln w="190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dirty="0">
                <a:solidFill>
                  <a:srgbClr val="262626"/>
                </a:solidFill>
                <a:latin typeface="微软雅黑" panose="020B0503020204020204" pitchFamily="34" charset="-122"/>
                <a:ea typeface="微软雅黑" panose="020B0503020204020204" pitchFamily="34" charset="-122"/>
                <a:cs typeface="Segoe UI" pitchFamily="34" charset="0"/>
              </a:endParaRPr>
            </a:p>
          </p:txBody>
        </p:sp>
        <p:sp>
          <p:nvSpPr>
            <p:cNvPr id="35" name="Dialpad Icon"/>
            <p:cNvSpPr>
              <a:spLocks noChangeAspect="1" noEditPoints="1"/>
            </p:cNvSpPr>
            <p:nvPr/>
          </p:nvSpPr>
          <p:spPr bwMode="auto">
            <a:xfrm>
              <a:off x="7741954" y="1768388"/>
              <a:ext cx="128587" cy="177800"/>
            </a:xfrm>
            <a:custGeom>
              <a:avLst/>
              <a:gdLst>
                <a:gd name="T0" fmla="*/ 85 w 451"/>
                <a:gd name="T1" fmla="*/ 0 h 621"/>
                <a:gd name="T2" fmla="*/ 113 w 451"/>
                <a:gd name="T3" fmla="*/ 85 h 621"/>
                <a:gd name="T4" fmla="*/ 28 w 451"/>
                <a:gd name="T5" fmla="*/ 113 h 621"/>
                <a:gd name="T6" fmla="*/ 0 w 451"/>
                <a:gd name="T7" fmla="*/ 28 h 621"/>
                <a:gd name="T8" fmla="*/ 197 w 451"/>
                <a:gd name="T9" fmla="*/ 0 h 621"/>
                <a:gd name="T10" fmla="*/ 282 w 451"/>
                <a:gd name="T11" fmla="*/ 28 h 621"/>
                <a:gd name="T12" fmla="*/ 254 w 451"/>
                <a:gd name="T13" fmla="*/ 113 h 621"/>
                <a:gd name="T14" fmla="*/ 169 w 451"/>
                <a:gd name="T15" fmla="*/ 85 h 621"/>
                <a:gd name="T16" fmla="*/ 197 w 451"/>
                <a:gd name="T17" fmla="*/ 0 h 621"/>
                <a:gd name="T18" fmla="*/ 85 w 451"/>
                <a:gd name="T19" fmla="*/ 169 h 621"/>
                <a:gd name="T20" fmla="*/ 113 w 451"/>
                <a:gd name="T21" fmla="*/ 254 h 621"/>
                <a:gd name="T22" fmla="*/ 28 w 451"/>
                <a:gd name="T23" fmla="*/ 282 h 621"/>
                <a:gd name="T24" fmla="*/ 0 w 451"/>
                <a:gd name="T25" fmla="*/ 198 h 621"/>
                <a:gd name="T26" fmla="*/ 28 w 451"/>
                <a:gd name="T27" fmla="*/ 339 h 621"/>
                <a:gd name="T28" fmla="*/ 113 w 451"/>
                <a:gd name="T29" fmla="*/ 367 h 621"/>
                <a:gd name="T30" fmla="*/ 85 w 451"/>
                <a:gd name="T31" fmla="*/ 452 h 621"/>
                <a:gd name="T32" fmla="*/ 0 w 451"/>
                <a:gd name="T33" fmla="*/ 423 h 621"/>
                <a:gd name="T34" fmla="*/ 28 w 451"/>
                <a:gd name="T35" fmla="*/ 339 h 621"/>
                <a:gd name="T36" fmla="*/ 254 w 451"/>
                <a:gd name="T37" fmla="*/ 169 h 621"/>
                <a:gd name="T38" fmla="*/ 282 w 451"/>
                <a:gd name="T39" fmla="*/ 254 h 621"/>
                <a:gd name="T40" fmla="*/ 197 w 451"/>
                <a:gd name="T41" fmla="*/ 282 h 621"/>
                <a:gd name="T42" fmla="*/ 169 w 451"/>
                <a:gd name="T43" fmla="*/ 198 h 621"/>
                <a:gd name="T44" fmla="*/ 197 w 451"/>
                <a:gd name="T45" fmla="*/ 339 h 621"/>
                <a:gd name="T46" fmla="*/ 282 w 451"/>
                <a:gd name="T47" fmla="*/ 367 h 621"/>
                <a:gd name="T48" fmla="*/ 254 w 451"/>
                <a:gd name="T49" fmla="*/ 452 h 621"/>
                <a:gd name="T50" fmla="*/ 169 w 451"/>
                <a:gd name="T51" fmla="*/ 423 h 621"/>
                <a:gd name="T52" fmla="*/ 197 w 451"/>
                <a:gd name="T53" fmla="*/ 339 h 621"/>
                <a:gd name="T54" fmla="*/ 423 w 451"/>
                <a:gd name="T55" fmla="*/ 0 h 621"/>
                <a:gd name="T56" fmla="*/ 451 w 451"/>
                <a:gd name="T57" fmla="*/ 85 h 621"/>
                <a:gd name="T58" fmla="*/ 367 w 451"/>
                <a:gd name="T59" fmla="*/ 113 h 621"/>
                <a:gd name="T60" fmla="*/ 339 w 451"/>
                <a:gd name="T61" fmla="*/ 28 h 621"/>
                <a:gd name="T62" fmla="*/ 367 w 451"/>
                <a:gd name="T63" fmla="*/ 169 h 621"/>
                <a:gd name="T64" fmla="*/ 451 w 451"/>
                <a:gd name="T65" fmla="*/ 198 h 621"/>
                <a:gd name="T66" fmla="*/ 423 w 451"/>
                <a:gd name="T67" fmla="*/ 282 h 621"/>
                <a:gd name="T68" fmla="*/ 339 w 451"/>
                <a:gd name="T69" fmla="*/ 254 h 621"/>
                <a:gd name="T70" fmla="*/ 367 w 451"/>
                <a:gd name="T71" fmla="*/ 169 h 621"/>
                <a:gd name="T72" fmla="*/ 423 w 451"/>
                <a:gd name="T73" fmla="*/ 339 h 621"/>
                <a:gd name="T74" fmla="*/ 451 w 451"/>
                <a:gd name="T75" fmla="*/ 423 h 621"/>
                <a:gd name="T76" fmla="*/ 367 w 451"/>
                <a:gd name="T77" fmla="*/ 452 h 621"/>
                <a:gd name="T78" fmla="*/ 339 w 451"/>
                <a:gd name="T79" fmla="*/ 367 h 621"/>
                <a:gd name="T80" fmla="*/ 197 w 451"/>
                <a:gd name="T81" fmla="*/ 508 h 621"/>
                <a:gd name="T82" fmla="*/ 282 w 451"/>
                <a:gd name="T83" fmla="*/ 536 h 621"/>
                <a:gd name="T84" fmla="*/ 254 w 451"/>
                <a:gd name="T85" fmla="*/ 621 h 621"/>
                <a:gd name="T86" fmla="*/ 169 w 451"/>
                <a:gd name="T87" fmla="*/ 593 h 621"/>
                <a:gd name="T88" fmla="*/ 197 w 451"/>
                <a:gd name="T89" fmla="*/ 50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1" h="621">
                  <a:moveTo>
                    <a:pt x="28" y="0"/>
                  </a:moveTo>
                  <a:lnTo>
                    <a:pt x="85" y="0"/>
                  </a:lnTo>
                  <a:cubicBezTo>
                    <a:pt x="100" y="0"/>
                    <a:pt x="113" y="13"/>
                    <a:pt x="113" y="28"/>
                  </a:cubicBezTo>
                  <a:lnTo>
                    <a:pt x="113" y="85"/>
                  </a:lnTo>
                  <a:cubicBezTo>
                    <a:pt x="113" y="100"/>
                    <a:pt x="100" y="113"/>
                    <a:pt x="85" y="113"/>
                  </a:cubicBezTo>
                  <a:lnTo>
                    <a:pt x="28" y="113"/>
                  </a:lnTo>
                  <a:cubicBezTo>
                    <a:pt x="13" y="113"/>
                    <a:pt x="0" y="100"/>
                    <a:pt x="0" y="85"/>
                  </a:cubicBezTo>
                  <a:lnTo>
                    <a:pt x="0" y="28"/>
                  </a:lnTo>
                  <a:cubicBezTo>
                    <a:pt x="0" y="13"/>
                    <a:pt x="13" y="0"/>
                    <a:pt x="28" y="0"/>
                  </a:cubicBezTo>
                  <a:close/>
                  <a:moveTo>
                    <a:pt x="197" y="0"/>
                  </a:moveTo>
                  <a:lnTo>
                    <a:pt x="254" y="0"/>
                  </a:lnTo>
                  <a:cubicBezTo>
                    <a:pt x="269" y="0"/>
                    <a:pt x="282" y="13"/>
                    <a:pt x="282" y="28"/>
                  </a:cubicBezTo>
                  <a:lnTo>
                    <a:pt x="282" y="85"/>
                  </a:lnTo>
                  <a:cubicBezTo>
                    <a:pt x="282" y="100"/>
                    <a:pt x="269" y="113"/>
                    <a:pt x="254" y="113"/>
                  </a:cubicBezTo>
                  <a:lnTo>
                    <a:pt x="197" y="113"/>
                  </a:lnTo>
                  <a:cubicBezTo>
                    <a:pt x="182" y="113"/>
                    <a:pt x="169" y="100"/>
                    <a:pt x="169" y="85"/>
                  </a:cubicBezTo>
                  <a:lnTo>
                    <a:pt x="169" y="28"/>
                  </a:lnTo>
                  <a:cubicBezTo>
                    <a:pt x="169" y="13"/>
                    <a:pt x="182" y="0"/>
                    <a:pt x="197" y="0"/>
                  </a:cubicBezTo>
                  <a:close/>
                  <a:moveTo>
                    <a:pt x="28" y="169"/>
                  </a:moveTo>
                  <a:lnTo>
                    <a:pt x="85" y="169"/>
                  </a:lnTo>
                  <a:cubicBezTo>
                    <a:pt x="100" y="169"/>
                    <a:pt x="113" y="182"/>
                    <a:pt x="113" y="198"/>
                  </a:cubicBezTo>
                  <a:lnTo>
                    <a:pt x="113" y="254"/>
                  </a:lnTo>
                  <a:cubicBezTo>
                    <a:pt x="113" y="270"/>
                    <a:pt x="100" y="282"/>
                    <a:pt x="85" y="282"/>
                  </a:cubicBezTo>
                  <a:lnTo>
                    <a:pt x="28" y="282"/>
                  </a:lnTo>
                  <a:cubicBezTo>
                    <a:pt x="13" y="282"/>
                    <a:pt x="0" y="270"/>
                    <a:pt x="0" y="254"/>
                  </a:cubicBezTo>
                  <a:lnTo>
                    <a:pt x="0" y="198"/>
                  </a:lnTo>
                  <a:cubicBezTo>
                    <a:pt x="0" y="182"/>
                    <a:pt x="13" y="169"/>
                    <a:pt x="28" y="169"/>
                  </a:cubicBezTo>
                  <a:close/>
                  <a:moveTo>
                    <a:pt x="28" y="339"/>
                  </a:moveTo>
                  <a:lnTo>
                    <a:pt x="85" y="339"/>
                  </a:lnTo>
                  <a:cubicBezTo>
                    <a:pt x="100" y="339"/>
                    <a:pt x="113" y="351"/>
                    <a:pt x="113" y="367"/>
                  </a:cubicBezTo>
                  <a:lnTo>
                    <a:pt x="113" y="423"/>
                  </a:lnTo>
                  <a:cubicBezTo>
                    <a:pt x="113" y="439"/>
                    <a:pt x="100" y="452"/>
                    <a:pt x="85" y="452"/>
                  </a:cubicBezTo>
                  <a:lnTo>
                    <a:pt x="28" y="452"/>
                  </a:lnTo>
                  <a:cubicBezTo>
                    <a:pt x="13" y="452"/>
                    <a:pt x="0" y="439"/>
                    <a:pt x="0" y="423"/>
                  </a:cubicBezTo>
                  <a:lnTo>
                    <a:pt x="0" y="367"/>
                  </a:lnTo>
                  <a:cubicBezTo>
                    <a:pt x="0" y="351"/>
                    <a:pt x="13" y="339"/>
                    <a:pt x="28" y="339"/>
                  </a:cubicBezTo>
                  <a:close/>
                  <a:moveTo>
                    <a:pt x="197" y="169"/>
                  </a:moveTo>
                  <a:lnTo>
                    <a:pt x="254" y="169"/>
                  </a:lnTo>
                  <a:cubicBezTo>
                    <a:pt x="269" y="169"/>
                    <a:pt x="282" y="182"/>
                    <a:pt x="282" y="198"/>
                  </a:cubicBezTo>
                  <a:lnTo>
                    <a:pt x="282" y="254"/>
                  </a:lnTo>
                  <a:cubicBezTo>
                    <a:pt x="282" y="270"/>
                    <a:pt x="269" y="282"/>
                    <a:pt x="254" y="282"/>
                  </a:cubicBezTo>
                  <a:lnTo>
                    <a:pt x="197" y="282"/>
                  </a:lnTo>
                  <a:cubicBezTo>
                    <a:pt x="182" y="282"/>
                    <a:pt x="169" y="270"/>
                    <a:pt x="169" y="254"/>
                  </a:cubicBezTo>
                  <a:lnTo>
                    <a:pt x="169" y="198"/>
                  </a:lnTo>
                  <a:cubicBezTo>
                    <a:pt x="169" y="182"/>
                    <a:pt x="182" y="169"/>
                    <a:pt x="197" y="169"/>
                  </a:cubicBezTo>
                  <a:close/>
                  <a:moveTo>
                    <a:pt x="197" y="339"/>
                  </a:moveTo>
                  <a:lnTo>
                    <a:pt x="254" y="339"/>
                  </a:lnTo>
                  <a:cubicBezTo>
                    <a:pt x="269" y="339"/>
                    <a:pt x="282" y="351"/>
                    <a:pt x="282" y="367"/>
                  </a:cubicBezTo>
                  <a:lnTo>
                    <a:pt x="282" y="423"/>
                  </a:lnTo>
                  <a:cubicBezTo>
                    <a:pt x="282" y="439"/>
                    <a:pt x="269" y="452"/>
                    <a:pt x="254" y="452"/>
                  </a:cubicBezTo>
                  <a:lnTo>
                    <a:pt x="197" y="452"/>
                  </a:lnTo>
                  <a:cubicBezTo>
                    <a:pt x="182" y="452"/>
                    <a:pt x="169" y="439"/>
                    <a:pt x="169" y="423"/>
                  </a:cubicBezTo>
                  <a:lnTo>
                    <a:pt x="169" y="367"/>
                  </a:lnTo>
                  <a:cubicBezTo>
                    <a:pt x="169" y="351"/>
                    <a:pt x="182" y="339"/>
                    <a:pt x="197" y="339"/>
                  </a:cubicBezTo>
                  <a:close/>
                  <a:moveTo>
                    <a:pt x="367" y="0"/>
                  </a:moveTo>
                  <a:lnTo>
                    <a:pt x="423" y="0"/>
                  </a:lnTo>
                  <a:cubicBezTo>
                    <a:pt x="439" y="0"/>
                    <a:pt x="451" y="13"/>
                    <a:pt x="451" y="28"/>
                  </a:cubicBezTo>
                  <a:lnTo>
                    <a:pt x="451" y="85"/>
                  </a:lnTo>
                  <a:cubicBezTo>
                    <a:pt x="451" y="100"/>
                    <a:pt x="439" y="113"/>
                    <a:pt x="423" y="113"/>
                  </a:cubicBezTo>
                  <a:lnTo>
                    <a:pt x="367" y="113"/>
                  </a:lnTo>
                  <a:cubicBezTo>
                    <a:pt x="351" y="113"/>
                    <a:pt x="339" y="100"/>
                    <a:pt x="339" y="85"/>
                  </a:cubicBezTo>
                  <a:lnTo>
                    <a:pt x="339" y="28"/>
                  </a:lnTo>
                  <a:cubicBezTo>
                    <a:pt x="339" y="13"/>
                    <a:pt x="351" y="0"/>
                    <a:pt x="367" y="0"/>
                  </a:cubicBezTo>
                  <a:close/>
                  <a:moveTo>
                    <a:pt x="367" y="169"/>
                  </a:moveTo>
                  <a:lnTo>
                    <a:pt x="423" y="169"/>
                  </a:lnTo>
                  <a:cubicBezTo>
                    <a:pt x="439" y="169"/>
                    <a:pt x="451" y="182"/>
                    <a:pt x="451" y="198"/>
                  </a:cubicBezTo>
                  <a:lnTo>
                    <a:pt x="451" y="254"/>
                  </a:lnTo>
                  <a:cubicBezTo>
                    <a:pt x="451" y="270"/>
                    <a:pt x="439" y="282"/>
                    <a:pt x="423" y="282"/>
                  </a:cubicBezTo>
                  <a:lnTo>
                    <a:pt x="367" y="282"/>
                  </a:lnTo>
                  <a:cubicBezTo>
                    <a:pt x="351" y="282"/>
                    <a:pt x="339" y="270"/>
                    <a:pt x="339" y="254"/>
                  </a:cubicBezTo>
                  <a:lnTo>
                    <a:pt x="339" y="198"/>
                  </a:lnTo>
                  <a:cubicBezTo>
                    <a:pt x="339" y="182"/>
                    <a:pt x="351" y="169"/>
                    <a:pt x="367" y="169"/>
                  </a:cubicBezTo>
                  <a:close/>
                  <a:moveTo>
                    <a:pt x="367" y="339"/>
                  </a:moveTo>
                  <a:lnTo>
                    <a:pt x="423" y="339"/>
                  </a:lnTo>
                  <a:cubicBezTo>
                    <a:pt x="439" y="339"/>
                    <a:pt x="451" y="351"/>
                    <a:pt x="451" y="367"/>
                  </a:cubicBezTo>
                  <a:lnTo>
                    <a:pt x="451" y="423"/>
                  </a:lnTo>
                  <a:cubicBezTo>
                    <a:pt x="451" y="439"/>
                    <a:pt x="439" y="452"/>
                    <a:pt x="423" y="452"/>
                  </a:cubicBezTo>
                  <a:lnTo>
                    <a:pt x="367" y="452"/>
                  </a:lnTo>
                  <a:cubicBezTo>
                    <a:pt x="351" y="452"/>
                    <a:pt x="339" y="439"/>
                    <a:pt x="339" y="423"/>
                  </a:cubicBezTo>
                  <a:lnTo>
                    <a:pt x="339" y="367"/>
                  </a:lnTo>
                  <a:cubicBezTo>
                    <a:pt x="339" y="351"/>
                    <a:pt x="351" y="339"/>
                    <a:pt x="367" y="339"/>
                  </a:cubicBezTo>
                  <a:close/>
                  <a:moveTo>
                    <a:pt x="197" y="508"/>
                  </a:moveTo>
                  <a:lnTo>
                    <a:pt x="254" y="508"/>
                  </a:lnTo>
                  <a:cubicBezTo>
                    <a:pt x="269" y="508"/>
                    <a:pt x="282" y="521"/>
                    <a:pt x="282" y="536"/>
                  </a:cubicBezTo>
                  <a:lnTo>
                    <a:pt x="282" y="593"/>
                  </a:lnTo>
                  <a:cubicBezTo>
                    <a:pt x="282" y="608"/>
                    <a:pt x="269" y="621"/>
                    <a:pt x="254" y="621"/>
                  </a:cubicBezTo>
                  <a:lnTo>
                    <a:pt x="197" y="621"/>
                  </a:lnTo>
                  <a:cubicBezTo>
                    <a:pt x="182" y="621"/>
                    <a:pt x="169" y="608"/>
                    <a:pt x="169" y="593"/>
                  </a:cubicBezTo>
                  <a:lnTo>
                    <a:pt x="169" y="536"/>
                  </a:lnTo>
                  <a:cubicBezTo>
                    <a:pt x="169" y="521"/>
                    <a:pt x="182" y="508"/>
                    <a:pt x="197" y="508"/>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900">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10359361" y="1613289"/>
            <a:ext cx="422971" cy="422971"/>
            <a:chOff x="7590247" y="996059"/>
            <a:chExt cx="432000" cy="432000"/>
          </a:xfrm>
        </p:grpSpPr>
        <p:sp>
          <p:nvSpPr>
            <p:cNvPr id="37" name="Image Dummy"/>
            <p:cNvSpPr>
              <a:spLocks/>
            </p:cNvSpPr>
            <p:nvPr/>
          </p:nvSpPr>
          <p:spPr bwMode="auto">
            <a:xfrm>
              <a:off x="7590247" y="996059"/>
              <a:ext cx="432000" cy="432000"/>
            </a:xfrm>
            <a:prstGeom prst="ellipse">
              <a:avLst/>
            </a:prstGeom>
            <a:solidFill>
              <a:srgbClr val="0078D7"/>
            </a:solidFill>
            <a:ln w="190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dirty="0">
                <a:solidFill>
                  <a:srgbClr val="262626"/>
                </a:solidFill>
                <a:latin typeface="微软雅黑" panose="020B0503020204020204" pitchFamily="34" charset="-122"/>
                <a:ea typeface="微软雅黑" panose="020B0503020204020204" pitchFamily="34" charset="-122"/>
                <a:cs typeface="Segoe UI" pitchFamily="34" charset="0"/>
              </a:endParaRPr>
            </a:p>
          </p:txBody>
        </p:sp>
        <p:sp>
          <p:nvSpPr>
            <p:cNvPr id="38" name="Rotate Right Icon"/>
            <p:cNvSpPr>
              <a:spLocks noChangeAspect="1" noEditPoints="1"/>
            </p:cNvSpPr>
            <p:nvPr/>
          </p:nvSpPr>
          <p:spPr bwMode="auto">
            <a:xfrm>
              <a:off x="7701472" y="1111253"/>
              <a:ext cx="209550" cy="201612"/>
            </a:xfrm>
            <a:custGeom>
              <a:avLst/>
              <a:gdLst>
                <a:gd name="T0" fmla="*/ 0 w 733"/>
                <a:gd name="T1" fmla="*/ 56 h 705"/>
                <a:gd name="T2" fmla="*/ 367 w 733"/>
                <a:gd name="T3" fmla="*/ 56 h 705"/>
                <a:gd name="T4" fmla="*/ 367 w 733"/>
                <a:gd name="T5" fmla="*/ 705 h 705"/>
                <a:gd name="T6" fmla="*/ 0 w 733"/>
                <a:gd name="T7" fmla="*/ 705 h 705"/>
                <a:gd name="T8" fmla="*/ 0 w 733"/>
                <a:gd name="T9" fmla="*/ 56 h 705"/>
                <a:gd name="T10" fmla="*/ 56 w 733"/>
                <a:gd name="T11" fmla="*/ 112 h 705"/>
                <a:gd name="T12" fmla="*/ 56 w 733"/>
                <a:gd name="T13" fmla="*/ 649 h 705"/>
                <a:gd name="T14" fmla="*/ 310 w 733"/>
                <a:gd name="T15" fmla="*/ 649 h 705"/>
                <a:gd name="T16" fmla="*/ 310 w 733"/>
                <a:gd name="T17" fmla="*/ 112 h 705"/>
                <a:gd name="T18" fmla="*/ 56 w 733"/>
                <a:gd name="T19" fmla="*/ 112 h 705"/>
                <a:gd name="T20" fmla="*/ 423 w 733"/>
                <a:gd name="T21" fmla="*/ 56 h 705"/>
                <a:gd name="T22" fmla="*/ 649 w 733"/>
                <a:gd name="T23" fmla="*/ 153 h 705"/>
                <a:gd name="T24" fmla="*/ 649 w 733"/>
                <a:gd name="T25" fmla="*/ 0 h 705"/>
                <a:gd name="T26" fmla="*/ 733 w 733"/>
                <a:gd name="T27" fmla="*/ 84 h 705"/>
                <a:gd name="T28" fmla="*/ 733 w 733"/>
                <a:gd name="T29" fmla="*/ 310 h 705"/>
                <a:gd name="T30" fmla="*/ 508 w 733"/>
                <a:gd name="T31" fmla="*/ 310 h 705"/>
                <a:gd name="T32" fmla="*/ 423 w 733"/>
                <a:gd name="T33" fmla="*/ 225 h 705"/>
                <a:gd name="T34" fmla="*/ 581 w 733"/>
                <a:gd name="T35" fmla="*/ 225 h 705"/>
                <a:gd name="T36" fmla="*/ 423 w 733"/>
                <a:gd name="T37" fmla="*/ 155 h 705"/>
                <a:gd name="T38" fmla="*/ 395 w 733"/>
                <a:gd name="T39" fmla="*/ 157 h 705"/>
                <a:gd name="T40" fmla="*/ 395 w 733"/>
                <a:gd name="T41" fmla="*/ 57 h 705"/>
                <a:gd name="T42" fmla="*/ 423 w 733"/>
                <a:gd name="T43" fmla="*/ 56 h 705"/>
                <a:gd name="T44" fmla="*/ 395 w 733"/>
                <a:gd name="T45" fmla="*/ 705 h 705"/>
                <a:gd name="T46" fmla="*/ 395 w 733"/>
                <a:gd name="T47" fmla="*/ 649 h 705"/>
                <a:gd name="T48" fmla="*/ 479 w 733"/>
                <a:gd name="T49" fmla="*/ 649 h 705"/>
                <a:gd name="T50" fmla="*/ 479 w 733"/>
                <a:gd name="T51" fmla="*/ 705 h 705"/>
                <a:gd name="T52" fmla="*/ 395 w 733"/>
                <a:gd name="T53" fmla="*/ 705 h 705"/>
                <a:gd name="T54" fmla="*/ 621 w 733"/>
                <a:gd name="T55" fmla="*/ 649 h 705"/>
                <a:gd name="T56" fmla="*/ 621 w 733"/>
                <a:gd name="T57" fmla="*/ 705 h 705"/>
                <a:gd name="T58" fmla="*/ 536 w 733"/>
                <a:gd name="T59" fmla="*/ 705 h 705"/>
                <a:gd name="T60" fmla="*/ 536 w 733"/>
                <a:gd name="T61" fmla="*/ 649 h 705"/>
                <a:gd name="T62" fmla="*/ 621 w 733"/>
                <a:gd name="T63" fmla="*/ 649 h 705"/>
                <a:gd name="T64" fmla="*/ 677 w 733"/>
                <a:gd name="T65" fmla="*/ 620 h 705"/>
                <a:gd name="T66" fmla="*/ 733 w 733"/>
                <a:gd name="T67" fmla="*/ 620 h 705"/>
                <a:gd name="T68" fmla="*/ 733 w 733"/>
                <a:gd name="T69" fmla="*/ 705 h 705"/>
                <a:gd name="T70" fmla="*/ 677 w 733"/>
                <a:gd name="T71" fmla="*/ 705 h 705"/>
                <a:gd name="T72" fmla="*/ 677 w 733"/>
                <a:gd name="T73" fmla="*/ 620 h 705"/>
                <a:gd name="T74" fmla="*/ 677 w 733"/>
                <a:gd name="T75" fmla="*/ 479 h 705"/>
                <a:gd name="T76" fmla="*/ 733 w 733"/>
                <a:gd name="T77" fmla="*/ 479 h 705"/>
                <a:gd name="T78" fmla="*/ 733 w 733"/>
                <a:gd name="T79" fmla="*/ 564 h 705"/>
                <a:gd name="T80" fmla="*/ 677 w 733"/>
                <a:gd name="T81" fmla="*/ 564 h 705"/>
                <a:gd name="T82" fmla="*/ 677 w 733"/>
                <a:gd name="T83" fmla="*/ 479 h 705"/>
                <a:gd name="T84" fmla="*/ 677 w 733"/>
                <a:gd name="T85" fmla="*/ 338 h 705"/>
                <a:gd name="T86" fmla="*/ 733 w 733"/>
                <a:gd name="T87" fmla="*/ 338 h 705"/>
                <a:gd name="T88" fmla="*/ 733 w 733"/>
                <a:gd name="T89" fmla="*/ 423 h 705"/>
                <a:gd name="T90" fmla="*/ 677 w 733"/>
                <a:gd name="T91" fmla="*/ 423 h 705"/>
                <a:gd name="T92" fmla="*/ 677 w 733"/>
                <a:gd name="T93" fmla="*/ 338 h 705"/>
                <a:gd name="T94" fmla="*/ 536 w 733"/>
                <a:gd name="T95" fmla="*/ 395 h 705"/>
                <a:gd name="T96" fmla="*/ 536 w 733"/>
                <a:gd name="T97" fmla="*/ 338 h 705"/>
                <a:gd name="T98" fmla="*/ 621 w 733"/>
                <a:gd name="T99" fmla="*/ 338 h 705"/>
                <a:gd name="T100" fmla="*/ 621 w 733"/>
                <a:gd name="T101" fmla="*/ 395 h 705"/>
                <a:gd name="T102" fmla="*/ 536 w 733"/>
                <a:gd name="T103" fmla="*/ 395 h 705"/>
                <a:gd name="T104" fmla="*/ 395 w 733"/>
                <a:gd name="T105" fmla="*/ 395 h 705"/>
                <a:gd name="T106" fmla="*/ 395 w 733"/>
                <a:gd name="T107" fmla="*/ 338 h 705"/>
                <a:gd name="T108" fmla="*/ 479 w 733"/>
                <a:gd name="T109" fmla="*/ 338 h 705"/>
                <a:gd name="T110" fmla="*/ 479 w 733"/>
                <a:gd name="T111" fmla="*/ 395 h 705"/>
                <a:gd name="T112" fmla="*/ 395 w 733"/>
                <a:gd name="T113" fmla="*/ 39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33" h="705">
                  <a:moveTo>
                    <a:pt x="0" y="56"/>
                  </a:moveTo>
                  <a:lnTo>
                    <a:pt x="367" y="56"/>
                  </a:lnTo>
                  <a:lnTo>
                    <a:pt x="367" y="705"/>
                  </a:lnTo>
                  <a:lnTo>
                    <a:pt x="0" y="705"/>
                  </a:lnTo>
                  <a:lnTo>
                    <a:pt x="0" y="56"/>
                  </a:lnTo>
                  <a:close/>
                  <a:moveTo>
                    <a:pt x="56" y="112"/>
                  </a:moveTo>
                  <a:lnTo>
                    <a:pt x="56" y="649"/>
                  </a:lnTo>
                  <a:lnTo>
                    <a:pt x="310" y="649"/>
                  </a:lnTo>
                  <a:lnTo>
                    <a:pt x="310" y="112"/>
                  </a:lnTo>
                  <a:lnTo>
                    <a:pt x="56" y="112"/>
                  </a:lnTo>
                  <a:close/>
                  <a:moveTo>
                    <a:pt x="423" y="56"/>
                  </a:moveTo>
                  <a:cubicBezTo>
                    <a:pt x="512" y="56"/>
                    <a:pt x="592" y="94"/>
                    <a:pt x="649" y="153"/>
                  </a:cubicBezTo>
                  <a:lnTo>
                    <a:pt x="649" y="0"/>
                  </a:lnTo>
                  <a:lnTo>
                    <a:pt x="733" y="84"/>
                  </a:lnTo>
                  <a:lnTo>
                    <a:pt x="733" y="310"/>
                  </a:lnTo>
                  <a:lnTo>
                    <a:pt x="508" y="310"/>
                  </a:lnTo>
                  <a:lnTo>
                    <a:pt x="423" y="225"/>
                  </a:lnTo>
                  <a:lnTo>
                    <a:pt x="581" y="225"/>
                  </a:lnTo>
                  <a:cubicBezTo>
                    <a:pt x="542" y="182"/>
                    <a:pt x="486" y="155"/>
                    <a:pt x="423" y="155"/>
                  </a:cubicBezTo>
                  <a:lnTo>
                    <a:pt x="395" y="157"/>
                  </a:lnTo>
                  <a:lnTo>
                    <a:pt x="395" y="57"/>
                  </a:lnTo>
                  <a:lnTo>
                    <a:pt x="423" y="56"/>
                  </a:lnTo>
                  <a:close/>
                  <a:moveTo>
                    <a:pt x="395" y="705"/>
                  </a:moveTo>
                  <a:lnTo>
                    <a:pt x="395" y="649"/>
                  </a:lnTo>
                  <a:lnTo>
                    <a:pt x="479" y="649"/>
                  </a:lnTo>
                  <a:lnTo>
                    <a:pt x="479" y="705"/>
                  </a:lnTo>
                  <a:lnTo>
                    <a:pt x="395" y="705"/>
                  </a:lnTo>
                  <a:close/>
                  <a:moveTo>
                    <a:pt x="621" y="649"/>
                  </a:moveTo>
                  <a:lnTo>
                    <a:pt x="621" y="705"/>
                  </a:lnTo>
                  <a:lnTo>
                    <a:pt x="536" y="705"/>
                  </a:lnTo>
                  <a:lnTo>
                    <a:pt x="536" y="649"/>
                  </a:lnTo>
                  <a:lnTo>
                    <a:pt x="621" y="649"/>
                  </a:lnTo>
                  <a:close/>
                  <a:moveTo>
                    <a:pt x="677" y="620"/>
                  </a:moveTo>
                  <a:lnTo>
                    <a:pt x="733" y="620"/>
                  </a:lnTo>
                  <a:lnTo>
                    <a:pt x="733" y="705"/>
                  </a:lnTo>
                  <a:lnTo>
                    <a:pt x="677" y="705"/>
                  </a:lnTo>
                  <a:lnTo>
                    <a:pt x="677" y="620"/>
                  </a:lnTo>
                  <a:close/>
                  <a:moveTo>
                    <a:pt x="677" y="479"/>
                  </a:moveTo>
                  <a:lnTo>
                    <a:pt x="733" y="479"/>
                  </a:lnTo>
                  <a:lnTo>
                    <a:pt x="733" y="564"/>
                  </a:lnTo>
                  <a:lnTo>
                    <a:pt x="677" y="564"/>
                  </a:lnTo>
                  <a:lnTo>
                    <a:pt x="677" y="479"/>
                  </a:lnTo>
                  <a:close/>
                  <a:moveTo>
                    <a:pt x="677" y="338"/>
                  </a:moveTo>
                  <a:lnTo>
                    <a:pt x="733" y="338"/>
                  </a:lnTo>
                  <a:lnTo>
                    <a:pt x="733" y="423"/>
                  </a:lnTo>
                  <a:lnTo>
                    <a:pt x="677" y="423"/>
                  </a:lnTo>
                  <a:lnTo>
                    <a:pt x="677" y="338"/>
                  </a:lnTo>
                  <a:close/>
                  <a:moveTo>
                    <a:pt x="536" y="395"/>
                  </a:moveTo>
                  <a:lnTo>
                    <a:pt x="536" y="338"/>
                  </a:lnTo>
                  <a:lnTo>
                    <a:pt x="621" y="338"/>
                  </a:lnTo>
                  <a:lnTo>
                    <a:pt x="621" y="395"/>
                  </a:lnTo>
                  <a:lnTo>
                    <a:pt x="536" y="395"/>
                  </a:lnTo>
                  <a:close/>
                  <a:moveTo>
                    <a:pt x="395" y="395"/>
                  </a:moveTo>
                  <a:lnTo>
                    <a:pt x="395" y="338"/>
                  </a:lnTo>
                  <a:lnTo>
                    <a:pt x="479" y="338"/>
                  </a:lnTo>
                  <a:lnTo>
                    <a:pt x="479" y="395"/>
                  </a:lnTo>
                  <a:lnTo>
                    <a:pt x="395" y="39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900">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8868913" y="3573058"/>
            <a:ext cx="422971" cy="422971"/>
            <a:chOff x="6556172" y="2914969"/>
            <a:chExt cx="432000" cy="432000"/>
          </a:xfrm>
        </p:grpSpPr>
        <p:sp>
          <p:nvSpPr>
            <p:cNvPr id="40" name="Image Dummy"/>
            <p:cNvSpPr>
              <a:spLocks/>
            </p:cNvSpPr>
            <p:nvPr/>
          </p:nvSpPr>
          <p:spPr bwMode="auto">
            <a:xfrm>
              <a:off x="6556172" y="2914969"/>
              <a:ext cx="432000" cy="432000"/>
            </a:xfrm>
            <a:prstGeom prst="ellipse">
              <a:avLst/>
            </a:prstGeom>
            <a:solidFill>
              <a:srgbClr val="0078D7"/>
            </a:solidFill>
            <a:ln w="190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62626"/>
                </a:solidFill>
                <a:latin typeface="微软雅黑" panose="020B0503020204020204" pitchFamily="34" charset="-122"/>
                <a:ea typeface="微软雅黑" panose="020B0503020204020204" pitchFamily="34" charset="-122"/>
                <a:cs typeface="Segoe UI" pitchFamily="34" charset="0"/>
              </a:endParaRPr>
            </a:p>
          </p:txBody>
        </p:sp>
        <p:sp>
          <p:nvSpPr>
            <p:cNvPr id="41" name="Fullscreen Icon"/>
            <p:cNvSpPr>
              <a:spLocks noChangeAspect="1" noEditPoints="1"/>
            </p:cNvSpPr>
            <p:nvPr/>
          </p:nvSpPr>
          <p:spPr bwMode="auto">
            <a:xfrm>
              <a:off x="6679304" y="3038100"/>
              <a:ext cx="185737" cy="185738"/>
            </a:xfrm>
            <a:custGeom>
              <a:avLst/>
              <a:gdLst>
                <a:gd name="T0" fmla="*/ 424 w 649"/>
                <a:gd name="T1" fmla="*/ 0 h 649"/>
                <a:gd name="T2" fmla="*/ 649 w 649"/>
                <a:gd name="T3" fmla="*/ 0 h 649"/>
                <a:gd name="T4" fmla="*/ 649 w 649"/>
                <a:gd name="T5" fmla="*/ 226 h 649"/>
                <a:gd name="T6" fmla="*/ 565 w 649"/>
                <a:gd name="T7" fmla="*/ 310 h 649"/>
                <a:gd name="T8" fmla="*/ 565 w 649"/>
                <a:gd name="T9" fmla="*/ 155 h 649"/>
                <a:gd name="T10" fmla="*/ 311 w 649"/>
                <a:gd name="T11" fmla="*/ 409 h 649"/>
                <a:gd name="T12" fmla="*/ 240 w 649"/>
                <a:gd name="T13" fmla="*/ 338 h 649"/>
                <a:gd name="T14" fmla="*/ 494 w 649"/>
                <a:gd name="T15" fmla="*/ 84 h 649"/>
                <a:gd name="T16" fmla="*/ 339 w 649"/>
                <a:gd name="T17" fmla="*/ 84 h 649"/>
                <a:gd name="T18" fmla="*/ 424 w 649"/>
                <a:gd name="T19" fmla="*/ 0 h 649"/>
                <a:gd name="T20" fmla="*/ 0 w 649"/>
                <a:gd name="T21" fmla="*/ 141 h 649"/>
                <a:gd name="T22" fmla="*/ 367 w 649"/>
                <a:gd name="T23" fmla="*/ 141 h 649"/>
                <a:gd name="T24" fmla="*/ 282 w 649"/>
                <a:gd name="T25" fmla="*/ 226 h 649"/>
                <a:gd name="T26" fmla="*/ 85 w 649"/>
                <a:gd name="T27" fmla="*/ 226 h 649"/>
                <a:gd name="T28" fmla="*/ 85 w 649"/>
                <a:gd name="T29" fmla="*/ 564 h 649"/>
                <a:gd name="T30" fmla="*/ 424 w 649"/>
                <a:gd name="T31" fmla="*/ 564 h 649"/>
                <a:gd name="T32" fmla="*/ 424 w 649"/>
                <a:gd name="T33" fmla="*/ 367 h 649"/>
                <a:gd name="T34" fmla="*/ 508 w 649"/>
                <a:gd name="T35" fmla="*/ 282 h 649"/>
                <a:gd name="T36" fmla="*/ 508 w 649"/>
                <a:gd name="T37" fmla="*/ 649 h 649"/>
                <a:gd name="T38" fmla="*/ 0 w 649"/>
                <a:gd name="T39" fmla="*/ 649 h 649"/>
                <a:gd name="T40" fmla="*/ 0 w 649"/>
                <a:gd name="T41" fmla="*/ 141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9" h="649">
                  <a:moveTo>
                    <a:pt x="424" y="0"/>
                  </a:moveTo>
                  <a:lnTo>
                    <a:pt x="649" y="0"/>
                  </a:lnTo>
                  <a:lnTo>
                    <a:pt x="649" y="226"/>
                  </a:lnTo>
                  <a:lnTo>
                    <a:pt x="565" y="310"/>
                  </a:lnTo>
                  <a:lnTo>
                    <a:pt x="565" y="155"/>
                  </a:lnTo>
                  <a:lnTo>
                    <a:pt x="311" y="409"/>
                  </a:lnTo>
                  <a:lnTo>
                    <a:pt x="240" y="338"/>
                  </a:lnTo>
                  <a:lnTo>
                    <a:pt x="494" y="84"/>
                  </a:lnTo>
                  <a:lnTo>
                    <a:pt x="339" y="84"/>
                  </a:lnTo>
                  <a:lnTo>
                    <a:pt x="424" y="0"/>
                  </a:lnTo>
                  <a:close/>
                  <a:moveTo>
                    <a:pt x="0" y="141"/>
                  </a:moveTo>
                  <a:lnTo>
                    <a:pt x="367" y="141"/>
                  </a:lnTo>
                  <a:lnTo>
                    <a:pt x="282" y="226"/>
                  </a:lnTo>
                  <a:lnTo>
                    <a:pt x="85" y="226"/>
                  </a:lnTo>
                  <a:lnTo>
                    <a:pt x="85" y="564"/>
                  </a:lnTo>
                  <a:lnTo>
                    <a:pt x="424" y="564"/>
                  </a:lnTo>
                  <a:lnTo>
                    <a:pt x="424" y="367"/>
                  </a:lnTo>
                  <a:lnTo>
                    <a:pt x="508" y="282"/>
                  </a:lnTo>
                  <a:lnTo>
                    <a:pt x="508" y="649"/>
                  </a:lnTo>
                  <a:lnTo>
                    <a:pt x="0" y="649"/>
                  </a:lnTo>
                  <a:lnTo>
                    <a:pt x="0" y="14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900">
                <a:latin typeface="微软雅黑" panose="020B0503020204020204" pitchFamily="34" charset="-122"/>
                <a:ea typeface="微软雅黑" panose="020B0503020204020204" pitchFamily="34" charset="-122"/>
              </a:endParaRPr>
            </a:p>
          </p:txBody>
        </p:sp>
      </p:grpSp>
      <p:grpSp>
        <p:nvGrpSpPr>
          <p:cNvPr id="42" name="组合 41"/>
          <p:cNvGrpSpPr/>
          <p:nvPr/>
        </p:nvGrpSpPr>
        <p:grpSpPr>
          <a:xfrm>
            <a:off x="10359361" y="3579306"/>
            <a:ext cx="422971" cy="422971"/>
            <a:chOff x="7654541" y="2965559"/>
            <a:chExt cx="432000" cy="432000"/>
          </a:xfrm>
        </p:grpSpPr>
        <p:sp>
          <p:nvSpPr>
            <p:cNvPr id="43" name="Image Dummy"/>
            <p:cNvSpPr>
              <a:spLocks/>
            </p:cNvSpPr>
            <p:nvPr/>
          </p:nvSpPr>
          <p:spPr bwMode="auto">
            <a:xfrm>
              <a:off x="7654541" y="2965559"/>
              <a:ext cx="432000" cy="432000"/>
            </a:xfrm>
            <a:prstGeom prst="ellipse">
              <a:avLst/>
            </a:prstGeom>
            <a:solidFill>
              <a:srgbClr val="0078D7"/>
            </a:solidFill>
            <a:ln w="190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62626"/>
                </a:solidFill>
                <a:latin typeface="微软雅黑" panose="020B0503020204020204" pitchFamily="34" charset="-122"/>
                <a:ea typeface="微软雅黑" panose="020B0503020204020204" pitchFamily="34" charset="-122"/>
                <a:cs typeface="Segoe UI" pitchFamily="34" charset="0"/>
              </a:endParaRPr>
            </a:p>
          </p:txBody>
        </p:sp>
        <p:sp>
          <p:nvSpPr>
            <p:cNvPr id="44" name="Alarm Clock Icon"/>
            <p:cNvSpPr>
              <a:spLocks noChangeAspect="1" noEditPoints="1"/>
            </p:cNvSpPr>
            <p:nvPr/>
          </p:nvSpPr>
          <p:spPr bwMode="auto">
            <a:xfrm>
              <a:off x="7781641" y="3093453"/>
              <a:ext cx="177800" cy="176213"/>
            </a:xfrm>
            <a:custGeom>
              <a:avLst/>
              <a:gdLst>
                <a:gd name="T0" fmla="*/ 310 w 620"/>
                <a:gd name="T1" fmla="*/ 57 h 621"/>
                <a:gd name="T2" fmla="*/ 592 w 620"/>
                <a:gd name="T3" fmla="*/ 339 h 621"/>
                <a:gd name="T4" fmla="*/ 310 w 620"/>
                <a:gd name="T5" fmla="*/ 621 h 621"/>
                <a:gd name="T6" fmla="*/ 28 w 620"/>
                <a:gd name="T7" fmla="*/ 339 h 621"/>
                <a:gd name="T8" fmla="*/ 310 w 620"/>
                <a:gd name="T9" fmla="*/ 57 h 621"/>
                <a:gd name="T10" fmla="*/ 310 w 620"/>
                <a:gd name="T11" fmla="*/ 127 h 621"/>
                <a:gd name="T12" fmla="*/ 98 w 620"/>
                <a:gd name="T13" fmla="*/ 339 h 621"/>
                <a:gd name="T14" fmla="*/ 310 w 620"/>
                <a:gd name="T15" fmla="*/ 551 h 621"/>
                <a:gd name="T16" fmla="*/ 522 w 620"/>
                <a:gd name="T17" fmla="*/ 339 h 621"/>
                <a:gd name="T18" fmla="*/ 310 w 620"/>
                <a:gd name="T19" fmla="*/ 127 h 621"/>
                <a:gd name="T20" fmla="*/ 303 w 620"/>
                <a:gd name="T21" fmla="*/ 184 h 621"/>
                <a:gd name="T22" fmla="*/ 331 w 620"/>
                <a:gd name="T23" fmla="*/ 212 h 621"/>
                <a:gd name="T24" fmla="*/ 331 w 620"/>
                <a:gd name="T25" fmla="*/ 318 h 621"/>
                <a:gd name="T26" fmla="*/ 437 w 620"/>
                <a:gd name="T27" fmla="*/ 318 h 621"/>
                <a:gd name="T28" fmla="*/ 465 w 620"/>
                <a:gd name="T29" fmla="*/ 346 h 621"/>
                <a:gd name="T30" fmla="*/ 465 w 620"/>
                <a:gd name="T31" fmla="*/ 360 h 621"/>
                <a:gd name="T32" fmla="*/ 437 w 620"/>
                <a:gd name="T33" fmla="*/ 388 h 621"/>
                <a:gd name="T34" fmla="*/ 310 w 620"/>
                <a:gd name="T35" fmla="*/ 388 h 621"/>
                <a:gd name="T36" fmla="*/ 274 w 620"/>
                <a:gd name="T37" fmla="*/ 376 h 621"/>
                <a:gd name="T38" fmla="*/ 261 w 620"/>
                <a:gd name="T39" fmla="*/ 339 h 621"/>
                <a:gd name="T40" fmla="*/ 261 w 620"/>
                <a:gd name="T41" fmla="*/ 212 h 621"/>
                <a:gd name="T42" fmla="*/ 289 w 620"/>
                <a:gd name="T43" fmla="*/ 184 h 621"/>
                <a:gd name="T44" fmla="*/ 303 w 620"/>
                <a:gd name="T45" fmla="*/ 184 h 621"/>
                <a:gd name="T46" fmla="*/ 508 w 620"/>
                <a:gd name="T47" fmla="*/ 0 h 621"/>
                <a:gd name="T48" fmla="*/ 620 w 620"/>
                <a:gd name="T49" fmla="*/ 113 h 621"/>
                <a:gd name="T50" fmla="*/ 595 w 620"/>
                <a:gd name="T51" fmla="*/ 184 h 621"/>
                <a:gd name="T52" fmla="*/ 426 w 620"/>
                <a:gd name="T53" fmla="*/ 36 h 621"/>
                <a:gd name="T54" fmla="*/ 508 w 620"/>
                <a:gd name="T55" fmla="*/ 0 h 621"/>
                <a:gd name="T56" fmla="*/ 112 w 620"/>
                <a:gd name="T57" fmla="*/ 0 h 621"/>
                <a:gd name="T58" fmla="*/ 194 w 620"/>
                <a:gd name="T59" fmla="*/ 36 h 621"/>
                <a:gd name="T60" fmla="*/ 25 w 620"/>
                <a:gd name="T61" fmla="*/ 184 h 621"/>
                <a:gd name="T62" fmla="*/ 0 w 620"/>
                <a:gd name="T63" fmla="*/ 113 h 621"/>
                <a:gd name="T64" fmla="*/ 112 w 620"/>
                <a:gd name="T65"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0" h="621">
                  <a:moveTo>
                    <a:pt x="310" y="57"/>
                  </a:moveTo>
                  <a:cubicBezTo>
                    <a:pt x="466" y="57"/>
                    <a:pt x="592" y="183"/>
                    <a:pt x="592" y="339"/>
                  </a:cubicBezTo>
                  <a:cubicBezTo>
                    <a:pt x="592" y="495"/>
                    <a:pt x="466" y="621"/>
                    <a:pt x="310" y="621"/>
                  </a:cubicBezTo>
                  <a:cubicBezTo>
                    <a:pt x="154" y="621"/>
                    <a:pt x="28" y="495"/>
                    <a:pt x="28" y="339"/>
                  </a:cubicBezTo>
                  <a:cubicBezTo>
                    <a:pt x="28" y="183"/>
                    <a:pt x="154" y="57"/>
                    <a:pt x="310" y="57"/>
                  </a:cubicBezTo>
                  <a:close/>
                  <a:moveTo>
                    <a:pt x="310" y="127"/>
                  </a:moveTo>
                  <a:cubicBezTo>
                    <a:pt x="193" y="127"/>
                    <a:pt x="98" y="222"/>
                    <a:pt x="98" y="339"/>
                  </a:cubicBezTo>
                  <a:cubicBezTo>
                    <a:pt x="98" y="456"/>
                    <a:pt x="193" y="551"/>
                    <a:pt x="310" y="551"/>
                  </a:cubicBezTo>
                  <a:cubicBezTo>
                    <a:pt x="427" y="551"/>
                    <a:pt x="522" y="456"/>
                    <a:pt x="522" y="339"/>
                  </a:cubicBezTo>
                  <a:cubicBezTo>
                    <a:pt x="522" y="222"/>
                    <a:pt x="427" y="127"/>
                    <a:pt x="310" y="127"/>
                  </a:cubicBezTo>
                  <a:close/>
                  <a:moveTo>
                    <a:pt x="303" y="184"/>
                  </a:moveTo>
                  <a:cubicBezTo>
                    <a:pt x="319" y="184"/>
                    <a:pt x="331" y="196"/>
                    <a:pt x="331" y="212"/>
                  </a:cubicBezTo>
                  <a:lnTo>
                    <a:pt x="331" y="318"/>
                  </a:lnTo>
                  <a:lnTo>
                    <a:pt x="437" y="318"/>
                  </a:lnTo>
                  <a:cubicBezTo>
                    <a:pt x="453" y="318"/>
                    <a:pt x="465" y="331"/>
                    <a:pt x="465" y="346"/>
                  </a:cubicBezTo>
                  <a:lnTo>
                    <a:pt x="465" y="360"/>
                  </a:lnTo>
                  <a:cubicBezTo>
                    <a:pt x="465" y="376"/>
                    <a:pt x="453" y="388"/>
                    <a:pt x="437" y="388"/>
                  </a:cubicBezTo>
                  <a:lnTo>
                    <a:pt x="310" y="388"/>
                  </a:lnTo>
                  <a:cubicBezTo>
                    <a:pt x="296" y="386"/>
                    <a:pt x="282" y="384"/>
                    <a:pt x="274" y="376"/>
                  </a:cubicBezTo>
                  <a:cubicBezTo>
                    <a:pt x="265" y="367"/>
                    <a:pt x="263" y="353"/>
                    <a:pt x="261" y="339"/>
                  </a:cubicBezTo>
                  <a:lnTo>
                    <a:pt x="261" y="212"/>
                  </a:lnTo>
                  <a:cubicBezTo>
                    <a:pt x="261" y="196"/>
                    <a:pt x="273" y="184"/>
                    <a:pt x="289" y="184"/>
                  </a:cubicBezTo>
                  <a:lnTo>
                    <a:pt x="303" y="184"/>
                  </a:lnTo>
                  <a:close/>
                  <a:moveTo>
                    <a:pt x="508" y="0"/>
                  </a:moveTo>
                  <a:cubicBezTo>
                    <a:pt x="570" y="0"/>
                    <a:pt x="620" y="51"/>
                    <a:pt x="620" y="113"/>
                  </a:cubicBezTo>
                  <a:cubicBezTo>
                    <a:pt x="620" y="140"/>
                    <a:pt x="611" y="165"/>
                    <a:pt x="595" y="184"/>
                  </a:cubicBezTo>
                  <a:cubicBezTo>
                    <a:pt x="559" y="117"/>
                    <a:pt x="498" y="63"/>
                    <a:pt x="426" y="36"/>
                  </a:cubicBezTo>
                  <a:cubicBezTo>
                    <a:pt x="446" y="14"/>
                    <a:pt x="475" y="0"/>
                    <a:pt x="508" y="0"/>
                  </a:cubicBezTo>
                  <a:close/>
                  <a:moveTo>
                    <a:pt x="112" y="0"/>
                  </a:moveTo>
                  <a:cubicBezTo>
                    <a:pt x="145" y="0"/>
                    <a:pt x="174" y="14"/>
                    <a:pt x="194" y="36"/>
                  </a:cubicBezTo>
                  <a:cubicBezTo>
                    <a:pt x="122" y="63"/>
                    <a:pt x="61" y="117"/>
                    <a:pt x="25" y="184"/>
                  </a:cubicBezTo>
                  <a:cubicBezTo>
                    <a:pt x="9" y="165"/>
                    <a:pt x="0" y="140"/>
                    <a:pt x="0" y="113"/>
                  </a:cubicBezTo>
                  <a:cubicBezTo>
                    <a:pt x="0" y="51"/>
                    <a:pt x="50" y="0"/>
                    <a:pt x="112"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900">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10359361" y="4889983"/>
            <a:ext cx="422971" cy="422971"/>
            <a:chOff x="7654541" y="3613631"/>
            <a:chExt cx="432000" cy="432000"/>
          </a:xfrm>
        </p:grpSpPr>
        <p:sp>
          <p:nvSpPr>
            <p:cNvPr id="46" name="Image Dummy"/>
            <p:cNvSpPr>
              <a:spLocks/>
            </p:cNvSpPr>
            <p:nvPr/>
          </p:nvSpPr>
          <p:spPr bwMode="auto">
            <a:xfrm>
              <a:off x="7654541" y="3613631"/>
              <a:ext cx="432000" cy="432000"/>
            </a:xfrm>
            <a:prstGeom prst="ellipse">
              <a:avLst/>
            </a:prstGeom>
            <a:solidFill>
              <a:srgbClr val="0078D7"/>
            </a:solidFill>
            <a:ln w="190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62626"/>
                </a:solidFill>
                <a:latin typeface="微软雅黑" panose="020B0503020204020204" pitchFamily="34" charset="-122"/>
                <a:ea typeface="微软雅黑" panose="020B0503020204020204" pitchFamily="34" charset="-122"/>
                <a:cs typeface="Segoe UI" pitchFamily="34" charset="0"/>
              </a:endParaRPr>
            </a:p>
          </p:txBody>
        </p:sp>
        <p:sp>
          <p:nvSpPr>
            <p:cNvPr id="47" name="XML File Icon"/>
            <p:cNvSpPr>
              <a:spLocks noChangeAspect="1" noEditPoints="1"/>
            </p:cNvSpPr>
            <p:nvPr/>
          </p:nvSpPr>
          <p:spPr bwMode="auto">
            <a:xfrm>
              <a:off x="7757829" y="3708981"/>
              <a:ext cx="225425" cy="241300"/>
            </a:xfrm>
            <a:custGeom>
              <a:avLst/>
              <a:gdLst>
                <a:gd name="T0" fmla="*/ 338 w 790"/>
                <a:gd name="T1" fmla="*/ 790 h 846"/>
                <a:gd name="T2" fmla="*/ 141 w 790"/>
                <a:gd name="T3" fmla="*/ 592 h 846"/>
                <a:gd name="T4" fmla="*/ 338 w 790"/>
                <a:gd name="T5" fmla="*/ 395 h 846"/>
                <a:gd name="T6" fmla="*/ 338 w 790"/>
                <a:gd name="T7" fmla="*/ 479 h 846"/>
                <a:gd name="T8" fmla="*/ 226 w 790"/>
                <a:gd name="T9" fmla="*/ 592 h 846"/>
                <a:gd name="T10" fmla="*/ 338 w 790"/>
                <a:gd name="T11" fmla="*/ 705 h 846"/>
                <a:gd name="T12" fmla="*/ 338 w 790"/>
                <a:gd name="T13" fmla="*/ 790 h 846"/>
                <a:gd name="T14" fmla="*/ 418 w 790"/>
                <a:gd name="T15" fmla="*/ 846 h 846"/>
                <a:gd name="T16" fmla="*/ 348 w 790"/>
                <a:gd name="T17" fmla="*/ 846 h 846"/>
                <a:gd name="T18" fmla="*/ 489 w 790"/>
                <a:gd name="T19" fmla="*/ 338 h 846"/>
                <a:gd name="T20" fmla="*/ 560 w 790"/>
                <a:gd name="T21" fmla="*/ 338 h 846"/>
                <a:gd name="T22" fmla="*/ 418 w 790"/>
                <a:gd name="T23" fmla="*/ 846 h 846"/>
                <a:gd name="T24" fmla="*/ 592 w 790"/>
                <a:gd name="T25" fmla="*/ 790 h 846"/>
                <a:gd name="T26" fmla="*/ 592 w 790"/>
                <a:gd name="T27" fmla="*/ 705 h 846"/>
                <a:gd name="T28" fmla="*/ 705 w 790"/>
                <a:gd name="T29" fmla="*/ 592 h 846"/>
                <a:gd name="T30" fmla="*/ 592 w 790"/>
                <a:gd name="T31" fmla="*/ 479 h 846"/>
                <a:gd name="T32" fmla="*/ 592 w 790"/>
                <a:gd name="T33" fmla="*/ 395 h 846"/>
                <a:gd name="T34" fmla="*/ 790 w 790"/>
                <a:gd name="T35" fmla="*/ 592 h 846"/>
                <a:gd name="T36" fmla="*/ 592 w 790"/>
                <a:gd name="T37" fmla="*/ 790 h 846"/>
                <a:gd name="T38" fmla="*/ 0 w 790"/>
                <a:gd name="T39" fmla="*/ 0 h 846"/>
                <a:gd name="T40" fmla="*/ 409 w 790"/>
                <a:gd name="T41" fmla="*/ 0 h 846"/>
                <a:gd name="T42" fmla="*/ 621 w 790"/>
                <a:gd name="T43" fmla="*/ 211 h 846"/>
                <a:gd name="T44" fmla="*/ 621 w 790"/>
                <a:gd name="T45" fmla="*/ 367 h 846"/>
                <a:gd name="T46" fmla="*/ 592 w 790"/>
                <a:gd name="T47" fmla="*/ 338 h 846"/>
                <a:gd name="T48" fmla="*/ 564 w 790"/>
                <a:gd name="T49" fmla="*/ 282 h 846"/>
                <a:gd name="T50" fmla="*/ 338 w 790"/>
                <a:gd name="T51" fmla="*/ 282 h 846"/>
                <a:gd name="T52" fmla="*/ 338 w 790"/>
                <a:gd name="T53" fmla="*/ 56 h 846"/>
                <a:gd name="T54" fmla="*/ 56 w 790"/>
                <a:gd name="T55" fmla="*/ 56 h 846"/>
                <a:gd name="T56" fmla="*/ 56 w 790"/>
                <a:gd name="T57" fmla="*/ 677 h 846"/>
                <a:gd name="T58" fmla="*/ 152 w 790"/>
                <a:gd name="T59" fmla="*/ 677 h 846"/>
                <a:gd name="T60" fmla="*/ 223 w 790"/>
                <a:gd name="T61" fmla="*/ 733 h 846"/>
                <a:gd name="T62" fmla="*/ 0 w 790"/>
                <a:gd name="T63" fmla="*/ 733 h 846"/>
                <a:gd name="T64" fmla="*/ 0 w 790"/>
                <a:gd name="T65" fmla="*/ 0 h 846"/>
                <a:gd name="T66" fmla="*/ 564 w 790"/>
                <a:gd name="T67" fmla="*/ 508 h 846"/>
                <a:gd name="T68" fmla="*/ 621 w 790"/>
                <a:gd name="T69" fmla="*/ 550 h 846"/>
                <a:gd name="T70" fmla="*/ 621 w 790"/>
                <a:gd name="T71" fmla="*/ 621 h 846"/>
                <a:gd name="T72" fmla="*/ 564 w 790"/>
                <a:gd name="T73" fmla="*/ 663 h 846"/>
                <a:gd name="T74" fmla="*/ 564 w 790"/>
                <a:gd name="T75" fmla="*/ 508 h 846"/>
                <a:gd name="T76" fmla="*/ 494 w 790"/>
                <a:gd name="T77" fmla="*/ 733 h 846"/>
                <a:gd name="T78" fmla="*/ 508 w 790"/>
                <a:gd name="T79" fmla="*/ 677 h 846"/>
                <a:gd name="T80" fmla="*/ 564 w 790"/>
                <a:gd name="T81" fmla="*/ 677 h 846"/>
                <a:gd name="T82" fmla="*/ 564 w 790"/>
                <a:gd name="T83" fmla="*/ 733 h 846"/>
                <a:gd name="T84" fmla="*/ 494 w 790"/>
                <a:gd name="T85" fmla="*/ 733 h 846"/>
                <a:gd name="T86" fmla="*/ 395 w 790"/>
                <a:gd name="T87" fmla="*/ 70 h 846"/>
                <a:gd name="T88" fmla="*/ 395 w 790"/>
                <a:gd name="T89" fmla="*/ 225 h 846"/>
                <a:gd name="T90" fmla="*/ 550 w 790"/>
                <a:gd name="T91" fmla="*/ 225 h 846"/>
                <a:gd name="T92" fmla="*/ 395 w 790"/>
                <a:gd name="T93" fmla="*/ 70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0" h="846">
                  <a:moveTo>
                    <a:pt x="338" y="790"/>
                  </a:moveTo>
                  <a:lnTo>
                    <a:pt x="141" y="592"/>
                  </a:lnTo>
                  <a:lnTo>
                    <a:pt x="338" y="395"/>
                  </a:lnTo>
                  <a:lnTo>
                    <a:pt x="338" y="479"/>
                  </a:lnTo>
                  <a:lnTo>
                    <a:pt x="226" y="592"/>
                  </a:lnTo>
                  <a:lnTo>
                    <a:pt x="338" y="705"/>
                  </a:lnTo>
                  <a:lnTo>
                    <a:pt x="338" y="790"/>
                  </a:lnTo>
                  <a:close/>
                  <a:moveTo>
                    <a:pt x="418" y="846"/>
                  </a:moveTo>
                  <a:lnTo>
                    <a:pt x="348" y="846"/>
                  </a:lnTo>
                  <a:lnTo>
                    <a:pt x="489" y="338"/>
                  </a:lnTo>
                  <a:lnTo>
                    <a:pt x="560" y="338"/>
                  </a:lnTo>
                  <a:lnTo>
                    <a:pt x="418" y="846"/>
                  </a:lnTo>
                  <a:close/>
                  <a:moveTo>
                    <a:pt x="592" y="790"/>
                  </a:moveTo>
                  <a:lnTo>
                    <a:pt x="592" y="705"/>
                  </a:lnTo>
                  <a:lnTo>
                    <a:pt x="705" y="592"/>
                  </a:lnTo>
                  <a:lnTo>
                    <a:pt x="592" y="479"/>
                  </a:lnTo>
                  <a:lnTo>
                    <a:pt x="592" y="395"/>
                  </a:lnTo>
                  <a:lnTo>
                    <a:pt x="790" y="592"/>
                  </a:lnTo>
                  <a:lnTo>
                    <a:pt x="592" y="790"/>
                  </a:lnTo>
                  <a:close/>
                  <a:moveTo>
                    <a:pt x="0" y="0"/>
                  </a:moveTo>
                  <a:lnTo>
                    <a:pt x="409" y="0"/>
                  </a:lnTo>
                  <a:lnTo>
                    <a:pt x="621" y="211"/>
                  </a:lnTo>
                  <a:lnTo>
                    <a:pt x="621" y="367"/>
                  </a:lnTo>
                  <a:lnTo>
                    <a:pt x="592" y="338"/>
                  </a:lnTo>
                  <a:lnTo>
                    <a:pt x="564" y="282"/>
                  </a:lnTo>
                  <a:lnTo>
                    <a:pt x="338" y="282"/>
                  </a:lnTo>
                  <a:lnTo>
                    <a:pt x="338" y="56"/>
                  </a:lnTo>
                  <a:lnTo>
                    <a:pt x="56" y="56"/>
                  </a:lnTo>
                  <a:lnTo>
                    <a:pt x="56" y="677"/>
                  </a:lnTo>
                  <a:lnTo>
                    <a:pt x="152" y="677"/>
                  </a:lnTo>
                  <a:lnTo>
                    <a:pt x="223" y="733"/>
                  </a:lnTo>
                  <a:lnTo>
                    <a:pt x="0" y="733"/>
                  </a:lnTo>
                  <a:lnTo>
                    <a:pt x="0" y="0"/>
                  </a:lnTo>
                  <a:close/>
                  <a:moveTo>
                    <a:pt x="564" y="508"/>
                  </a:moveTo>
                  <a:lnTo>
                    <a:pt x="621" y="550"/>
                  </a:lnTo>
                  <a:lnTo>
                    <a:pt x="621" y="621"/>
                  </a:lnTo>
                  <a:lnTo>
                    <a:pt x="564" y="663"/>
                  </a:lnTo>
                  <a:lnTo>
                    <a:pt x="564" y="508"/>
                  </a:lnTo>
                  <a:close/>
                  <a:moveTo>
                    <a:pt x="494" y="733"/>
                  </a:moveTo>
                  <a:lnTo>
                    <a:pt x="508" y="677"/>
                  </a:lnTo>
                  <a:lnTo>
                    <a:pt x="564" y="677"/>
                  </a:lnTo>
                  <a:lnTo>
                    <a:pt x="564" y="733"/>
                  </a:lnTo>
                  <a:lnTo>
                    <a:pt x="494" y="733"/>
                  </a:lnTo>
                  <a:close/>
                  <a:moveTo>
                    <a:pt x="395" y="70"/>
                  </a:moveTo>
                  <a:lnTo>
                    <a:pt x="395" y="225"/>
                  </a:lnTo>
                  <a:lnTo>
                    <a:pt x="550" y="225"/>
                  </a:lnTo>
                  <a:lnTo>
                    <a:pt x="395" y="7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900">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8868913" y="4230479"/>
            <a:ext cx="422971" cy="422971"/>
            <a:chOff x="6600354" y="3606755"/>
            <a:chExt cx="432000" cy="432000"/>
          </a:xfrm>
        </p:grpSpPr>
        <p:sp>
          <p:nvSpPr>
            <p:cNvPr id="49" name="Image Dummy"/>
            <p:cNvSpPr>
              <a:spLocks/>
            </p:cNvSpPr>
            <p:nvPr/>
          </p:nvSpPr>
          <p:spPr bwMode="auto">
            <a:xfrm>
              <a:off x="6600354" y="3606755"/>
              <a:ext cx="432000" cy="432000"/>
            </a:xfrm>
            <a:prstGeom prst="ellipse">
              <a:avLst/>
            </a:prstGeom>
            <a:solidFill>
              <a:srgbClr val="0078D7"/>
            </a:solidFill>
            <a:ln w="190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dirty="0">
                <a:solidFill>
                  <a:srgbClr val="262626"/>
                </a:solidFill>
                <a:latin typeface="微软雅黑" panose="020B0503020204020204" pitchFamily="34" charset="-122"/>
                <a:ea typeface="微软雅黑" panose="020B0503020204020204" pitchFamily="34" charset="-122"/>
                <a:cs typeface="Segoe UI" pitchFamily="34" charset="0"/>
              </a:endParaRPr>
            </a:p>
          </p:txBody>
        </p:sp>
        <p:sp>
          <p:nvSpPr>
            <p:cNvPr id="50" name="Shuffle Icon"/>
            <p:cNvSpPr>
              <a:spLocks noChangeAspect="1" noEditPoints="1"/>
            </p:cNvSpPr>
            <p:nvPr/>
          </p:nvSpPr>
          <p:spPr bwMode="auto">
            <a:xfrm>
              <a:off x="6703642" y="3725124"/>
              <a:ext cx="225425" cy="195262"/>
            </a:xfrm>
            <a:custGeom>
              <a:avLst/>
              <a:gdLst>
                <a:gd name="T0" fmla="*/ 0 w 790"/>
                <a:gd name="T1" fmla="*/ 474 h 684"/>
                <a:gd name="T2" fmla="*/ 106 w 790"/>
                <a:gd name="T3" fmla="*/ 474 h 684"/>
                <a:gd name="T4" fmla="*/ 415 w 790"/>
                <a:gd name="T5" fmla="*/ 105 h 684"/>
                <a:gd name="T6" fmla="*/ 560 w 790"/>
                <a:gd name="T7" fmla="*/ 105 h 684"/>
                <a:gd name="T8" fmla="*/ 448 w 790"/>
                <a:gd name="T9" fmla="*/ 0 h 684"/>
                <a:gd name="T10" fmla="*/ 619 w 790"/>
                <a:gd name="T11" fmla="*/ 0 h 684"/>
                <a:gd name="T12" fmla="*/ 790 w 790"/>
                <a:gd name="T13" fmla="*/ 158 h 684"/>
                <a:gd name="T14" fmla="*/ 619 w 790"/>
                <a:gd name="T15" fmla="*/ 316 h 684"/>
                <a:gd name="T16" fmla="*/ 448 w 790"/>
                <a:gd name="T17" fmla="*/ 316 h 684"/>
                <a:gd name="T18" fmla="*/ 560 w 790"/>
                <a:gd name="T19" fmla="*/ 210 h 684"/>
                <a:gd name="T20" fmla="*/ 448 w 790"/>
                <a:gd name="T21" fmla="*/ 210 h 684"/>
                <a:gd name="T22" fmla="*/ 132 w 790"/>
                <a:gd name="T23" fmla="*/ 579 h 684"/>
                <a:gd name="T24" fmla="*/ 0 w 790"/>
                <a:gd name="T25" fmla="*/ 579 h 684"/>
                <a:gd name="T26" fmla="*/ 0 w 790"/>
                <a:gd name="T27" fmla="*/ 474 h 684"/>
                <a:gd name="T28" fmla="*/ 0 w 790"/>
                <a:gd name="T29" fmla="*/ 210 h 684"/>
                <a:gd name="T30" fmla="*/ 0 w 790"/>
                <a:gd name="T31" fmla="*/ 105 h 684"/>
                <a:gd name="T32" fmla="*/ 132 w 790"/>
                <a:gd name="T33" fmla="*/ 105 h 684"/>
                <a:gd name="T34" fmla="*/ 257 w 790"/>
                <a:gd name="T35" fmla="*/ 251 h 684"/>
                <a:gd name="T36" fmla="*/ 198 w 790"/>
                <a:gd name="T37" fmla="*/ 320 h 684"/>
                <a:gd name="T38" fmla="*/ 106 w 790"/>
                <a:gd name="T39" fmla="*/ 210 h 684"/>
                <a:gd name="T40" fmla="*/ 0 w 790"/>
                <a:gd name="T41" fmla="*/ 210 h 684"/>
                <a:gd name="T42" fmla="*/ 448 w 790"/>
                <a:gd name="T43" fmla="*/ 474 h 684"/>
                <a:gd name="T44" fmla="*/ 560 w 790"/>
                <a:gd name="T45" fmla="*/ 474 h 684"/>
                <a:gd name="T46" fmla="*/ 448 w 790"/>
                <a:gd name="T47" fmla="*/ 368 h 684"/>
                <a:gd name="T48" fmla="*/ 619 w 790"/>
                <a:gd name="T49" fmla="*/ 368 h 684"/>
                <a:gd name="T50" fmla="*/ 790 w 790"/>
                <a:gd name="T51" fmla="*/ 526 h 684"/>
                <a:gd name="T52" fmla="*/ 619 w 790"/>
                <a:gd name="T53" fmla="*/ 684 h 684"/>
                <a:gd name="T54" fmla="*/ 448 w 790"/>
                <a:gd name="T55" fmla="*/ 684 h 684"/>
                <a:gd name="T56" fmla="*/ 560 w 790"/>
                <a:gd name="T57" fmla="*/ 579 h 684"/>
                <a:gd name="T58" fmla="*/ 415 w 790"/>
                <a:gd name="T59" fmla="*/ 579 h 684"/>
                <a:gd name="T60" fmla="*/ 294 w 790"/>
                <a:gd name="T61" fmla="*/ 436 h 684"/>
                <a:gd name="T62" fmla="*/ 355 w 790"/>
                <a:gd name="T63" fmla="*/ 365 h 684"/>
                <a:gd name="T64" fmla="*/ 448 w 790"/>
                <a:gd name="T65" fmla="*/ 474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0" h="684">
                  <a:moveTo>
                    <a:pt x="0" y="474"/>
                  </a:moveTo>
                  <a:lnTo>
                    <a:pt x="106" y="474"/>
                  </a:lnTo>
                  <a:lnTo>
                    <a:pt x="415" y="105"/>
                  </a:lnTo>
                  <a:lnTo>
                    <a:pt x="560" y="105"/>
                  </a:lnTo>
                  <a:lnTo>
                    <a:pt x="448" y="0"/>
                  </a:lnTo>
                  <a:lnTo>
                    <a:pt x="619" y="0"/>
                  </a:lnTo>
                  <a:lnTo>
                    <a:pt x="790" y="158"/>
                  </a:lnTo>
                  <a:lnTo>
                    <a:pt x="619" y="316"/>
                  </a:lnTo>
                  <a:lnTo>
                    <a:pt x="448" y="316"/>
                  </a:lnTo>
                  <a:lnTo>
                    <a:pt x="560" y="210"/>
                  </a:lnTo>
                  <a:lnTo>
                    <a:pt x="448" y="210"/>
                  </a:lnTo>
                  <a:lnTo>
                    <a:pt x="132" y="579"/>
                  </a:lnTo>
                  <a:lnTo>
                    <a:pt x="0" y="579"/>
                  </a:lnTo>
                  <a:lnTo>
                    <a:pt x="0" y="474"/>
                  </a:lnTo>
                  <a:close/>
                  <a:moveTo>
                    <a:pt x="0" y="210"/>
                  </a:moveTo>
                  <a:lnTo>
                    <a:pt x="0" y="105"/>
                  </a:lnTo>
                  <a:lnTo>
                    <a:pt x="132" y="105"/>
                  </a:lnTo>
                  <a:lnTo>
                    <a:pt x="257" y="251"/>
                  </a:lnTo>
                  <a:lnTo>
                    <a:pt x="198" y="320"/>
                  </a:lnTo>
                  <a:lnTo>
                    <a:pt x="106" y="210"/>
                  </a:lnTo>
                  <a:lnTo>
                    <a:pt x="0" y="210"/>
                  </a:lnTo>
                  <a:close/>
                  <a:moveTo>
                    <a:pt x="448" y="474"/>
                  </a:moveTo>
                  <a:lnTo>
                    <a:pt x="560" y="474"/>
                  </a:lnTo>
                  <a:lnTo>
                    <a:pt x="448" y="368"/>
                  </a:lnTo>
                  <a:lnTo>
                    <a:pt x="619" y="368"/>
                  </a:lnTo>
                  <a:lnTo>
                    <a:pt x="790" y="526"/>
                  </a:lnTo>
                  <a:lnTo>
                    <a:pt x="619" y="684"/>
                  </a:lnTo>
                  <a:lnTo>
                    <a:pt x="448" y="684"/>
                  </a:lnTo>
                  <a:lnTo>
                    <a:pt x="560" y="579"/>
                  </a:lnTo>
                  <a:lnTo>
                    <a:pt x="415" y="579"/>
                  </a:lnTo>
                  <a:lnTo>
                    <a:pt x="294" y="436"/>
                  </a:lnTo>
                  <a:lnTo>
                    <a:pt x="355" y="365"/>
                  </a:lnTo>
                  <a:lnTo>
                    <a:pt x="448" y="47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900">
                <a:latin typeface="微软雅黑" panose="020B0503020204020204" pitchFamily="34" charset="-122"/>
                <a:ea typeface="微软雅黑" panose="020B0503020204020204" pitchFamily="34" charset="-122"/>
              </a:endParaRPr>
            </a:p>
          </p:txBody>
        </p:sp>
      </p:grpSp>
      <p:sp>
        <p:nvSpPr>
          <p:cNvPr id="51" name="Title"/>
          <p:cNvSpPr>
            <a:spLocks/>
          </p:cNvSpPr>
          <p:nvPr/>
        </p:nvSpPr>
        <p:spPr bwMode="auto">
          <a:xfrm>
            <a:off x="9397685" y="2306782"/>
            <a:ext cx="1570233" cy="475732"/>
          </a:xfrm>
          <a:prstGeom prst="rect">
            <a:avLst/>
          </a:prstGeom>
          <a:noFill/>
          <a:ln w="63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200" dirty="0" smtClean="0">
                <a:solidFill>
                  <a:schemeClr val="tx1"/>
                </a:solidFill>
                <a:latin typeface="微软雅黑" panose="020B0503020204020204" pitchFamily="34" charset="-122"/>
                <a:ea typeface="微软雅黑" panose="020B0503020204020204" pitchFamily="34" charset="-122"/>
              </a:rPr>
              <a:t>虚拟表单</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52" name="Title"/>
          <p:cNvSpPr>
            <a:spLocks/>
          </p:cNvSpPr>
          <p:nvPr/>
        </p:nvSpPr>
        <p:spPr bwMode="auto">
          <a:xfrm>
            <a:off x="9397685" y="1631009"/>
            <a:ext cx="1570233" cy="498499"/>
          </a:xfrm>
          <a:prstGeom prst="rect">
            <a:avLst/>
          </a:prstGeom>
          <a:noFill/>
          <a:ln w="63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200" dirty="0" smtClean="0">
                <a:solidFill>
                  <a:schemeClr val="tx1"/>
                </a:solidFill>
                <a:latin typeface="微软雅黑" panose="020B0503020204020204" pitchFamily="34" charset="-122"/>
                <a:ea typeface="微软雅黑" panose="020B0503020204020204" pitchFamily="34" charset="-122"/>
              </a:rPr>
              <a:t>应用管理</a:t>
            </a:r>
            <a:endParaRPr lang="en-US" altLang="zh-CN" sz="1200" dirty="0">
              <a:solidFill>
                <a:schemeClr val="tx1"/>
              </a:solidFill>
              <a:latin typeface="微软雅黑" panose="020B0503020204020204" pitchFamily="34" charset="-122"/>
              <a:ea typeface="微软雅黑" panose="020B0503020204020204" pitchFamily="34" charset="-122"/>
            </a:endParaRPr>
          </a:p>
        </p:txBody>
      </p:sp>
      <p:grpSp>
        <p:nvGrpSpPr>
          <p:cNvPr id="53" name="组合 52"/>
          <p:cNvGrpSpPr/>
          <p:nvPr/>
        </p:nvGrpSpPr>
        <p:grpSpPr>
          <a:xfrm>
            <a:off x="8868913" y="5545323"/>
            <a:ext cx="422971" cy="422971"/>
            <a:chOff x="1691680" y="3948139"/>
            <a:chExt cx="432000" cy="432000"/>
          </a:xfrm>
        </p:grpSpPr>
        <p:sp>
          <p:nvSpPr>
            <p:cNvPr id="54" name="Image Dummy"/>
            <p:cNvSpPr>
              <a:spLocks/>
            </p:cNvSpPr>
            <p:nvPr/>
          </p:nvSpPr>
          <p:spPr bwMode="auto">
            <a:xfrm>
              <a:off x="1691680" y="3948139"/>
              <a:ext cx="432000" cy="432000"/>
            </a:xfrm>
            <a:prstGeom prst="ellipse">
              <a:avLst/>
            </a:prstGeom>
            <a:solidFill>
              <a:srgbClr val="0078D7"/>
            </a:solidFill>
            <a:ln w="190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62626"/>
                </a:solidFill>
                <a:latin typeface="微软雅黑" panose="020B0503020204020204" pitchFamily="34" charset="-122"/>
                <a:ea typeface="微软雅黑" panose="020B0503020204020204" pitchFamily="34" charset="-122"/>
                <a:cs typeface="Segoe UI" pitchFamily="34" charset="0"/>
              </a:endParaRPr>
            </a:p>
          </p:txBody>
        </p:sp>
        <p:sp>
          <p:nvSpPr>
            <p:cNvPr id="55" name="List Icon"/>
            <p:cNvSpPr>
              <a:spLocks noChangeAspect="1" noEditPoints="1"/>
            </p:cNvSpPr>
            <p:nvPr/>
          </p:nvSpPr>
          <p:spPr bwMode="auto">
            <a:xfrm>
              <a:off x="1810843" y="4091908"/>
              <a:ext cx="193675" cy="144462"/>
            </a:xfrm>
            <a:custGeom>
              <a:avLst/>
              <a:gdLst>
                <a:gd name="T0" fmla="*/ 0 w 677"/>
                <a:gd name="T1" fmla="*/ 0 h 508"/>
                <a:gd name="T2" fmla="*/ 113 w 677"/>
                <a:gd name="T3" fmla="*/ 0 h 508"/>
                <a:gd name="T4" fmla="*/ 113 w 677"/>
                <a:gd name="T5" fmla="*/ 113 h 508"/>
                <a:gd name="T6" fmla="*/ 0 w 677"/>
                <a:gd name="T7" fmla="*/ 113 h 508"/>
                <a:gd name="T8" fmla="*/ 0 w 677"/>
                <a:gd name="T9" fmla="*/ 0 h 508"/>
                <a:gd name="T10" fmla="*/ 0 w 677"/>
                <a:gd name="T11" fmla="*/ 197 h 508"/>
                <a:gd name="T12" fmla="*/ 113 w 677"/>
                <a:gd name="T13" fmla="*/ 197 h 508"/>
                <a:gd name="T14" fmla="*/ 113 w 677"/>
                <a:gd name="T15" fmla="*/ 310 h 508"/>
                <a:gd name="T16" fmla="*/ 0 w 677"/>
                <a:gd name="T17" fmla="*/ 310 h 508"/>
                <a:gd name="T18" fmla="*/ 0 w 677"/>
                <a:gd name="T19" fmla="*/ 197 h 508"/>
                <a:gd name="T20" fmla="*/ 169 w 677"/>
                <a:gd name="T21" fmla="*/ 0 h 508"/>
                <a:gd name="T22" fmla="*/ 677 w 677"/>
                <a:gd name="T23" fmla="*/ 0 h 508"/>
                <a:gd name="T24" fmla="*/ 677 w 677"/>
                <a:gd name="T25" fmla="*/ 113 h 508"/>
                <a:gd name="T26" fmla="*/ 169 w 677"/>
                <a:gd name="T27" fmla="*/ 113 h 508"/>
                <a:gd name="T28" fmla="*/ 169 w 677"/>
                <a:gd name="T29" fmla="*/ 0 h 508"/>
                <a:gd name="T30" fmla="*/ 169 w 677"/>
                <a:gd name="T31" fmla="*/ 197 h 508"/>
                <a:gd name="T32" fmla="*/ 677 w 677"/>
                <a:gd name="T33" fmla="*/ 197 h 508"/>
                <a:gd name="T34" fmla="*/ 677 w 677"/>
                <a:gd name="T35" fmla="*/ 310 h 508"/>
                <a:gd name="T36" fmla="*/ 169 w 677"/>
                <a:gd name="T37" fmla="*/ 310 h 508"/>
                <a:gd name="T38" fmla="*/ 169 w 677"/>
                <a:gd name="T39" fmla="*/ 197 h 508"/>
                <a:gd name="T40" fmla="*/ 0 w 677"/>
                <a:gd name="T41" fmla="*/ 395 h 508"/>
                <a:gd name="T42" fmla="*/ 113 w 677"/>
                <a:gd name="T43" fmla="*/ 395 h 508"/>
                <a:gd name="T44" fmla="*/ 113 w 677"/>
                <a:gd name="T45" fmla="*/ 508 h 508"/>
                <a:gd name="T46" fmla="*/ 0 w 677"/>
                <a:gd name="T47" fmla="*/ 508 h 508"/>
                <a:gd name="T48" fmla="*/ 0 w 677"/>
                <a:gd name="T49" fmla="*/ 395 h 508"/>
                <a:gd name="T50" fmla="*/ 169 w 677"/>
                <a:gd name="T51" fmla="*/ 395 h 508"/>
                <a:gd name="T52" fmla="*/ 677 w 677"/>
                <a:gd name="T53" fmla="*/ 395 h 508"/>
                <a:gd name="T54" fmla="*/ 677 w 677"/>
                <a:gd name="T55" fmla="*/ 508 h 508"/>
                <a:gd name="T56" fmla="*/ 169 w 677"/>
                <a:gd name="T57" fmla="*/ 508 h 508"/>
                <a:gd name="T58" fmla="*/ 169 w 677"/>
                <a:gd name="T59" fmla="*/ 395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77" h="508">
                  <a:moveTo>
                    <a:pt x="0" y="0"/>
                  </a:moveTo>
                  <a:lnTo>
                    <a:pt x="113" y="0"/>
                  </a:lnTo>
                  <a:lnTo>
                    <a:pt x="113" y="113"/>
                  </a:lnTo>
                  <a:lnTo>
                    <a:pt x="0" y="113"/>
                  </a:lnTo>
                  <a:lnTo>
                    <a:pt x="0" y="0"/>
                  </a:lnTo>
                  <a:close/>
                  <a:moveTo>
                    <a:pt x="0" y="197"/>
                  </a:moveTo>
                  <a:lnTo>
                    <a:pt x="113" y="197"/>
                  </a:lnTo>
                  <a:lnTo>
                    <a:pt x="113" y="310"/>
                  </a:lnTo>
                  <a:lnTo>
                    <a:pt x="0" y="310"/>
                  </a:lnTo>
                  <a:lnTo>
                    <a:pt x="0" y="197"/>
                  </a:lnTo>
                  <a:close/>
                  <a:moveTo>
                    <a:pt x="169" y="0"/>
                  </a:moveTo>
                  <a:lnTo>
                    <a:pt x="677" y="0"/>
                  </a:lnTo>
                  <a:lnTo>
                    <a:pt x="677" y="113"/>
                  </a:lnTo>
                  <a:lnTo>
                    <a:pt x="169" y="113"/>
                  </a:lnTo>
                  <a:lnTo>
                    <a:pt x="169" y="0"/>
                  </a:lnTo>
                  <a:close/>
                  <a:moveTo>
                    <a:pt x="169" y="197"/>
                  </a:moveTo>
                  <a:lnTo>
                    <a:pt x="677" y="197"/>
                  </a:lnTo>
                  <a:lnTo>
                    <a:pt x="677" y="310"/>
                  </a:lnTo>
                  <a:lnTo>
                    <a:pt x="169" y="310"/>
                  </a:lnTo>
                  <a:lnTo>
                    <a:pt x="169" y="197"/>
                  </a:lnTo>
                  <a:close/>
                  <a:moveTo>
                    <a:pt x="0" y="395"/>
                  </a:moveTo>
                  <a:lnTo>
                    <a:pt x="113" y="395"/>
                  </a:lnTo>
                  <a:lnTo>
                    <a:pt x="113" y="508"/>
                  </a:lnTo>
                  <a:lnTo>
                    <a:pt x="0" y="508"/>
                  </a:lnTo>
                  <a:lnTo>
                    <a:pt x="0" y="395"/>
                  </a:lnTo>
                  <a:close/>
                  <a:moveTo>
                    <a:pt x="169" y="395"/>
                  </a:moveTo>
                  <a:lnTo>
                    <a:pt x="677" y="395"/>
                  </a:lnTo>
                  <a:lnTo>
                    <a:pt x="677" y="508"/>
                  </a:lnTo>
                  <a:lnTo>
                    <a:pt x="169" y="508"/>
                  </a:lnTo>
                  <a:lnTo>
                    <a:pt x="169" y="39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900">
                <a:solidFill>
                  <a:schemeClr val="tx1"/>
                </a:solidFill>
                <a:latin typeface="微软雅黑" panose="020B0503020204020204" pitchFamily="34" charset="-122"/>
                <a:ea typeface="微软雅黑" panose="020B0503020204020204" pitchFamily="34" charset="-122"/>
              </a:endParaRPr>
            </a:p>
          </p:txBody>
        </p:sp>
      </p:grpSp>
      <p:grpSp>
        <p:nvGrpSpPr>
          <p:cNvPr id="56" name="组合 55"/>
          <p:cNvGrpSpPr/>
          <p:nvPr/>
        </p:nvGrpSpPr>
        <p:grpSpPr>
          <a:xfrm>
            <a:off x="8868913" y="4887901"/>
            <a:ext cx="422971" cy="422971"/>
            <a:chOff x="7092328" y="3300067"/>
            <a:chExt cx="432000" cy="432000"/>
          </a:xfrm>
        </p:grpSpPr>
        <p:sp>
          <p:nvSpPr>
            <p:cNvPr id="57" name="Image Dummy"/>
            <p:cNvSpPr>
              <a:spLocks/>
            </p:cNvSpPr>
            <p:nvPr/>
          </p:nvSpPr>
          <p:spPr bwMode="auto">
            <a:xfrm>
              <a:off x="7092328" y="3300067"/>
              <a:ext cx="432000" cy="432000"/>
            </a:xfrm>
            <a:prstGeom prst="ellipse">
              <a:avLst/>
            </a:prstGeom>
            <a:solidFill>
              <a:srgbClr val="0078D7"/>
            </a:solidFill>
            <a:ln w="190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62626"/>
                </a:solidFill>
                <a:latin typeface="微软雅黑" panose="020B0503020204020204" pitchFamily="34" charset="-122"/>
                <a:ea typeface="微软雅黑" panose="020B0503020204020204" pitchFamily="34" charset="-122"/>
                <a:cs typeface="Segoe UI" pitchFamily="34" charset="0"/>
              </a:endParaRPr>
            </a:p>
          </p:txBody>
        </p:sp>
        <p:sp>
          <p:nvSpPr>
            <p:cNvPr id="58" name="Calendar Icon"/>
            <p:cNvSpPr>
              <a:spLocks noChangeAspect="1" noEditPoints="1"/>
            </p:cNvSpPr>
            <p:nvPr/>
          </p:nvSpPr>
          <p:spPr bwMode="auto">
            <a:xfrm>
              <a:off x="7207522" y="3415261"/>
              <a:ext cx="201612" cy="201613"/>
            </a:xfrm>
            <a:custGeom>
              <a:avLst/>
              <a:gdLst>
                <a:gd name="T0" fmla="*/ 0 w 706"/>
                <a:gd name="T1" fmla="*/ 85 h 706"/>
                <a:gd name="T2" fmla="*/ 85 w 706"/>
                <a:gd name="T3" fmla="*/ 0 h 706"/>
                <a:gd name="T4" fmla="*/ 226 w 706"/>
                <a:gd name="T5" fmla="*/ 85 h 706"/>
                <a:gd name="T6" fmla="*/ 480 w 706"/>
                <a:gd name="T7" fmla="*/ 0 h 706"/>
                <a:gd name="T8" fmla="*/ 621 w 706"/>
                <a:gd name="T9" fmla="*/ 85 h 706"/>
                <a:gd name="T10" fmla="*/ 706 w 706"/>
                <a:gd name="T11" fmla="*/ 706 h 706"/>
                <a:gd name="T12" fmla="*/ 57 w 706"/>
                <a:gd name="T13" fmla="*/ 649 h 706"/>
                <a:gd name="T14" fmla="*/ 649 w 706"/>
                <a:gd name="T15" fmla="*/ 226 h 706"/>
                <a:gd name="T16" fmla="*/ 57 w 706"/>
                <a:gd name="T17" fmla="*/ 649 h 706"/>
                <a:gd name="T18" fmla="*/ 127 w 706"/>
                <a:gd name="T19" fmla="*/ 85 h 706"/>
                <a:gd name="T20" fmla="*/ 184 w 706"/>
                <a:gd name="T21" fmla="*/ 85 h 706"/>
                <a:gd name="T22" fmla="*/ 550 w 706"/>
                <a:gd name="T23" fmla="*/ 42 h 706"/>
                <a:gd name="T24" fmla="*/ 550 w 706"/>
                <a:gd name="T25" fmla="*/ 127 h 706"/>
                <a:gd name="T26" fmla="*/ 550 w 706"/>
                <a:gd name="T27" fmla="*/ 42 h 706"/>
                <a:gd name="T28" fmla="*/ 198 w 706"/>
                <a:gd name="T29" fmla="*/ 505 h 706"/>
                <a:gd name="T30" fmla="*/ 246 w 706"/>
                <a:gd name="T31" fmla="*/ 561 h 706"/>
                <a:gd name="T32" fmla="*/ 293 w 706"/>
                <a:gd name="T33" fmla="*/ 504 h 706"/>
                <a:gd name="T34" fmla="*/ 251 w 706"/>
                <a:gd name="T35" fmla="*/ 450 h 706"/>
                <a:gd name="T36" fmla="*/ 229 w 706"/>
                <a:gd name="T37" fmla="*/ 395 h 706"/>
                <a:gd name="T38" fmla="*/ 278 w 706"/>
                <a:gd name="T39" fmla="*/ 351 h 706"/>
                <a:gd name="T40" fmla="*/ 243 w 706"/>
                <a:gd name="T41" fmla="*/ 314 h 706"/>
                <a:gd name="T42" fmla="*/ 203 w 706"/>
                <a:gd name="T43" fmla="*/ 359 h 706"/>
                <a:gd name="T44" fmla="*/ 152 w 706"/>
                <a:gd name="T45" fmla="*/ 296 h 706"/>
                <a:gd name="T46" fmla="*/ 242 w 706"/>
                <a:gd name="T47" fmla="*/ 254 h 706"/>
                <a:gd name="T48" fmla="*/ 348 w 706"/>
                <a:gd name="T49" fmla="*/ 346 h 706"/>
                <a:gd name="T50" fmla="*/ 345 w 706"/>
                <a:gd name="T51" fmla="*/ 451 h 706"/>
                <a:gd name="T52" fmla="*/ 329 w 706"/>
                <a:gd name="T53" fmla="*/ 588 h 706"/>
                <a:gd name="T54" fmla="*/ 164 w 706"/>
                <a:gd name="T55" fmla="*/ 591 h 706"/>
                <a:gd name="T56" fmla="*/ 558 w 706"/>
                <a:gd name="T57" fmla="*/ 616 h 706"/>
                <a:gd name="T58" fmla="*/ 488 w 706"/>
                <a:gd name="T59" fmla="*/ 356 h 706"/>
                <a:gd name="T60" fmla="*/ 398 w 706"/>
                <a:gd name="T61" fmla="*/ 344 h 706"/>
                <a:gd name="T62" fmla="*/ 502 w 706"/>
                <a:gd name="T63" fmla="*/ 254 h 706"/>
                <a:gd name="T64" fmla="*/ 558 w 706"/>
                <a:gd name="T65" fmla="*/ 616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6" h="706">
                  <a:moveTo>
                    <a:pt x="0" y="706"/>
                  </a:moveTo>
                  <a:lnTo>
                    <a:pt x="0" y="85"/>
                  </a:lnTo>
                  <a:lnTo>
                    <a:pt x="85" y="85"/>
                  </a:lnTo>
                  <a:lnTo>
                    <a:pt x="85" y="0"/>
                  </a:lnTo>
                  <a:lnTo>
                    <a:pt x="226" y="0"/>
                  </a:lnTo>
                  <a:lnTo>
                    <a:pt x="226" y="85"/>
                  </a:lnTo>
                  <a:lnTo>
                    <a:pt x="480" y="85"/>
                  </a:lnTo>
                  <a:lnTo>
                    <a:pt x="480" y="0"/>
                  </a:lnTo>
                  <a:lnTo>
                    <a:pt x="621" y="0"/>
                  </a:lnTo>
                  <a:lnTo>
                    <a:pt x="621" y="85"/>
                  </a:lnTo>
                  <a:lnTo>
                    <a:pt x="706" y="85"/>
                  </a:lnTo>
                  <a:lnTo>
                    <a:pt x="706" y="706"/>
                  </a:lnTo>
                  <a:lnTo>
                    <a:pt x="0" y="706"/>
                  </a:lnTo>
                  <a:close/>
                  <a:moveTo>
                    <a:pt x="57" y="649"/>
                  </a:moveTo>
                  <a:lnTo>
                    <a:pt x="649" y="649"/>
                  </a:lnTo>
                  <a:lnTo>
                    <a:pt x="649" y="226"/>
                  </a:lnTo>
                  <a:lnTo>
                    <a:pt x="57" y="226"/>
                  </a:lnTo>
                  <a:lnTo>
                    <a:pt x="57" y="649"/>
                  </a:lnTo>
                  <a:close/>
                  <a:moveTo>
                    <a:pt x="155" y="42"/>
                  </a:moveTo>
                  <a:cubicBezTo>
                    <a:pt x="140" y="42"/>
                    <a:pt x="127" y="61"/>
                    <a:pt x="127" y="85"/>
                  </a:cubicBezTo>
                  <a:cubicBezTo>
                    <a:pt x="127" y="108"/>
                    <a:pt x="140" y="127"/>
                    <a:pt x="155" y="127"/>
                  </a:cubicBezTo>
                  <a:cubicBezTo>
                    <a:pt x="171" y="127"/>
                    <a:pt x="184" y="108"/>
                    <a:pt x="184" y="85"/>
                  </a:cubicBezTo>
                  <a:cubicBezTo>
                    <a:pt x="184" y="61"/>
                    <a:pt x="171" y="42"/>
                    <a:pt x="155" y="42"/>
                  </a:cubicBezTo>
                  <a:close/>
                  <a:moveTo>
                    <a:pt x="550" y="42"/>
                  </a:moveTo>
                  <a:cubicBezTo>
                    <a:pt x="535" y="42"/>
                    <a:pt x="522" y="61"/>
                    <a:pt x="522" y="84"/>
                  </a:cubicBezTo>
                  <a:cubicBezTo>
                    <a:pt x="522" y="108"/>
                    <a:pt x="535" y="127"/>
                    <a:pt x="550" y="127"/>
                  </a:cubicBezTo>
                  <a:cubicBezTo>
                    <a:pt x="566" y="127"/>
                    <a:pt x="579" y="108"/>
                    <a:pt x="579" y="84"/>
                  </a:cubicBezTo>
                  <a:cubicBezTo>
                    <a:pt x="579" y="61"/>
                    <a:pt x="566" y="42"/>
                    <a:pt x="550" y="42"/>
                  </a:cubicBezTo>
                  <a:close/>
                  <a:moveTo>
                    <a:pt x="128" y="514"/>
                  </a:moveTo>
                  <a:lnTo>
                    <a:pt x="198" y="505"/>
                  </a:lnTo>
                  <a:cubicBezTo>
                    <a:pt x="200" y="523"/>
                    <a:pt x="205" y="537"/>
                    <a:pt x="214" y="546"/>
                  </a:cubicBezTo>
                  <a:cubicBezTo>
                    <a:pt x="223" y="556"/>
                    <a:pt x="233" y="561"/>
                    <a:pt x="246" y="561"/>
                  </a:cubicBezTo>
                  <a:cubicBezTo>
                    <a:pt x="259" y="561"/>
                    <a:pt x="270" y="555"/>
                    <a:pt x="279" y="545"/>
                  </a:cubicBezTo>
                  <a:cubicBezTo>
                    <a:pt x="288" y="535"/>
                    <a:pt x="293" y="521"/>
                    <a:pt x="293" y="504"/>
                  </a:cubicBezTo>
                  <a:cubicBezTo>
                    <a:pt x="293" y="487"/>
                    <a:pt x="289" y="474"/>
                    <a:pt x="281" y="464"/>
                  </a:cubicBezTo>
                  <a:cubicBezTo>
                    <a:pt x="272" y="455"/>
                    <a:pt x="262" y="450"/>
                    <a:pt x="251" y="450"/>
                  </a:cubicBezTo>
                  <a:cubicBezTo>
                    <a:pt x="243" y="450"/>
                    <a:pt x="234" y="452"/>
                    <a:pt x="223" y="455"/>
                  </a:cubicBezTo>
                  <a:lnTo>
                    <a:pt x="229" y="395"/>
                  </a:lnTo>
                  <a:cubicBezTo>
                    <a:pt x="245" y="395"/>
                    <a:pt x="257" y="391"/>
                    <a:pt x="265" y="383"/>
                  </a:cubicBezTo>
                  <a:cubicBezTo>
                    <a:pt x="274" y="375"/>
                    <a:pt x="278" y="365"/>
                    <a:pt x="278" y="351"/>
                  </a:cubicBezTo>
                  <a:cubicBezTo>
                    <a:pt x="278" y="340"/>
                    <a:pt x="275" y="331"/>
                    <a:pt x="268" y="324"/>
                  </a:cubicBezTo>
                  <a:cubicBezTo>
                    <a:pt x="262" y="318"/>
                    <a:pt x="253" y="314"/>
                    <a:pt x="243" y="314"/>
                  </a:cubicBezTo>
                  <a:cubicBezTo>
                    <a:pt x="233" y="314"/>
                    <a:pt x="224" y="318"/>
                    <a:pt x="216" y="326"/>
                  </a:cubicBezTo>
                  <a:cubicBezTo>
                    <a:pt x="209" y="333"/>
                    <a:pt x="204" y="345"/>
                    <a:pt x="203" y="359"/>
                  </a:cubicBezTo>
                  <a:lnTo>
                    <a:pt x="133" y="349"/>
                  </a:lnTo>
                  <a:cubicBezTo>
                    <a:pt x="137" y="327"/>
                    <a:pt x="144" y="310"/>
                    <a:pt x="152" y="296"/>
                  </a:cubicBezTo>
                  <a:cubicBezTo>
                    <a:pt x="161" y="283"/>
                    <a:pt x="174" y="273"/>
                    <a:pt x="189" y="265"/>
                  </a:cubicBezTo>
                  <a:cubicBezTo>
                    <a:pt x="205" y="258"/>
                    <a:pt x="223" y="254"/>
                    <a:pt x="242" y="254"/>
                  </a:cubicBezTo>
                  <a:cubicBezTo>
                    <a:pt x="276" y="254"/>
                    <a:pt x="303" y="265"/>
                    <a:pt x="323" y="286"/>
                  </a:cubicBezTo>
                  <a:cubicBezTo>
                    <a:pt x="340" y="304"/>
                    <a:pt x="348" y="324"/>
                    <a:pt x="348" y="346"/>
                  </a:cubicBezTo>
                  <a:cubicBezTo>
                    <a:pt x="348" y="378"/>
                    <a:pt x="330" y="403"/>
                    <a:pt x="296" y="422"/>
                  </a:cubicBezTo>
                  <a:cubicBezTo>
                    <a:pt x="316" y="426"/>
                    <a:pt x="332" y="436"/>
                    <a:pt x="345" y="451"/>
                  </a:cubicBezTo>
                  <a:cubicBezTo>
                    <a:pt x="357" y="467"/>
                    <a:pt x="363" y="485"/>
                    <a:pt x="363" y="507"/>
                  </a:cubicBezTo>
                  <a:cubicBezTo>
                    <a:pt x="363" y="538"/>
                    <a:pt x="352" y="565"/>
                    <a:pt x="329" y="588"/>
                  </a:cubicBezTo>
                  <a:cubicBezTo>
                    <a:pt x="306" y="610"/>
                    <a:pt x="278" y="621"/>
                    <a:pt x="244" y="621"/>
                  </a:cubicBezTo>
                  <a:cubicBezTo>
                    <a:pt x="212" y="621"/>
                    <a:pt x="185" y="611"/>
                    <a:pt x="164" y="591"/>
                  </a:cubicBezTo>
                  <a:cubicBezTo>
                    <a:pt x="143" y="571"/>
                    <a:pt x="131" y="546"/>
                    <a:pt x="128" y="514"/>
                  </a:cubicBezTo>
                  <a:close/>
                  <a:moveTo>
                    <a:pt x="558" y="616"/>
                  </a:moveTo>
                  <a:lnTo>
                    <a:pt x="488" y="616"/>
                  </a:lnTo>
                  <a:lnTo>
                    <a:pt x="488" y="356"/>
                  </a:lnTo>
                  <a:cubicBezTo>
                    <a:pt x="463" y="382"/>
                    <a:pt x="433" y="402"/>
                    <a:pt x="398" y="415"/>
                  </a:cubicBezTo>
                  <a:lnTo>
                    <a:pt x="398" y="344"/>
                  </a:lnTo>
                  <a:cubicBezTo>
                    <a:pt x="416" y="339"/>
                    <a:pt x="436" y="327"/>
                    <a:pt x="458" y="311"/>
                  </a:cubicBezTo>
                  <a:cubicBezTo>
                    <a:pt x="479" y="295"/>
                    <a:pt x="494" y="276"/>
                    <a:pt x="502" y="254"/>
                  </a:cubicBezTo>
                  <a:lnTo>
                    <a:pt x="558" y="254"/>
                  </a:lnTo>
                  <a:lnTo>
                    <a:pt x="558" y="61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900">
                <a:latin typeface="微软雅黑" panose="020B0503020204020204" pitchFamily="34" charset="-122"/>
                <a:ea typeface="微软雅黑" panose="020B0503020204020204" pitchFamily="34" charset="-122"/>
              </a:endParaRPr>
            </a:p>
          </p:txBody>
        </p:sp>
      </p:grpSp>
      <p:sp>
        <p:nvSpPr>
          <p:cNvPr id="59" name="Title"/>
          <p:cNvSpPr>
            <a:spLocks/>
          </p:cNvSpPr>
          <p:nvPr/>
        </p:nvSpPr>
        <p:spPr bwMode="auto">
          <a:xfrm>
            <a:off x="9397685" y="2959789"/>
            <a:ext cx="1570233" cy="475732"/>
          </a:xfrm>
          <a:prstGeom prst="rect">
            <a:avLst/>
          </a:prstGeom>
          <a:noFill/>
          <a:ln w="63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200" dirty="0" smtClean="0">
                <a:solidFill>
                  <a:schemeClr val="tx1"/>
                </a:solidFill>
                <a:latin typeface="微软雅黑" panose="020B0503020204020204" pitchFamily="34" charset="-122"/>
                <a:ea typeface="微软雅黑" panose="020B0503020204020204" pitchFamily="34" charset="-122"/>
              </a:rPr>
              <a:t>查询</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60" name="Title"/>
          <p:cNvSpPr>
            <a:spLocks/>
          </p:cNvSpPr>
          <p:nvPr/>
        </p:nvSpPr>
        <p:spPr bwMode="auto">
          <a:xfrm>
            <a:off x="9397685" y="3612795"/>
            <a:ext cx="1570233" cy="475732"/>
          </a:xfrm>
          <a:prstGeom prst="rect">
            <a:avLst/>
          </a:prstGeom>
          <a:noFill/>
          <a:ln w="63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200" dirty="0" smtClean="0">
                <a:solidFill>
                  <a:schemeClr val="tx1"/>
                </a:solidFill>
                <a:latin typeface="微软雅黑" panose="020B0503020204020204" pitchFamily="34" charset="-122"/>
                <a:ea typeface="微软雅黑" panose="020B0503020204020204" pitchFamily="34" charset="-122"/>
              </a:rPr>
              <a:t>页面扩展</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61" name="Title"/>
          <p:cNvSpPr>
            <a:spLocks/>
          </p:cNvSpPr>
          <p:nvPr/>
        </p:nvSpPr>
        <p:spPr bwMode="auto">
          <a:xfrm>
            <a:off x="9397685" y="4265802"/>
            <a:ext cx="1570233" cy="475732"/>
          </a:xfrm>
          <a:prstGeom prst="rect">
            <a:avLst/>
          </a:prstGeom>
          <a:noFill/>
          <a:ln w="63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200" dirty="0" smtClean="0">
                <a:solidFill>
                  <a:schemeClr val="tx1"/>
                </a:solidFill>
                <a:latin typeface="微软雅黑" panose="020B0503020204020204" pitchFamily="34" charset="-122"/>
                <a:ea typeface="微软雅黑" panose="020B0503020204020204" pitchFamily="34" charset="-122"/>
              </a:rPr>
              <a:t>流程交互</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62" name="Title"/>
          <p:cNvSpPr>
            <a:spLocks/>
          </p:cNvSpPr>
          <p:nvPr/>
        </p:nvSpPr>
        <p:spPr bwMode="auto">
          <a:xfrm>
            <a:off x="9397685" y="4918808"/>
            <a:ext cx="1570233" cy="475732"/>
          </a:xfrm>
          <a:prstGeom prst="rect">
            <a:avLst/>
          </a:prstGeom>
          <a:noFill/>
          <a:ln w="63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200" dirty="0" smtClean="0">
                <a:solidFill>
                  <a:schemeClr val="tx1"/>
                </a:solidFill>
                <a:latin typeface="微软雅黑" panose="020B0503020204020204" pitchFamily="34" charset="-122"/>
                <a:ea typeface="微软雅黑" panose="020B0503020204020204" pitchFamily="34" charset="-122"/>
              </a:rPr>
              <a:t>资源面板</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63" name="Title"/>
          <p:cNvSpPr>
            <a:spLocks/>
          </p:cNvSpPr>
          <p:nvPr/>
        </p:nvSpPr>
        <p:spPr bwMode="auto">
          <a:xfrm>
            <a:off x="9397685" y="5571813"/>
            <a:ext cx="1570233" cy="475732"/>
          </a:xfrm>
          <a:prstGeom prst="rect">
            <a:avLst/>
          </a:prstGeom>
          <a:noFill/>
          <a:ln w="63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200" dirty="0" smtClean="0">
                <a:solidFill>
                  <a:schemeClr val="tx1"/>
                </a:solidFill>
                <a:latin typeface="微软雅黑" panose="020B0503020204020204" pitchFamily="34" charset="-122"/>
                <a:ea typeface="微软雅黑" panose="020B0503020204020204" pitchFamily="34" charset="-122"/>
              </a:rPr>
              <a:t>报表</a:t>
            </a:r>
            <a:endParaRPr lang="en-US" altLang="zh-CN" sz="1200" dirty="0">
              <a:solidFill>
                <a:schemeClr val="tx1"/>
              </a:solidFill>
              <a:latin typeface="微软雅黑" panose="020B0503020204020204" pitchFamily="34" charset="-122"/>
              <a:ea typeface="微软雅黑" panose="020B0503020204020204" pitchFamily="34" charset="-122"/>
            </a:endParaRPr>
          </a:p>
        </p:txBody>
      </p:sp>
      <p:grpSp>
        <p:nvGrpSpPr>
          <p:cNvPr id="64" name="组合 63"/>
          <p:cNvGrpSpPr/>
          <p:nvPr/>
        </p:nvGrpSpPr>
        <p:grpSpPr>
          <a:xfrm>
            <a:off x="10359361" y="4234644"/>
            <a:ext cx="422971" cy="422971"/>
            <a:chOff x="4824262" y="2315855"/>
            <a:chExt cx="432000" cy="432000"/>
          </a:xfrm>
        </p:grpSpPr>
        <p:sp>
          <p:nvSpPr>
            <p:cNvPr id="65" name="Image Dummy"/>
            <p:cNvSpPr>
              <a:spLocks/>
            </p:cNvSpPr>
            <p:nvPr/>
          </p:nvSpPr>
          <p:spPr bwMode="auto">
            <a:xfrm>
              <a:off x="4824262" y="2315855"/>
              <a:ext cx="432000" cy="432000"/>
            </a:xfrm>
            <a:prstGeom prst="ellipse">
              <a:avLst/>
            </a:prstGeom>
            <a:solidFill>
              <a:srgbClr val="0078D7"/>
            </a:solidFill>
            <a:ln w="190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rgbClr val="262626"/>
                </a:solidFill>
                <a:latin typeface="微软雅黑" panose="020B0503020204020204" pitchFamily="34" charset="-122"/>
                <a:ea typeface="微软雅黑" panose="020B0503020204020204" pitchFamily="34" charset="-122"/>
                <a:cs typeface="Segoe UI" pitchFamily="34" charset="0"/>
              </a:endParaRPr>
            </a:p>
          </p:txBody>
        </p:sp>
        <p:sp>
          <p:nvSpPr>
            <p:cNvPr id="66" name="Layers"/>
            <p:cNvSpPr>
              <a:spLocks noChangeAspect="1" noEditPoints="1"/>
            </p:cNvSpPr>
            <p:nvPr/>
          </p:nvSpPr>
          <p:spPr bwMode="auto">
            <a:xfrm>
              <a:off x="4943425" y="2435018"/>
              <a:ext cx="193675" cy="193675"/>
            </a:xfrm>
            <a:custGeom>
              <a:avLst/>
              <a:gdLst>
                <a:gd name="T0" fmla="*/ 677 w 677"/>
                <a:gd name="T1" fmla="*/ 339 h 677"/>
                <a:gd name="T2" fmla="*/ 338 w 677"/>
                <a:gd name="T3" fmla="*/ 508 h 677"/>
                <a:gd name="T4" fmla="*/ 0 w 677"/>
                <a:gd name="T5" fmla="*/ 339 h 677"/>
                <a:gd name="T6" fmla="*/ 113 w 677"/>
                <a:gd name="T7" fmla="*/ 282 h 677"/>
                <a:gd name="T8" fmla="*/ 338 w 677"/>
                <a:gd name="T9" fmla="*/ 395 h 677"/>
                <a:gd name="T10" fmla="*/ 564 w 677"/>
                <a:gd name="T11" fmla="*/ 282 h 677"/>
                <a:gd name="T12" fmla="*/ 677 w 677"/>
                <a:gd name="T13" fmla="*/ 339 h 677"/>
                <a:gd name="T14" fmla="*/ 338 w 677"/>
                <a:gd name="T15" fmla="*/ 0 h 677"/>
                <a:gd name="T16" fmla="*/ 677 w 677"/>
                <a:gd name="T17" fmla="*/ 169 h 677"/>
                <a:gd name="T18" fmla="*/ 338 w 677"/>
                <a:gd name="T19" fmla="*/ 339 h 677"/>
                <a:gd name="T20" fmla="*/ 0 w 677"/>
                <a:gd name="T21" fmla="*/ 169 h 677"/>
                <a:gd name="T22" fmla="*/ 338 w 677"/>
                <a:gd name="T23" fmla="*/ 0 h 677"/>
                <a:gd name="T24" fmla="*/ 677 w 677"/>
                <a:gd name="T25" fmla="*/ 508 h 677"/>
                <a:gd name="T26" fmla="*/ 338 w 677"/>
                <a:gd name="T27" fmla="*/ 677 h 677"/>
                <a:gd name="T28" fmla="*/ 0 w 677"/>
                <a:gd name="T29" fmla="*/ 508 h 677"/>
                <a:gd name="T30" fmla="*/ 113 w 677"/>
                <a:gd name="T31" fmla="*/ 451 h 677"/>
                <a:gd name="T32" fmla="*/ 338 w 677"/>
                <a:gd name="T33" fmla="*/ 564 h 677"/>
                <a:gd name="T34" fmla="*/ 564 w 677"/>
                <a:gd name="T35" fmla="*/ 451 h 677"/>
                <a:gd name="T36" fmla="*/ 677 w 677"/>
                <a:gd name="T37" fmla="*/ 508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7" h="677">
                  <a:moveTo>
                    <a:pt x="677" y="339"/>
                  </a:moveTo>
                  <a:lnTo>
                    <a:pt x="338" y="508"/>
                  </a:lnTo>
                  <a:lnTo>
                    <a:pt x="0" y="339"/>
                  </a:lnTo>
                  <a:lnTo>
                    <a:pt x="113" y="282"/>
                  </a:lnTo>
                  <a:lnTo>
                    <a:pt x="338" y="395"/>
                  </a:lnTo>
                  <a:lnTo>
                    <a:pt x="564" y="282"/>
                  </a:lnTo>
                  <a:lnTo>
                    <a:pt x="677" y="339"/>
                  </a:lnTo>
                  <a:close/>
                  <a:moveTo>
                    <a:pt x="338" y="0"/>
                  </a:moveTo>
                  <a:lnTo>
                    <a:pt x="677" y="169"/>
                  </a:lnTo>
                  <a:lnTo>
                    <a:pt x="338" y="339"/>
                  </a:lnTo>
                  <a:lnTo>
                    <a:pt x="0" y="169"/>
                  </a:lnTo>
                  <a:lnTo>
                    <a:pt x="338" y="0"/>
                  </a:lnTo>
                  <a:close/>
                  <a:moveTo>
                    <a:pt x="677" y="508"/>
                  </a:moveTo>
                  <a:lnTo>
                    <a:pt x="338" y="677"/>
                  </a:lnTo>
                  <a:lnTo>
                    <a:pt x="0" y="508"/>
                  </a:lnTo>
                  <a:lnTo>
                    <a:pt x="113" y="451"/>
                  </a:lnTo>
                  <a:lnTo>
                    <a:pt x="338" y="564"/>
                  </a:lnTo>
                  <a:lnTo>
                    <a:pt x="564" y="451"/>
                  </a:lnTo>
                  <a:lnTo>
                    <a:pt x="677" y="50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algn="ctr"/>
              <a:endParaRPr lang="en-US" sz="900">
                <a:latin typeface="微软雅黑" panose="020B0503020204020204" pitchFamily="34" charset="-122"/>
                <a:ea typeface="微软雅黑" panose="020B0503020204020204" pitchFamily="34" charset="-122"/>
              </a:endParaRPr>
            </a:p>
          </p:txBody>
        </p:sp>
      </p:grpSp>
      <p:grpSp>
        <p:nvGrpSpPr>
          <p:cNvPr id="67" name="组合 66"/>
          <p:cNvGrpSpPr/>
          <p:nvPr/>
        </p:nvGrpSpPr>
        <p:grpSpPr>
          <a:xfrm>
            <a:off x="10359361" y="5545323"/>
            <a:ext cx="422971" cy="422971"/>
            <a:chOff x="2123938" y="4260071"/>
            <a:chExt cx="432000" cy="432000"/>
          </a:xfrm>
        </p:grpSpPr>
        <p:sp>
          <p:nvSpPr>
            <p:cNvPr id="68" name="Image Dummy"/>
            <p:cNvSpPr>
              <a:spLocks/>
            </p:cNvSpPr>
            <p:nvPr/>
          </p:nvSpPr>
          <p:spPr bwMode="auto">
            <a:xfrm>
              <a:off x="2123938" y="4260071"/>
              <a:ext cx="432000" cy="432000"/>
            </a:xfrm>
            <a:prstGeom prst="ellipse">
              <a:avLst/>
            </a:prstGeom>
            <a:solidFill>
              <a:srgbClr val="0078D7"/>
            </a:solidFill>
            <a:ln w="190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dirty="0">
                <a:solidFill>
                  <a:srgbClr val="262626"/>
                </a:solidFill>
                <a:latin typeface="微软雅黑" panose="020B0503020204020204" pitchFamily="34" charset="-122"/>
                <a:ea typeface="微软雅黑" panose="020B0503020204020204" pitchFamily="34" charset="-122"/>
                <a:cs typeface="Segoe UI" pitchFamily="34" charset="0"/>
              </a:endParaRPr>
            </a:p>
          </p:txBody>
        </p:sp>
        <p:sp>
          <p:nvSpPr>
            <p:cNvPr id="69" name="Connect Icon"/>
            <p:cNvSpPr>
              <a:spLocks noChangeAspect="1" noEditPoints="1"/>
            </p:cNvSpPr>
            <p:nvPr/>
          </p:nvSpPr>
          <p:spPr bwMode="auto">
            <a:xfrm>
              <a:off x="2213732" y="4350659"/>
              <a:ext cx="252412" cy="250825"/>
            </a:xfrm>
            <a:custGeom>
              <a:avLst/>
              <a:gdLst>
                <a:gd name="T0" fmla="*/ 150 w 881"/>
                <a:gd name="T1" fmla="*/ 203 h 881"/>
                <a:gd name="T2" fmla="*/ 15 w 881"/>
                <a:gd name="T3" fmla="*/ 68 h 881"/>
                <a:gd name="T4" fmla="*/ 15 w 881"/>
                <a:gd name="T5" fmla="*/ 15 h 881"/>
                <a:gd name="T6" fmla="*/ 68 w 881"/>
                <a:gd name="T7" fmla="*/ 15 h 881"/>
                <a:gd name="T8" fmla="*/ 203 w 881"/>
                <a:gd name="T9" fmla="*/ 150 h 881"/>
                <a:gd name="T10" fmla="*/ 547 w 881"/>
                <a:gd name="T11" fmla="*/ 174 h 881"/>
                <a:gd name="T12" fmla="*/ 175 w 881"/>
                <a:gd name="T13" fmla="*/ 547 h 881"/>
                <a:gd name="T14" fmla="*/ 150 w 881"/>
                <a:gd name="T15" fmla="*/ 203 h 881"/>
                <a:gd name="T16" fmla="*/ 707 w 881"/>
                <a:gd name="T17" fmla="*/ 334 h 881"/>
                <a:gd name="T18" fmla="*/ 732 w 881"/>
                <a:gd name="T19" fmla="*/ 678 h 881"/>
                <a:gd name="T20" fmla="*/ 867 w 881"/>
                <a:gd name="T21" fmla="*/ 813 h 881"/>
                <a:gd name="T22" fmla="*/ 867 w 881"/>
                <a:gd name="T23" fmla="*/ 866 h 881"/>
                <a:gd name="T24" fmla="*/ 813 w 881"/>
                <a:gd name="T25" fmla="*/ 866 h 881"/>
                <a:gd name="T26" fmla="*/ 679 w 881"/>
                <a:gd name="T27" fmla="*/ 731 h 881"/>
                <a:gd name="T28" fmla="*/ 334 w 881"/>
                <a:gd name="T29" fmla="*/ 707 h 881"/>
                <a:gd name="T30" fmla="*/ 414 w 881"/>
                <a:gd name="T31" fmla="*/ 627 h 881"/>
                <a:gd name="T32" fmla="*/ 348 w 881"/>
                <a:gd name="T33" fmla="*/ 560 h 881"/>
                <a:gd name="T34" fmla="*/ 348 w 881"/>
                <a:gd name="T35" fmla="*/ 481 h 881"/>
                <a:gd name="T36" fmla="*/ 428 w 881"/>
                <a:gd name="T37" fmla="*/ 481 h 881"/>
                <a:gd name="T38" fmla="*/ 494 w 881"/>
                <a:gd name="T39" fmla="*/ 547 h 881"/>
                <a:gd name="T40" fmla="*/ 547 w 881"/>
                <a:gd name="T41" fmla="*/ 494 h 881"/>
                <a:gd name="T42" fmla="*/ 481 w 881"/>
                <a:gd name="T43" fmla="*/ 427 h 881"/>
                <a:gd name="T44" fmla="*/ 481 w 881"/>
                <a:gd name="T45" fmla="*/ 347 h 881"/>
                <a:gd name="T46" fmla="*/ 561 w 881"/>
                <a:gd name="T47" fmla="*/ 347 h 881"/>
                <a:gd name="T48" fmla="*/ 627 w 881"/>
                <a:gd name="T49" fmla="*/ 414 h 881"/>
                <a:gd name="T50" fmla="*/ 707 w 881"/>
                <a:gd name="T51" fmla="*/ 334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1" h="881">
                  <a:moveTo>
                    <a:pt x="150" y="203"/>
                  </a:moveTo>
                  <a:lnTo>
                    <a:pt x="15" y="68"/>
                  </a:lnTo>
                  <a:cubicBezTo>
                    <a:pt x="0" y="53"/>
                    <a:pt x="0" y="29"/>
                    <a:pt x="15" y="15"/>
                  </a:cubicBezTo>
                  <a:cubicBezTo>
                    <a:pt x="30" y="0"/>
                    <a:pt x="54" y="0"/>
                    <a:pt x="68" y="15"/>
                  </a:cubicBezTo>
                  <a:lnTo>
                    <a:pt x="203" y="150"/>
                  </a:lnTo>
                  <a:cubicBezTo>
                    <a:pt x="306" y="72"/>
                    <a:pt x="454" y="81"/>
                    <a:pt x="547" y="174"/>
                  </a:cubicBezTo>
                  <a:lnTo>
                    <a:pt x="175" y="547"/>
                  </a:lnTo>
                  <a:cubicBezTo>
                    <a:pt x="81" y="453"/>
                    <a:pt x="73" y="306"/>
                    <a:pt x="150" y="203"/>
                  </a:cubicBezTo>
                  <a:close/>
                  <a:moveTo>
                    <a:pt x="707" y="334"/>
                  </a:moveTo>
                  <a:cubicBezTo>
                    <a:pt x="801" y="428"/>
                    <a:pt x="809" y="575"/>
                    <a:pt x="732" y="678"/>
                  </a:cubicBezTo>
                  <a:lnTo>
                    <a:pt x="867" y="813"/>
                  </a:lnTo>
                  <a:cubicBezTo>
                    <a:pt x="881" y="828"/>
                    <a:pt x="881" y="852"/>
                    <a:pt x="867" y="866"/>
                  </a:cubicBezTo>
                  <a:cubicBezTo>
                    <a:pt x="852" y="881"/>
                    <a:pt x="828" y="881"/>
                    <a:pt x="813" y="866"/>
                  </a:cubicBezTo>
                  <a:lnTo>
                    <a:pt x="679" y="731"/>
                  </a:lnTo>
                  <a:cubicBezTo>
                    <a:pt x="575" y="809"/>
                    <a:pt x="428" y="801"/>
                    <a:pt x="334" y="707"/>
                  </a:cubicBezTo>
                  <a:lnTo>
                    <a:pt x="414" y="627"/>
                  </a:lnTo>
                  <a:lnTo>
                    <a:pt x="348" y="560"/>
                  </a:lnTo>
                  <a:cubicBezTo>
                    <a:pt x="326" y="538"/>
                    <a:pt x="326" y="503"/>
                    <a:pt x="348" y="481"/>
                  </a:cubicBezTo>
                  <a:cubicBezTo>
                    <a:pt x="370" y="458"/>
                    <a:pt x="406" y="458"/>
                    <a:pt x="428" y="481"/>
                  </a:cubicBezTo>
                  <a:lnTo>
                    <a:pt x="494" y="547"/>
                  </a:lnTo>
                  <a:lnTo>
                    <a:pt x="547" y="494"/>
                  </a:lnTo>
                  <a:lnTo>
                    <a:pt x="481" y="427"/>
                  </a:lnTo>
                  <a:cubicBezTo>
                    <a:pt x="459" y="405"/>
                    <a:pt x="459" y="370"/>
                    <a:pt x="481" y="347"/>
                  </a:cubicBezTo>
                  <a:cubicBezTo>
                    <a:pt x="503" y="325"/>
                    <a:pt x="539" y="325"/>
                    <a:pt x="561" y="347"/>
                  </a:cubicBezTo>
                  <a:lnTo>
                    <a:pt x="627" y="414"/>
                  </a:lnTo>
                  <a:lnTo>
                    <a:pt x="707" y="33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algn="ctr"/>
              <a:endParaRPr lang="en-US" sz="900">
                <a:latin typeface="微软雅黑" panose="020B0503020204020204" pitchFamily="34" charset="-122"/>
                <a:ea typeface="微软雅黑" panose="020B0503020204020204" pitchFamily="34" charset="-122"/>
              </a:endParaRPr>
            </a:p>
          </p:txBody>
        </p:sp>
      </p:grpSp>
      <p:sp>
        <p:nvSpPr>
          <p:cNvPr id="70" name="Title"/>
          <p:cNvSpPr>
            <a:spLocks/>
          </p:cNvSpPr>
          <p:nvPr/>
        </p:nvSpPr>
        <p:spPr bwMode="auto">
          <a:xfrm>
            <a:off x="10902620" y="2276568"/>
            <a:ext cx="1570233" cy="475732"/>
          </a:xfrm>
          <a:prstGeom prst="rect">
            <a:avLst/>
          </a:prstGeom>
          <a:noFill/>
          <a:ln w="63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200" dirty="0" smtClean="0">
                <a:solidFill>
                  <a:schemeClr val="tx1"/>
                </a:solidFill>
                <a:latin typeface="微软雅黑" panose="020B0503020204020204" pitchFamily="34" charset="-122"/>
                <a:ea typeface="微软雅黑" panose="020B0503020204020204" pitchFamily="34" charset="-122"/>
              </a:rPr>
              <a:t>树</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71" name="Title"/>
          <p:cNvSpPr>
            <a:spLocks/>
          </p:cNvSpPr>
          <p:nvPr/>
        </p:nvSpPr>
        <p:spPr bwMode="auto">
          <a:xfrm>
            <a:off x="10888134" y="1600794"/>
            <a:ext cx="1586316" cy="498499"/>
          </a:xfrm>
          <a:prstGeom prst="rect">
            <a:avLst/>
          </a:prstGeom>
          <a:noFill/>
          <a:ln w="63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200" dirty="0" smtClean="0">
                <a:solidFill>
                  <a:schemeClr val="tx1"/>
                </a:solidFill>
                <a:latin typeface="微软雅黑" panose="020B0503020204020204" pitchFamily="34" charset="-122"/>
                <a:ea typeface="微软雅黑" panose="020B0503020204020204" pitchFamily="34" charset="-122"/>
              </a:rPr>
              <a:t>浏览框</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72" name="Title"/>
          <p:cNvSpPr>
            <a:spLocks/>
          </p:cNvSpPr>
          <p:nvPr/>
        </p:nvSpPr>
        <p:spPr bwMode="auto">
          <a:xfrm>
            <a:off x="10902620" y="2929574"/>
            <a:ext cx="1570233" cy="475732"/>
          </a:xfrm>
          <a:prstGeom prst="rect">
            <a:avLst/>
          </a:prstGeom>
          <a:noFill/>
          <a:ln w="63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200" dirty="0" smtClean="0">
                <a:solidFill>
                  <a:schemeClr val="tx1"/>
                </a:solidFill>
                <a:latin typeface="微软雅黑" panose="020B0503020204020204" pitchFamily="34" charset="-122"/>
                <a:ea typeface="微软雅黑" panose="020B0503020204020204" pitchFamily="34" charset="-122"/>
              </a:rPr>
              <a:t>模块</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73" name="Title"/>
          <p:cNvSpPr>
            <a:spLocks/>
          </p:cNvSpPr>
          <p:nvPr/>
        </p:nvSpPr>
        <p:spPr bwMode="auto">
          <a:xfrm>
            <a:off x="10902620" y="3582581"/>
            <a:ext cx="1570233" cy="475732"/>
          </a:xfrm>
          <a:prstGeom prst="rect">
            <a:avLst/>
          </a:prstGeom>
          <a:noFill/>
          <a:ln w="63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200" dirty="0" smtClean="0">
                <a:solidFill>
                  <a:schemeClr val="tx1"/>
                </a:solidFill>
                <a:latin typeface="微软雅黑" panose="020B0503020204020204" pitchFamily="34" charset="-122"/>
                <a:ea typeface="微软雅黑" panose="020B0503020204020204" pitchFamily="34" charset="-122"/>
              </a:rPr>
              <a:t>提醒</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74" name="Title"/>
          <p:cNvSpPr>
            <a:spLocks/>
          </p:cNvSpPr>
          <p:nvPr/>
        </p:nvSpPr>
        <p:spPr bwMode="auto">
          <a:xfrm>
            <a:off x="10902620" y="4235587"/>
            <a:ext cx="1570233" cy="475732"/>
          </a:xfrm>
          <a:prstGeom prst="rect">
            <a:avLst/>
          </a:prstGeom>
          <a:noFill/>
          <a:ln w="63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200" dirty="0" smtClean="0">
                <a:solidFill>
                  <a:schemeClr val="tx1"/>
                </a:solidFill>
                <a:latin typeface="微软雅黑" panose="020B0503020204020204" pitchFamily="34" charset="-122"/>
                <a:ea typeface="微软雅黑" panose="020B0503020204020204" pitchFamily="34" charset="-122"/>
              </a:rPr>
              <a:t>自定义页面</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75" name="Title"/>
          <p:cNvSpPr>
            <a:spLocks/>
          </p:cNvSpPr>
          <p:nvPr/>
        </p:nvSpPr>
        <p:spPr bwMode="auto">
          <a:xfrm>
            <a:off x="10902620" y="4888594"/>
            <a:ext cx="1570233" cy="475732"/>
          </a:xfrm>
          <a:prstGeom prst="rect">
            <a:avLst/>
          </a:prstGeom>
          <a:noFill/>
          <a:ln w="63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200" dirty="0" smtClean="0">
                <a:solidFill>
                  <a:schemeClr val="tx1"/>
                </a:solidFill>
                <a:latin typeface="微软雅黑" panose="020B0503020204020204" pitchFamily="34" charset="-122"/>
                <a:ea typeface="微软雅黑" panose="020B0503020204020204" pitchFamily="34" charset="-122"/>
              </a:rPr>
              <a:t>权限</a:t>
            </a:r>
            <a:endParaRPr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76" name="Title"/>
          <p:cNvSpPr>
            <a:spLocks/>
          </p:cNvSpPr>
          <p:nvPr/>
        </p:nvSpPr>
        <p:spPr bwMode="auto">
          <a:xfrm>
            <a:off x="10902620" y="5541599"/>
            <a:ext cx="1570233" cy="475732"/>
          </a:xfrm>
          <a:prstGeom prst="rect">
            <a:avLst/>
          </a:prstGeom>
          <a:noFill/>
          <a:ln w="6350" cap="flat" cmpd="sng" algn="ctr">
            <a:no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en-US" sz="1200" dirty="0" smtClean="0">
                <a:solidFill>
                  <a:schemeClr val="tx1"/>
                </a:solidFill>
                <a:latin typeface="微软雅黑" panose="020B0503020204020204" pitchFamily="34" charset="-122"/>
                <a:ea typeface="微软雅黑" panose="020B0503020204020204" pitchFamily="34" charset="-122"/>
              </a:rPr>
              <a:t>接口</a:t>
            </a:r>
            <a:endParaRPr lang="en-US" altLang="zh-CN" sz="1200" dirty="0">
              <a:solidFill>
                <a:schemeClr val="tx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stretch>
            <a:fillRect/>
          </a:stretch>
        </p:blipFill>
        <p:spPr>
          <a:xfrm>
            <a:off x="1595587" y="1761182"/>
            <a:ext cx="6913046" cy="3886690"/>
          </a:xfrm>
          <a:prstGeom prst="rect">
            <a:avLst/>
          </a:prstGeom>
        </p:spPr>
      </p:pic>
      <p:sp>
        <p:nvSpPr>
          <p:cNvPr id="77"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78"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79"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80"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81"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82"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83"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84" name="Shape 1259"/>
          <p:cNvSpPr/>
          <p:nvPr/>
        </p:nvSpPr>
        <p:spPr>
          <a:xfrm>
            <a:off x="194424" y="4906233"/>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建模</a:t>
            </a:r>
            <a:r>
              <a:rPr lang="zh-CN" altLang="en-US" dirty="0" smtClean="0">
                <a:solidFill>
                  <a:srgbClr val="C00000"/>
                </a:solidFill>
                <a:latin typeface="微软雅黑" panose="020B0503020204020204" pitchFamily="34" charset="-122"/>
                <a:ea typeface="微软雅黑" panose="020B0503020204020204" pitchFamily="34" charset="-122"/>
              </a:rPr>
              <a:t>技术    </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85"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86"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63186329"/>
      </p:ext>
    </p:extLst>
  </p:cSld>
  <p:clrMapOvr>
    <a:masterClrMapping/>
  </p:clrMapOvr>
  <p:transition spd="slow">
    <p:wipe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37521" y="1443790"/>
            <a:ext cx="10375512" cy="4250800"/>
            <a:chOff x="1608255" y="1307373"/>
            <a:chExt cx="8976121" cy="3677476"/>
          </a:xfrm>
        </p:grpSpPr>
        <p:sp>
          <p:nvSpPr>
            <p:cNvPr id="3" name="圆角右箭头 2"/>
            <p:cNvSpPr/>
            <p:nvPr/>
          </p:nvSpPr>
          <p:spPr>
            <a:xfrm rot="13500000" flipH="1" flipV="1">
              <a:off x="3540380" y="2333978"/>
              <a:ext cx="977844" cy="461497"/>
            </a:xfrm>
            <a:prstGeom prst="bentArrow">
              <a:avLst>
                <a:gd name="adj1" fmla="val 24730"/>
                <a:gd name="adj2" fmla="val 22451"/>
                <a:gd name="adj3" fmla="val 25000"/>
                <a:gd name="adj4" fmla="val 89553"/>
              </a:avLst>
            </a:prstGeom>
            <a:solidFill>
              <a:schemeClr val="bg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4" name="下箭头 3"/>
            <p:cNvSpPr/>
            <p:nvPr/>
          </p:nvSpPr>
          <p:spPr>
            <a:xfrm rot="13500000" flipH="1">
              <a:off x="3275337" y="2312248"/>
              <a:ext cx="206003" cy="599459"/>
            </a:xfrm>
            <a:prstGeom prst="downArrow">
              <a:avLst/>
            </a:prstGeom>
            <a:solidFill>
              <a:schemeClr val="accent5">
                <a:lumMod val="60000"/>
                <a:lumOff val="4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 name="圆角右箭头 4"/>
            <p:cNvSpPr/>
            <p:nvPr/>
          </p:nvSpPr>
          <p:spPr>
            <a:xfrm rot="13500000" flipH="1" flipV="1">
              <a:off x="7813703" y="2333809"/>
              <a:ext cx="977367" cy="461497"/>
            </a:xfrm>
            <a:prstGeom prst="bentArrow">
              <a:avLst>
                <a:gd name="adj1" fmla="val 24730"/>
                <a:gd name="adj2" fmla="val 22451"/>
                <a:gd name="adj3" fmla="val 25000"/>
                <a:gd name="adj4" fmla="val 89553"/>
              </a:avLst>
            </a:prstGeom>
            <a:solidFill>
              <a:schemeClr val="bg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6" name="空心弧 5"/>
            <p:cNvSpPr/>
            <p:nvPr/>
          </p:nvSpPr>
          <p:spPr>
            <a:xfrm rot="14186440">
              <a:off x="7669121" y="3424186"/>
              <a:ext cx="750785" cy="768823"/>
            </a:xfrm>
            <a:prstGeom prst="blockArc">
              <a:avLst>
                <a:gd name="adj1" fmla="val 15898272"/>
                <a:gd name="adj2" fmla="val 1755446"/>
                <a:gd name="adj3" fmla="val 13296"/>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7" name="环形箭头 6"/>
            <p:cNvSpPr/>
            <p:nvPr/>
          </p:nvSpPr>
          <p:spPr>
            <a:xfrm rot="3600000" flipH="1">
              <a:off x="7688273" y="3402036"/>
              <a:ext cx="890857" cy="806293"/>
            </a:xfrm>
            <a:prstGeom prst="circularArrow">
              <a:avLst/>
            </a:prstGeom>
            <a:solidFill>
              <a:schemeClr val="bg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8" name="圆角右箭头 7"/>
            <p:cNvSpPr/>
            <p:nvPr/>
          </p:nvSpPr>
          <p:spPr>
            <a:xfrm rot="18900000" flipV="1">
              <a:off x="7812378" y="3691480"/>
              <a:ext cx="986411" cy="461497"/>
            </a:xfrm>
            <a:prstGeom prst="bentArrow">
              <a:avLst>
                <a:gd name="adj1" fmla="val 24730"/>
                <a:gd name="adj2" fmla="val 22451"/>
                <a:gd name="adj3" fmla="val 25000"/>
                <a:gd name="adj4" fmla="val 89553"/>
              </a:avLst>
            </a:prstGeom>
            <a:solidFill>
              <a:schemeClr val="bg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9" name="圆角右箭头 8"/>
            <p:cNvSpPr/>
            <p:nvPr/>
          </p:nvSpPr>
          <p:spPr>
            <a:xfrm rot="13500000" flipH="1" flipV="1">
              <a:off x="5679179" y="2328729"/>
              <a:ext cx="963000" cy="461497"/>
            </a:xfrm>
            <a:prstGeom prst="bentArrow">
              <a:avLst>
                <a:gd name="adj1" fmla="val 24730"/>
                <a:gd name="adj2" fmla="val 22451"/>
                <a:gd name="adj3" fmla="val 25000"/>
                <a:gd name="adj4" fmla="val 89553"/>
              </a:avLst>
            </a:prstGeom>
            <a:solidFill>
              <a:schemeClr val="bg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0" name="圆角右箭头 9"/>
            <p:cNvSpPr/>
            <p:nvPr/>
          </p:nvSpPr>
          <p:spPr>
            <a:xfrm rot="13500000" flipH="1" flipV="1">
              <a:off x="5591221" y="1948447"/>
              <a:ext cx="1563640" cy="461497"/>
            </a:xfrm>
            <a:prstGeom prst="bentArrow">
              <a:avLst>
                <a:gd name="adj1" fmla="val 24730"/>
                <a:gd name="adj2" fmla="val 22451"/>
                <a:gd name="adj3" fmla="val 25000"/>
                <a:gd name="adj4" fmla="val 89553"/>
              </a:avLst>
            </a:prstGeom>
            <a:solidFill>
              <a:schemeClr val="bg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1" name="圆角右箭头 10"/>
            <p:cNvSpPr/>
            <p:nvPr/>
          </p:nvSpPr>
          <p:spPr>
            <a:xfrm rot="12921410">
              <a:off x="5623265" y="3444468"/>
              <a:ext cx="1046924" cy="742824"/>
            </a:xfrm>
            <a:prstGeom prst="bentArrow">
              <a:avLst>
                <a:gd name="adj1" fmla="val 15592"/>
                <a:gd name="adj2" fmla="val 15868"/>
                <a:gd name="adj3" fmla="val 19997"/>
                <a:gd name="adj4" fmla="val 53655"/>
              </a:avLst>
            </a:prstGeom>
            <a:solidFill>
              <a:schemeClr val="bg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2" name="下箭头 11"/>
            <p:cNvSpPr/>
            <p:nvPr/>
          </p:nvSpPr>
          <p:spPr>
            <a:xfrm rot="13508965">
              <a:off x="2086801" y="3695588"/>
              <a:ext cx="206003" cy="207944"/>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 name="下箭头 12"/>
            <p:cNvSpPr/>
            <p:nvPr/>
          </p:nvSpPr>
          <p:spPr>
            <a:xfrm rot="18891035" flipH="1">
              <a:off x="2086801" y="2588287"/>
              <a:ext cx="206003" cy="207944"/>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4" name="下箭头 13"/>
            <p:cNvSpPr/>
            <p:nvPr/>
          </p:nvSpPr>
          <p:spPr>
            <a:xfrm rot="10800000">
              <a:off x="2642510" y="3927351"/>
              <a:ext cx="206003" cy="207944"/>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 name="下箭头 14"/>
            <p:cNvSpPr/>
            <p:nvPr/>
          </p:nvSpPr>
          <p:spPr>
            <a:xfrm flipH="1">
              <a:off x="2642510" y="2359652"/>
              <a:ext cx="206003" cy="207944"/>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 name="圆角右箭头 15"/>
            <p:cNvSpPr/>
            <p:nvPr/>
          </p:nvSpPr>
          <p:spPr>
            <a:xfrm rot="18900000" flipV="1">
              <a:off x="3535932" y="3683771"/>
              <a:ext cx="1008223" cy="461497"/>
            </a:xfrm>
            <a:prstGeom prst="bentArrow">
              <a:avLst>
                <a:gd name="adj1" fmla="val 24730"/>
                <a:gd name="adj2" fmla="val 22451"/>
                <a:gd name="adj3" fmla="val 25000"/>
                <a:gd name="adj4" fmla="val 89553"/>
              </a:avLst>
            </a:prstGeom>
            <a:solidFill>
              <a:schemeClr val="bg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7" name="下箭头 16"/>
            <p:cNvSpPr/>
            <p:nvPr/>
          </p:nvSpPr>
          <p:spPr>
            <a:xfrm rot="16200000">
              <a:off x="3870895" y="2916467"/>
              <a:ext cx="206004" cy="655557"/>
            </a:xfrm>
            <a:prstGeom prst="downArrow">
              <a:avLst/>
            </a:prstGeom>
            <a:solidFill>
              <a:schemeClr val="bg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 name="下箭头 17"/>
            <p:cNvSpPr/>
            <p:nvPr/>
          </p:nvSpPr>
          <p:spPr>
            <a:xfrm rot="13500000" flipH="1">
              <a:off x="5188492" y="1611696"/>
              <a:ext cx="206003" cy="1246627"/>
            </a:xfrm>
            <a:prstGeom prst="downArrow">
              <a:avLst/>
            </a:prstGeom>
            <a:solidFill>
              <a:schemeClr val="accent5">
                <a:lumMod val="60000"/>
                <a:lumOff val="4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9" name="下箭头 18"/>
            <p:cNvSpPr/>
            <p:nvPr/>
          </p:nvSpPr>
          <p:spPr>
            <a:xfrm rot="7916993">
              <a:off x="5407815" y="3473323"/>
              <a:ext cx="258825" cy="387575"/>
            </a:xfrm>
            <a:prstGeom prst="downArrow">
              <a:avLst/>
            </a:prstGeom>
            <a:solidFill>
              <a:schemeClr val="accent5">
                <a:lumMod val="60000"/>
                <a:lumOff val="4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下箭头 19"/>
            <p:cNvSpPr/>
            <p:nvPr/>
          </p:nvSpPr>
          <p:spPr>
            <a:xfrm rot="13500000" flipH="1">
              <a:off x="5418146" y="2284774"/>
              <a:ext cx="206003" cy="631649"/>
            </a:xfrm>
            <a:prstGeom prst="downArrow">
              <a:avLst/>
            </a:prstGeom>
            <a:solidFill>
              <a:schemeClr val="accent5">
                <a:lumMod val="60000"/>
                <a:lumOff val="4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2" name="下箭头 21"/>
            <p:cNvSpPr/>
            <p:nvPr/>
          </p:nvSpPr>
          <p:spPr>
            <a:xfrm rot="18900000">
              <a:off x="7541816" y="3558350"/>
              <a:ext cx="206003" cy="632283"/>
            </a:xfrm>
            <a:prstGeom prst="downArrow">
              <a:avLst/>
            </a:prstGeom>
            <a:solidFill>
              <a:schemeClr val="accent5">
                <a:lumMod val="60000"/>
                <a:lumOff val="4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 name="下箭头 22"/>
            <p:cNvSpPr/>
            <p:nvPr/>
          </p:nvSpPr>
          <p:spPr>
            <a:xfrm rot="13500000" flipH="1">
              <a:off x="7541042" y="2287731"/>
              <a:ext cx="206003" cy="642791"/>
            </a:xfrm>
            <a:prstGeom prst="downArrow">
              <a:avLst/>
            </a:prstGeom>
            <a:solidFill>
              <a:schemeClr val="accent5">
                <a:lumMod val="60000"/>
                <a:lumOff val="4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 name="下箭头 23"/>
            <p:cNvSpPr/>
            <p:nvPr/>
          </p:nvSpPr>
          <p:spPr>
            <a:xfrm rot="10800000">
              <a:off x="9051368" y="2358016"/>
              <a:ext cx="206003" cy="291867"/>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 name="下箭头 24"/>
            <p:cNvSpPr/>
            <p:nvPr/>
          </p:nvSpPr>
          <p:spPr>
            <a:xfrm flipH="1">
              <a:off x="9051368" y="3840294"/>
              <a:ext cx="206003" cy="291867"/>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 name="下箭头 25"/>
            <p:cNvSpPr/>
            <p:nvPr/>
          </p:nvSpPr>
          <p:spPr>
            <a:xfrm rot="16200000" flipH="1">
              <a:off x="9781938" y="3099284"/>
              <a:ext cx="206003" cy="291867"/>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7" name="下箭头 26"/>
            <p:cNvSpPr/>
            <p:nvPr/>
          </p:nvSpPr>
          <p:spPr>
            <a:xfrm rot="18973824" flipH="1">
              <a:off x="9569060" y="3624838"/>
              <a:ext cx="206003" cy="291867"/>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8" name="下箭头 27"/>
            <p:cNvSpPr/>
            <p:nvPr/>
          </p:nvSpPr>
          <p:spPr>
            <a:xfrm rot="13426176">
              <a:off x="9569062" y="2576609"/>
              <a:ext cx="206003" cy="291867"/>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9" name="椭圆 28"/>
            <p:cNvSpPr/>
            <p:nvPr/>
          </p:nvSpPr>
          <p:spPr>
            <a:xfrm rot="16200000">
              <a:off x="4282190" y="2641090"/>
              <a:ext cx="1208257" cy="120825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0" name="椭圆 29"/>
            <p:cNvSpPr/>
            <p:nvPr/>
          </p:nvSpPr>
          <p:spPr>
            <a:xfrm rot="16200000">
              <a:off x="8550242" y="2641090"/>
              <a:ext cx="1208257" cy="120825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1" name="椭圆 30"/>
            <p:cNvSpPr/>
            <p:nvPr/>
          </p:nvSpPr>
          <p:spPr>
            <a:xfrm rot="16200000">
              <a:off x="6403219" y="2641090"/>
              <a:ext cx="1208257" cy="120825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2" name="TextBox 49"/>
            <p:cNvSpPr txBox="1"/>
            <p:nvPr/>
          </p:nvSpPr>
          <p:spPr>
            <a:xfrm>
              <a:off x="1631505" y="2338986"/>
              <a:ext cx="573494" cy="200330"/>
            </a:xfrm>
            <a:prstGeom prst="rect">
              <a:avLst/>
            </a:prstGeom>
            <a:noFill/>
          </p:spPr>
          <p:txBody>
            <a:bodyPr wrap="none" rtlCol="0">
              <a:spAutoFit/>
            </a:bodyPr>
            <a:lstStyle/>
            <a:p>
              <a:r>
                <a:rPr lang="zh-CN" altLang="en-US" sz="1100" dirty="0">
                  <a:latin typeface="微软雅黑" panose="020B0503020204020204" pitchFamily="34" charset="-122"/>
                  <a:ea typeface="微软雅黑" panose="020B0503020204020204" pitchFamily="34" charset="-122"/>
                </a:rPr>
                <a:t>批量导入</a:t>
              </a:r>
            </a:p>
          </p:txBody>
        </p:sp>
        <p:sp>
          <p:nvSpPr>
            <p:cNvPr id="33" name="TextBox 50"/>
            <p:cNvSpPr txBox="1"/>
            <p:nvPr/>
          </p:nvSpPr>
          <p:spPr>
            <a:xfrm>
              <a:off x="1608255" y="3901002"/>
              <a:ext cx="573494" cy="200330"/>
            </a:xfrm>
            <a:prstGeom prst="rect">
              <a:avLst/>
            </a:prstGeom>
            <a:noFill/>
          </p:spPr>
          <p:txBody>
            <a:bodyPr wrap="none" rtlCol="0">
              <a:spAutoFit/>
            </a:bodyPr>
            <a:lstStyle/>
            <a:p>
              <a:r>
                <a:rPr lang="zh-CN" altLang="en-US" sz="1100">
                  <a:latin typeface="微软雅黑" panose="020B0503020204020204" pitchFamily="34" charset="-122"/>
                  <a:ea typeface="微软雅黑" panose="020B0503020204020204" pitchFamily="34" charset="-122"/>
                </a:rPr>
                <a:t>外部采集</a:t>
              </a:r>
            </a:p>
          </p:txBody>
        </p:sp>
        <p:sp>
          <p:nvSpPr>
            <p:cNvPr id="34" name="TextBox 51"/>
            <p:cNvSpPr txBox="1"/>
            <p:nvPr/>
          </p:nvSpPr>
          <p:spPr>
            <a:xfrm>
              <a:off x="2394750" y="1988840"/>
              <a:ext cx="573494" cy="200330"/>
            </a:xfrm>
            <a:prstGeom prst="rect">
              <a:avLst/>
            </a:prstGeom>
            <a:noFill/>
          </p:spPr>
          <p:txBody>
            <a:bodyPr wrap="none" rtlCol="0">
              <a:spAutoFit/>
            </a:bodyPr>
            <a:lstStyle/>
            <a:p>
              <a:r>
                <a:rPr lang="zh-CN" altLang="en-US" sz="1100">
                  <a:latin typeface="微软雅黑" panose="020B0503020204020204" pitchFamily="34" charset="-122"/>
                  <a:ea typeface="微软雅黑" panose="020B0503020204020204" pitchFamily="34" charset="-122"/>
                </a:rPr>
                <a:t>流程发起</a:t>
              </a:r>
              <a:endParaRPr lang="en-US" altLang="zh-CN" sz="1100">
                <a:latin typeface="微软雅黑" panose="020B0503020204020204" pitchFamily="34" charset="-122"/>
                <a:ea typeface="微软雅黑" panose="020B0503020204020204" pitchFamily="34" charset="-122"/>
              </a:endParaRPr>
            </a:p>
          </p:txBody>
        </p:sp>
        <p:sp>
          <p:nvSpPr>
            <p:cNvPr id="35" name="TextBox 52"/>
            <p:cNvSpPr txBox="1"/>
            <p:nvPr/>
          </p:nvSpPr>
          <p:spPr>
            <a:xfrm>
              <a:off x="2377463" y="4137231"/>
              <a:ext cx="573494" cy="200330"/>
            </a:xfrm>
            <a:prstGeom prst="rect">
              <a:avLst/>
            </a:prstGeom>
            <a:noFill/>
          </p:spPr>
          <p:txBody>
            <a:bodyPr wrap="none" rtlCol="0">
              <a:spAutoFit/>
            </a:bodyPr>
            <a:lstStyle/>
            <a:p>
              <a:r>
                <a:rPr lang="zh-CN" altLang="en-US" sz="1100">
                  <a:latin typeface="微软雅黑" panose="020B0503020204020204" pitchFamily="34" charset="-122"/>
                  <a:ea typeface="微软雅黑" panose="020B0503020204020204" pitchFamily="34" charset="-122"/>
                </a:rPr>
                <a:t>手工录入</a:t>
              </a:r>
              <a:endParaRPr lang="en-US" altLang="zh-CN" sz="1100">
                <a:latin typeface="微软雅黑" panose="020B0503020204020204" pitchFamily="34" charset="-122"/>
                <a:ea typeface="微软雅黑" panose="020B0503020204020204" pitchFamily="34" charset="-122"/>
              </a:endParaRPr>
            </a:p>
          </p:txBody>
        </p:sp>
        <p:sp>
          <p:nvSpPr>
            <p:cNvPr id="36" name="TextBox 53"/>
            <p:cNvSpPr txBox="1"/>
            <p:nvPr/>
          </p:nvSpPr>
          <p:spPr>
            <a:xfrm>
              <a:off x="3222239" y="4218699"/>
              <a:ext cx="1005579" cy="200330"/>
            </a:xfrm>
            <a:prstGeom prst="rect">
              <a:avLst/>
            </a:prstGeom>
            <a:noFill/>
          </p:spPr>
          <p:txBody>
            <a:bodyPr wrap="none" rtlCol="0">
              <a:spAutoFit/>
            </a:bodyPr>
            <a:lstStyle/>
            <a:p>
              <a:r>
                <a:rPr lang="zh-CN" altLang="en-US" sz="1100">
                  <a:latin typeface="微软雅黑" panose="020B0503020204020204" pitchFamily="34" charset="-122"/>
                  <a:ea typeface="微软雅黑" panose="020B0503020204020204" pitchFamily="34" charset="-122"/>
                </a:rPr>
                <a:t>外部数据触发流程</a:t>
              </a:r>
              <a:endParaRPr lang="en-US" altLang="zh-CN" sz="1100">
                <a:latin typeface="微软雅黑" panose="020B0503020204020204" pitchFamily="34" charset="-122"/>
                <a:ea typeface="微软雅黑" panose="020B0503020204020204" pitchFamily="34" charset="-122"/>
              </a:endParaRPr>
            </a:p>
          </p:txBody>
        </p:sp>
        <p:sp>
          <p:nvSpPr>
            <p:cNvPr id="37" name="TextBox 54"/>
            <p:cNvSpPr txBox="1"/>
            <p:nvPr/>
          </p:nvSpPr>
          <p:spPr>
            <a:xfrm>
              <a:off x="3331055" y="1943254"/>
              <a:ext cx="1005579" cy="200330"/>
            </a:xfrm>
            <a:prstGeom prst="rect">
              <a:avLst/>
            </a:prstGeom>
            <a:noFill/>
          </p:spPr>
          <p:txBody>
            <a:bodyPr wrap="none" rtlCol="0">
              <a:spAutoFit/>
            </a:bodyPr>
            <a:lstStyle/>
            <a:p>
              <a:pPr algn="ctr"/>
              <a:r>
                <a:rPr lang="zh-CN" altLang="en-US" sz="1100">
                  <a:latin typeface="微软雅黑" panose="020B0503020204020204" pitchFamily="34" charset="-122"/>
                  <a:ea typeface="微软雅黑" panose="020B0503020204020204" pitchFamily="34" charset="-122"/>
                </a:rPr>
                <a:t>虚拟表单触发流程</a:t>
              </a:r>
              <a:endParaRPr lang="en-US" altLang="zh-CN" sz="1100">
                <a:latin typeface="微软雅黑" panose="020B0503020204020204" pitchFamily="34" charset="-122"/>
                <a:ea typeface="微软雅黑" panose="020B0503020204020204" pitchFamily="34" charset="-122"/>
              </a:endParaRPr>
            </a:p>
          </p:txBody>
        </p:sp>
        <p:sp>
          <p:nvSpPr>
            <p:cNvPr id="38" name="TextBox 55"/>
            <p:cNvSpPr txBox="1"/>
            <p:nvPr/>
          </p:nvSpPr>
          <p:spPr>
            <a:xfrm>
              <a:off x="3518522" y="2851995"/>
              <a:ext cx="573494" cy="459581"/>
            </a:xfrm>
            <a:prstGeom prst="rect">
              <a:avLst/>
            </a:prstGeom>
            <a:noFill/>
          </p:spPr>
          <p:txBody>
            <a:bodyPr wrap="none" rtlCol="0">
              <a:spAutoFit/>
            </a:bodyPr>
            <a:lstStyle/>
            <a:p>
              <a:pPr algn="ctr">
                <a:lnSpc>
                  <a:spcPct val="150000"/>
                </a:lnSpc>
              </a:pPr>
              <a:r>
                <a:rPr lang="zh-CN" altLang="en-US" sz="1100">
                  <a:latin typeface="微软雅黑" panose="020B0503020204020204" pitchFamily="34" charset="-122"/>
                  <a:ea typeface="微软雅黑" panose="020B0503020204020204" pitchFamily="34" charset="-122"/>
                </a:rPr>
                <a:t>流程审批</a:t>
              </a:r>
              <a:endParaRPr lang="en-US" altLang="zh-CN" sz="1100">
                <a:latin typeface="微软雅黑" panose="020B0503020204020204" pitchFamily="34" charset="-122"/>
                <a:ea typeface="微软雅黑" panose="020B0503020204020204" pitchFamily="34" charset="-122"/>
              </a:endParaRPr>
            </a:p>
            <a:p>
              <a:pPr algn="ctr">
                <a:lnSpc>
                  <a:spcPct val="150000"/>
                </a:lnSpc>
              </a:pPr>
              <a:endParaRPr lang="en-US" altLang="zh-CN" sz="1100">
                <a:latin typeface="微软雅黑" panose="020B0503020204020204" pitchFamily="34" charset="-122"/>
                <a:ea typeface="微软雅黑" panose="020B0503020204020204" pitchFamily="34" charset="-122"/>
              </a:endParaRPr>
            </a:p>
          </p:txBody>
        </p:sp>
        <p:sp>
          <p:nvSpPr>
            <p:cNvPr id="39" name="TextBox 56"/>
            <p:cNvSpPr txBox="1"/>
            <p:nvPr/>
          </p:nvSpPr>
          <p:spPr>
            <a:xfrm>
              <a:off x="4599566" y="3095382"/>
              <a:ext cx="573494" cy="200330"/>
            </a:xfrm>
            <a:prstGeom prst="rect">
              <a:avLst/>
            </a:prstGeom>
            <a:noFill/>
          </p:spPr>
          <p:txBody>
            <a:bodyPr wrap="none" rtlCol="0">
              <a:spAutoFit/>
            </a:bodyPr>
            <a:lstStyle/>
            <a:p>
              <a:pPr algn="ctr"/>
              <a:r>
                <a:rPr lang="zh-CN" altLang="en-US" sz="1100">
                  <a:solidFill>
                    <a:schemeClr val="bg1"/>
                  </a:solidFill>
                  <a:latin typeface="微软雅黑" panose="020B0503020204020204" pitchFamily="34" charset="-122"/>
                  <a:ea typeface="微软雅黑" panose="020B0503020204020204" pitchFamily="34" charset="-122"/>
                </a:rPr>
                <a:t>流程数据</a:t>
              </a:r>
              <a:endParaRPr lang="en-US" altLang="zh-CN" sz="1100">
                <a:solidFill>
                  <a:schemeClr val="bg1"/>
                </a:solidFill>
                <a:latin typeface="微软雅黑" panose="020B0503020204020204" pitchFamily="34" charset="-122"/>
                <a:ea typeface="微软雅黑" panose="020B0503020204020204" pitchFamily="34" charset="-122"/>
              </a:endParaRPr>
            </a:p>
          </p:txBody>
        </p:sp>
        <p:sp>
          <p:nvSpPr>
            <p:cNvPr id="40" name="TextBox 57"/>
            <p:cNvSpPr txBox="1"/>
            <p:nvPr/>
          </p:nvSpPr>
          <p:spPr>
            <a:xfrm>
              <a:off x="6720598" y="3068960"/>
              <a:ext cx="573494" cy="200330"/>
            </a:xfrm>
            <a:prstGeom prst="rect">
              <a:avLst/>
            </a:prstGeom>
            <a:noFill/>
          </p:spPr>
          <p:txBody>
            <a:bodyPr wrap="none" rtlCol="0">
              <a:spAutoFit/>
            </a:bodyPr>
            <a:lstStyle/>
            <a:p>
              <a:pPr algn="ctr"/>
              <a:r>
                <a:rPr lang="zh-CN" altLang="en-US" sz="1100">
                  <a:solidFill>
                    <a:schemeClr val="bg1"/>
                  </a:solidFill>
                  <a:latin typeface="微软雅黑" panose="020B0503020204020204" pitchFamily="34" charset="-122"/>
                  <a:ea typeface="微软雅黑" panose="020B0503020204020204" pitchFamily="34" charset="-122"/>
                </a:rPr>
                <a:t>建模数据</a:t>
              </a:r>
              <a:endParaRPr lang="en-US" altLang="zh-CN" sz="1100">
                <a:solidFill>
                  <a:schemeClr val="bg1"/>
                </a:solidFill>
                <a:latin typeface="微软雅黑" panose="020B0503020204020204" pitchFamily="34" charset="-122"/>
                <a:ea typeface="微软雅黑" panose="020B0503020204020204" pitchFamily="34" charset="-122"/>
              </a:endParaRPr>
            </a:p>
          </p:txBody>
        </p:sp>
        <p:sp>
          <p:nvSpPr>
            <p:cNvPr id="41" name="TextBox 58"/>
            <p:cNvSpPr txBox="1"/>
            <p:nvPr/>
          </p:nvSpPr>
          <p:spPr>
            <a:xfrm>
              <a:off x="8867618" y="3113438"/>
              <a:ext cx="573494" cy="200330"/>
            </a:xfrm>
            <a:prstGeom prst="rect">
              <a:avLst/>
            </a:prstGeom>
            <a:noFill/>
          </p:spPr>
          <p:txBody>
            <a:bodyPr wrap="none" rtlCol="0">
              <a:spAutoFit/>
            </a:bodyPr>
            <a:lstStyle/>
            <a:p>
              <a:pPr algn="ctr"/>
              <a:r>
                <a:rPr lang="zh-CN" altLang="en-US" sz="1100">
                  <a:solidFill>
                    <a:schemeClr val="bg1"/>
                  </a:solidFill>
                  <a:latin typeface="微软雅黑" panose="020B0503020204020204" pitchFamily="34" charset="-122"/>
                  <a:ea typeface="微软雅黑" panose="020B0503020204020204" pitchFamily="34" charset="-122"/>
                </a:rPr>
                <a:t>建模封装</a:t>
              </a:r>
              <a:endParaRPr lang="en-US" altLang="zh-CN" sz="1100">
                <a:solidFill>
                  <a:schemeClr val="bg1"/>
                </a:solidFill>
                <a:latin typeface="微软雅黑" panose="020B0503020204020204" pitchFamily="34" charset="-122"/>
                <a:ea typeface="微软雅黑" panose="020B0503020204020204" pitchFamily="34" charset="-122"/>
              </a:endParaRPr>
            </a:p>
          </p:txBody>
        </p:sp>
        <p:sp>
          <p:nvSpPr>
            <p:cNvPr id="42" name="TextBox 59"/>
            <p:cNvSpPr txBox="1"/>
            <p:nvPr/>
          </p:nvSpPr>
          <p:spPr>
            <a:xfrm>
              <a:off x="5713579" y="4749166"/>
              <a:ext cx="691335" cy="235683"/>
            </a:xfrm>
            <a:prstGeom prst="rect">
              <a:avLst/>
            </a:prstGeom>
            <a:noFill/>
          </p:spPr>
          <p:txBody>
            <a:bodyPr wrap="none" rtlCol="0">
              <a:spAutoFit/>
            </a:bodyPr>
            <a:lstStyle/>
            <a:p>
              <a:pPr algn="ctr"/>
              <a:r>
                <a:rPr lang="zh-CN" altLang="en-US" sz="1400" b="1">
                  <a:solidFill>
                    <a:schemeClr val="accent2"/>
                  </a:solidFill>
                  <a:latin typeface="微软雅黑" panose="020B0503020204020204" pitchFamily="34" charset="-122"/>
                  <a:ea typeface="微软雅黑" panose="020B0503020204020204" pitchFamily="34" charset="-122"/>
                </a:rPr>
                <a:t>数据审批</a:t>
              </a:r>
              <a:endParaRPr lang="en-US" altLang="zh-CN" sz="1400" b="1">
                <a:solidFill>
                  <a:schemeClr val="accent2"/>
                </a:solidFill>
                <a:latin typeface="微软雅黑" panose="020B0503020204020204" pitchFamily="34" charset="-122"/>
                <a:ea typeface="微软雅黑" panose="020B0503020204020204" pitchFamily="34" charset="-122"/>
              </a:endParaRPr>
            </a:p>
          </p:txBody>
        </p:sp>
        <p:sp>
          <p:nvSpPr>
            <p:cNvPr id="43" name="TextBox 60"/>
            <p:cNvSpPr txBox="1"/>
            <p:nvPr/>
          </p:nvSpPr>
          <p:spPr>
            <a:xfrm>
              <a:off x="5604337" y="1307373"/>
              <a:ext cx="828817" cy="235683"/>
            </a:xfrm>
            <a:prstGeom prst="rect">
              <a:avLst/>
            </a:prstGeom>
            <a:noFill/>
          </p:spPr>
          <p:txBody>
            <a:bodyPr wrap="none" rtlCol="0">
              <a:spAutoFit/>
            </a:bodyPr>
            <a:lstStyle/>
            <a:p>
              <a:pPr algn="ctr"/>
              <a:r>
                <a:rPr lang="zh-CN" altLang="en-US" sz="1400" b="1">
                  <a:solidFill>
                    <a:schemeClr val="accent2"/>
                  </a:solidFill>
                  <a:latin typeface="微软雅黑" panose="020B0503020204020204" pitchFamily="34" charset="-122"/>
                  <a:ea typeface="微软雅黑" panose="020B0503020204020204" pitchFamily="34" charset="-122"/>
                </a:rPr>
                <a:t>流程转数据</a:t>
              </a:r>
              <a:endParaRPr lang="en-US" altLang="zh-CN" sz="1400" b="1">
                <a:solidFill>
                  <a:schemeClr val="accent2"/>
                </a:solidFill>
                <a:latin typeface="微软雅黑" panose="020B0503020204020204" pitchFamily="34" charset="-122"/>
                <a:ea typeface="微软雅黑" panose="020B0503020204020204" pitchFamily="34" charset="-122"/>
              </a:endParaRPr>
            </a:p>
          </p:txBody>
        </p:sp>
        <p:sp>
          <p:nvSpPr>
            <p:cNvPr id="44" name="TextBox 63"/>
            <p:cNvSpPr txBox="1"/>
            <p:nvPr/>
          </p:nvSpPr>
          <p:spPr>
            <a:xfrm>
              <a:off x="7798712" y="1943254"/>
              <a:ext cx="573494" cy="200330"/>
            </a:xfrm>
            <a:prstGeom prst="rect">
              <a:avLst/>
            </a:prstGeom>
            <a:noFill/>
          </p:spPr>
          <p:txBody>
            <a:bodyPr wrap="none" rtlCol="0">
              <a:spAutoFit/>
            </a:bodyPr>
            <a:lstStyle/>
            <a:p>
              <a:pPr algn="ctr"/>
              <a:r>
                <a:rPr lang="zh-CN" altLang="en-US" sz="1100">
                  <a:latin typeface="微软雅黑" panose="020B0503020204020204" pitchFamily="34" charset="-122"/>
                  <a:ea typeface="微软雅黑" panose="020B0503020204020204" pitchFamily="34" charset="-122"/>
                </a:rPr>
                <a:t>数据关联</a:t>
              </a:r>
              <a:endParaRPr lang="en-US" altLang="zh-CN" sz="1100">
                <a:latin typeface="微软雅黑" panose="020B0503020204020204" pitchFamily="34" charset="-122"/>
                <a:ea typeface="微软雅黑" panose="020B0503020204020204" pitchFamily="34" charset="-122"/>
              </a:endParaRPr>
            </a:p>
          </p:txBody>
        </p:sp>
        <p:sp>
          <p:nvSpPr>
            <p:cNvPr id="45" name="TextBox 64"/>
            <p:cNvSpPr txBox="1"/>
            <p:nvPr/>
          </p:nvSpPr>
          <p:spPr>
            <a:xfrm>
              <a:off x="7798709" y="4293096"/>
              <a:ext cx="573494" cy="200330"/>
            </a:xfrm>
            <a:prstGeom prst="rect">
              <a:avLst/>
            </a:prstGeom>
            <a:noFill/>
          </p:spPr>
          <p:txBody>
            <a:bodyPr wrap="none" rtlCol="0">
              <a:spAutoFit/>
            </a:bodyPr>
            <a:lstStyle/>
            <a:p>
              <a:pPr algn="ctr"/>
              <a:r>
                <a:rPr lang="zh-CN" altLang="en-US" sz="1100">
                  <a:latin typeface="微软雅黑" panose="020B0503020204020204" pitchFamily="34" charset="-122"/>
                  <a:ea typeface="微软雅黑" panose="020B0503020204020204" pitchFamily="34" charset="-122"/>
                </a:rPr>
                <a:t>逻辑处理</a:t>
              </a:r>
              <a:endParaRPr lang="en-US" altLang="zh-CN" sz="1100">
                <a:latin typeface="微软雅黑" panose="020B0503020204020204" pitchFamily="34" charset="-122"/>
                <a:ea typeface="微软雅黑" panose="020B0503020204020204" pitchFamily="34" charset="-122"/>
              </a:endParaRPr>
            </a:p>
          </p:txBody>
        </p:sp>
        <p:sp>
          <p:nvSpPr>
            <p:cNvPr id="46" name="TextBox 65"/>
            <p:cNvSpPr txBox="1"/>
            <p:nvPr/>
          </p:nvSpPr>
          <p:spPr>
            <a:xfrm>
              <a:off x="8867618" y="2123870"/>
              <a:ext cx="573494" cy="200330"/>
            </a:xfrm>
            <a:prstGeom prst="rect">
              <a:avLst/>
            </a:prstGeom>
            <a:noFill/>
          </p:spPr>
          <p:txBody>
            <a:bodyPr wrap="none" rtlCol="0">
              <a:spAutoFit/>
            </a:bodyPr>
            <a:lstStyle/>
            <a:p>
              <a:pPr algn="ctr"/>
              <a:r>
                <a:rPr lang="zh-CN" altLang="en-US" sz="1100">
                  <a:latin typeface="微软雅黑" panose="020B0503020204020204" pitchFamily="34" charset="-122"/>
                  <a:ea typeface="微软雅黑" panose="020B0503020204020204" pitchFamily="34" charset="-122"/>
                </a:rPr>
                <a:t>列表形式</a:t>
              </a:r>
              <a:endParaRPr lang="en-US" altLang="zh-CN" sz="1100">
                <a:latin typeface="微软雅黑" panose="020B0503020204020204" pitchFamily="34" charset="-122"/>
                <a:ea typeface="微软雅黑" panose="020B0503020204020204" pitchFamily="34" charset="-122"/>
              </a:endParaRPr>
            </a:p>
          </p:txBody>
        </p:sp>
        <p:sp>
          <p:nvSpPr>
            <p:cNvPr id="47" name="TextBox 66"/>
            <p:cNvSpPr txBox="1"/>
            <p:nvPr/>
          </p:nvSpPr>
          <p:spPr>
            <a:xfrm>
              <a:off x="8867619" y="4119659"/>
              <a:ext cx="573494" cy="200330"/>
            </a:xfrm>
            <a:prstGeom prst="rect">
              <a:avLst/>
            </a:prstGeom>
            <a:noFill/>
          </p:spPr>
          <p:txBody>
            <a:bodyPr wrap="none" rtlCol="0">
              <a:spAutoFit/>
            </a:bodyPr>
            <a:lstStyle/>
            <a:p>
              <a:pPr algn="ctr"/>
              <a:r>
                <a:rPr lang="zh-CN" altLang="en-US" sz="1100">
                  <a:latin typeface="微软雅黑" panose="020B0503020204020204" pitchFamily="34" charset="-122"/>
                  <a:ea typeface="微软雅黑" panose="020B0503020204020204" pitchFamily="34" charset="-122"/>
                </a:rPr>
                <a:t>模块形式</a:t>
              </a:r>
              <a:endParaRPr lang="en-US" altLang="zh-CN" sz="1100">
                <a:latin typeface="微软雅黑" panose="020B0503020204020204" pitchFamily="34" charset="-122"/>
                <a:ea typeface="微软雅黑" panose="020B0503020204020204" pitchFamily="34" charset="-122"/>
              </a:endParaRPr>
            </a:p>
          </p:txBody>
        </p:sp>
        <p:sp>
          <p:nvSpPr>
            <p:cNvPr id="48" name="TextBox 67"/>
            <p:cNvSpPr txBox="1"/>
            <p:nvPr/>
          </p:nvSpPr>
          <p:spPr>
            <a:xfrm>
              <a:off x="9737488" y="3815881"/>
              <a:ext cx="573494" cy="200330"/>
            </a:xfrm>
            <a:prstGeom prst="rect">
              <a:avLst/>
            </a:prstGeom>
            <a:noFill/>
          </p:spPr>
          <p:txBody>
            <a:bodyPr wrap="none" rtlCol="0">
              <a:spAutoFit/>
            </a:bodyPr>
            <a:lstStyle/>
            <a:p>
              <a:pPr algn="ctr"/>
              <a:r>
                <a:rPr lang="zh-CN" altLang="en-US" sz="1100">
                  <a:latin typeface="微软雅黑" panose="020B0503020204020204" pitchFamily="34" charset="-122"/>
                  <a:ea typeface="微软雅黑" panose="020B0503020204020204" pitchFamily="34" charset="-122"/>
                </a:rPr>
                <a:t>树状形式</a:t>
              </a:r>
              <a:endParaRPr lang="en-US" altLang="zh-CN" sz="1100">
                <a:latin typeface="微软雅黑" panose="020B0503020204020204" pitchFamily="34" charset="-122"/>
                <a:ea typeface="微软雅黑" panose="020B0503020204020204" pitchFamily="34" charset="-122"/>
              </a:endParaRPr>
            </a:p>
          </p:txBody>
        </p:sp>
        <p:sp>
          <p:nvSpPr>
            <p:cNvPr id="49" name="TextBox 68"/>
            <p:cNvSpPr txBox="1"/>
            <p:nvPr/>
          </p:nvSpPr>
          <p:spPr>
            <a:xfrm>
              <a:off x="9730879" y="2380546"/>
              <a:ext cx="573494" cy="200330"/>
            </a:xfrm>
            <a:prstGeom prst="rect">
              <a:avLst/>
            </a:prstGeom>
            <a:noFill/>
          </p:spPr>
          <p:txBody>
            <a:bodyPr wrap="none" rtlCol="0">
              <a:spAutoFit/>
            </a:bodyPr>
            <a:lstStyle/>
            <a:p>
              <a:pPr algn="ctr"/>
              <a:r>
                <a:rPr lang="zh-CN" altLang="en-US" sz="1100">
                  <a:latin typeface="微软雅黑" panose="020B0503020204020204" pitchFamily="34" charset="-122"/>
                  <a:ea typeface="微软雅黑" panose="020B0503020204020204" pitchFamily="34" charset="-122"/>
                </a:rPr>
                <a:t>按钮形式</a:t>
              </a:r>
              <a:endParaRPr lang="en-US" altLang="zh-CN" sz="1100">
                <a:latin typeface="微软雅黑" panose="020B0503020204020204" pitchFamily="34" charset="-122"/>
                <a:ea typeface="微软雅黑" panose="020B0503020204020204" pitchFamily="34" charset="-122"/>
              </a:endParaRPr>
            </a:p>
          </p:txBody>
        </p:sp>
        <p:sp>
          <p:nvSpPr>
            <p:cNvPr id="50" name="TextBox 69"/>
            <p:cNvSpPr txBox="1"/>
            <p:nvPr/>
          </p:nvSpPr>
          <p:spPr>
            <a:xfrm>
              <a:off x="9978967" y="3093079"/>
              <a:ext cx="605409" cy="200330"/>
            </a:xfrm>
            <a:prstGeom prst="rect">
              <a:avLst/>
            </a:prstGeom>
            <a:noFill/>
          </p:spPr>
          <p:txBody>
            <a:bodyPr wrap="none" rtlCol="0">
              <a:spAutoFit/>
            </a:bodyPr>
            <a:lstStyle/>
            <a:p>
              <a:pPr algn="ctr"/>
              <a:r>
                <a:rPr lang="zh-CN" altLang="en-US" sz="1100">
                  <a:latin typeface="微软雅黑" panose="020B0503020204020204" pitchFamily="34" charset="-122"/>
                  <a:ea typeface="微软雅黑" panose="020B0503020204020204" pitchFamily="34" charset="-122"/>
                </a:rPr>
                <a:t> 卡片形式</a:t>
              </a:r>
              <a:endParaRPr lang="en-US" altLang="zh-CN" sz="1100">
                <a:latin typeface="微软雅黑" panose="020B0503020204020204" pitchFamily="34" charset="-122"/>
                <a:ea typeface="微软雅黑" panose="020B0503020204020204" pitchFamily="34" charset="-122"/>
              </a:endParaRPr>
            </a:p>
          </p:txBody>
        </p:sp>
        <p:sp>
          <p:nvSpPr>
            <p:cNvPr id="51" name="下箭头 50"/>
            <p:cNvSpPr/>
            <p:nvPr/>
          </p:nvSpPr>
          <p:spPr>
            <a:xfrm rot="16200000">
              <a:off x="3400713" y="3028221"/>
              <a:ext cx="206003" cy="432051"/>
            </a:xfrm>
            <a:prstGeom prst="downArrow">
              <a:avLst/>
            </a:prstGeom>
            <a:solidFill>
              <a:schemeClr val="accent5">
                <a:lumMod val="60000"/>
                <a:lumOff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2" name="下箭头 51"/>
            <p:cNvSpPr/>
            <p:nvPr/>
          </p:nvSpPr>
          <p:spPr>
            <a:xfrm rot="18900000">
              <a:off x="3283866" y="3573665"/>
              <a:ext cx="206003" cy="632256"/>
            </a:xfrm>
            <a:prstGeom prst="downArrow">
              <a:avLst/>
            </a:prstGeom>
            <a:solidFill>
              <a:schemeClr val="accent5">
                <a:lumMod val="60000"/>
                <a:lumOff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3" name="椭圆 52"/>
            <p:cNvSpPr/>
            <p:nvPr/>
          </p:nvSpPr>
          <p:spPr>
            <a:xfrm rot="16200000">
              <a:off x="2137766" y="2641090"/>
              <a:ext cx="1208257" cy="1208257"/>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4" name="TextBox 73"/>
            <p:cNvSpPr txBox="1"/>
            <p:nvPr/>
          </p:nvSpPr>
          <p:spPr>
            <a:xfrm>
              <a:off x="2455146" y="3095382"/>
              <a:ext cx="573494" cy="200330"/>
            </a:xfrm>
            <a:prstGeom prst="rect">
              <a:avLst/>
            </a:prstGeom>
            <a:noFill/>
          </p:spPr>
          <p:txBody>
            <a:bodyPr wrap="none" rtlCol="0">
              <a:spAutoFit/>
            </a:bodyPr>
            <a:lstStyle/>
            <a:p>
              <a:pPr algn="ctr"/>
              <a:r>
                <a:rPr lang="zh-CN" altLang="en-US" sz="1100">
                  <a:solidFill>
                    <a:schemeClr val="bg1"/>
                  </a:solidFill>
                  <a:latin typeface="微软雅黑" panose="020B0503020204020204" pitchFamily="34" charset="-122"/>
                  <a:ea typeface="微软雅黑" panose="020B0503020204020204" pitchFamily="34" charset="-122"/>
                </a:rPr>
                <a:t>数据来源</a:t>
              </a:r>
              <a:endParaRPr lang="en-US" altLang="zh-CN" sz="1100">
                <a:solidFill>
                  <a:schemeClr val="bg1"/>
                </a:solidFill>
                <a:latin typeface="微软雅黑" panose="020B0503020204020204" pitchFamily="34" charset="-122"/>
                <a:ea typeface="微软雅黑" panose="020B0503020204020204" pitchFamily="34" charset="-122"/>
              </a:endParaRPr>
            </a:p>
          </p:txBody>
        </p:sp>
        <p:sp>
          <p:nvSpPr>
            <p:cNvPr id="55" name="TextBox 51"/>
            <p:cNvSpPr txBox="1"/>
            <p:nvPr/>
          </p:nvSpPr>
          <p:spPr>
            <a:xfrm>
              <a:off x="5797266" y="2564904"/>
              <a:ext cx="339040" cy="200330"/>
            </a:xfrm>
            <a:prstGeom prst="rect">
              <a:avLst/>
            </a:prstGeom>
            <a:noFill/>
          </p:spPr>
          <p:txBody>
            <a:bodyPr wrap="none" rtlCol="0">
              <a:spAutoFit/>
            </a:bodyPr>
            <a:lstStyle/>
            <a:p>
              <a:r>
                <a:rPr lang="en-US" altLang="zh-CN" sz="1100" err="1">
                  <a:latin typeface="微软雅黑" panose="020B0503020204020204" pitchFamily="34" charset="-122"/>
                  <a:ea typeface="微软雅黑" panose="020B0503020204020204" pitchFamily="34" charset="-122"/>
                </a:rPr>
                <a:t>dml</a:t>
              </a:r>
              <a:endParaRPr lang="en-US" altLang="zh-CN" sz="1100">
                <a:latin typeface="微软雅黑" panose="020B0503020204020204" pitchFamily="34" charset="-122"/>
                <a:ea typeface="微软雅黑" panose="020B0503020204020204" pitchFamily="34" charset="-122"/>
              </a:endParaRPr>
            </a:p>
          </p:txBody>
        </p:sp>
        <p:sp>
          <p:nvSpPr>
            <p:cNvPr id="56" name="TextBox 51"/>
            <p:cNvSpPr txBox="1"/>
            <p:nvPr/>
          </p:nvSpPr>
          <p:spPr>
            <a:xfrm>
              <a:off x="5663953" y="3429000"/>
              <a:ext cx="573494" cy="200330"/>
            </a:xfrm>
            <a:prstGeom prst="rect">
              <a:avLst/>
            </a:prstGeom>
            <a:noFill/>
          </p:spPr>
          <p:txBody>
            <a:bodyPr wrap="none" rtlCol="0">
              <a:spAutoFit/>
            </a:bodyPr>
            <a:lstStyle/>
            <a:p>
              <a:r>
                <a:rPr lang="zh-CN" altLang="en-US" sz="1100">
                  <a:latin typeface="微软雅黑" panose="020B0503020204020204" pitchFamily="34" charset="-122"/>
                  <a:ea typeface="微软雅黑" panose="020B0503020204020204" pitchFamily="34" charset="-122"/>
                </a:rPr>
                <a:t>接口动作</a:t>
              </a:r>
              <a:endParaRPr lang="en-US" altLang="zh-CN" sz="1100">
                <a:latin typeface="微软雅黑" panose="020B0503020204020204" pitchFamily="34" charset="-122"/>
                <a:ea typeface="微软雅黑" panose="020B0503020204020204" pitchFamily="34" charset="-122"/>
              </a:endParaRPr>
            </a:p>
          </p:txBody>
        </p:sp>
        <p:sp>
          <p:nvSpPr>
            <p:cNvPr id="57" name="圆角右箭头 56"/>
            <p:cNvSpPr/>
            <p:nvPr/>
          </p:nvSpPr>
          <p:spPr>
            <a:xfrm rot="12921410">
              <a:off x="5734688" y="3480737"/>
              <a:ext cx="1182399" cy="1171106"/>
            </a:xfrm>
            <a:prstGeom prst="bentArrow">
              <a:avLst>
                <a:gd name="adj1" fmla="val 9841"/>
                <a:gd name="adj2" fmla="val 8420"/>
                <a:gd name="adj3" fmla="val 17299"/>
                <a:gd name="adj4" fmla="val 30541"/>
              </a:avLst>
            </a:prstGeom>
            <a:solidFill>
              <a:schemeClr val="bg1">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58" name="下箭头 57"/>
            <p:cNvSpPr/>
            <p:nvPr/>
          </p:nvSpPr>
          <p:spPr>
            <a:xfrm rot="7713649">
              <a:off x="5287720" y="3677899"/>
              <a:ext cx="258825" cy="620217"/>
            </a:xfrm>
            <a:prstGeom prst="downArrow">
              <a:avLst/>
            </a:prstGeom>
            <a:solidFill>
              <a:schemeClr val="accent5">
                <a:lumMod val="60000"/>
                <a:lumOff val="4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60"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建模</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技术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内部运行机制</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59"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61"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62"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63"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64"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65"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66"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67" name="Shape 1259"/>
          <p:cNvSpPr/>
          <p:nvPr/>
        </p:nvSpPr>
        <p:spPr>
          <a:xfrm>
            <a:off x="194424" y="4906233"/>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建模</a:t>
            </a:r>
            <a:r>
              <a:rPr lang="zh-CN" altLang="en-US" dirty="0" smtClean="0">
                <a:solidFill>
                  <a:srgbClr val="C00000"/>
                </a:solidFill>
                <a:latin typeface="微软雅黑" panose="020B0503020204020204" pitchFamily="34" charset="-122"/>
                <a:ea typeface="微软雅黑" panose="020B0503020204020204" pitchFamily="34" charset="-122"/>
              </a:rPr>
              <a:t>技术    </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68"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69"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57354583"/>
      </p:ext>
    </p:extLst>
  </p:cSld>
  <p:clrMapOvr>
    <a:masterClrMapping/>
  </p:clrMapOvr>
  <p:transition spd="slow">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建模</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技术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移动建模技术架构</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1697999" y="1497263"/>
            <a:ext cx="10252606" cy="4368801"/>
            <a:chOff x="623392" y="1312752"/>
            <a:chExt cx="10945216" cy="4663933"/>
          </a:xfrm>
        </p:grpSpPr>
        <p:sp>
          <p:nvSpPr>
            <p:cNvPr id="21" name="圆柱形 20"/>
            <p:cNvSpPr/>
            <p:nvPr/>
          </p:nvSpPr>
          <p:spPr>
            <a:xfrm>
              <a:off x="2772574" y="2931428"/>
              <a:ext cx="605805" cy="1771933"/>
            </a:xfrm>
            <a:prstGeom prst="can">
              <a:avLst/>
            </a:prstGeom>
            <a:solidFill>
              <a:srgbClr val="0078D7"/>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1200" b="1" dirty="0">
                  <a:solidFill>
                    <a:schemeClr val="bg1"/>
                  </a:solidFill>
                  <a:latin typeface="微软雅黑" panose="020B0503020204020204" pitchFamily="34" charset="-122"/>
                  <a:ea typeface="微软雅黑" panose="020B0503020204020204" pitchFamily="34" charset="-122"/>
                </a:rPr>
                <a:t>e-bridge</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2" name="圆柱形 21"/>
            <p:cNvSpPr/>
            <p:nvPr/>
          </p:nvSpPr>
          <p:spPr>
            <a:xfrm>
              <a:off x="2773543" y="1460781"/>
              <a:ext cx="603972" cy="1540008"/>
            </a:xfrm>
            <a:prstGeom prst="can">
              <a:avLst/>
            </a:prstGeom>
            <a:solidFill>
              <a:srgbClr val="0078D7"/>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zh-CN" sz="1200" b="1">
                  <a:solidFill>
                    <a:schemeClr val="bg1"/>
                  </a:solidFill>
                  <a:latin typeface="微软雅黑" panose="020B0503020204020204" pitchFamily="34" charset="-122"/>
                  <a:ea typeface="微软雅黑" panose="020B0503020204020204" pitchFamily="34" charset="-122"/>
                </a:rPr>
                <a:t>e-mobile </a:t>
              </a:r>
            </a:p>
            <a:p>
              <a:pPr algn="ctr"/>
              <a:r>
                <a:rPr lang="en-US" altLang="zh-CN" sz="1200" b="1">
                  <a:solidFill>
                    <a:schemeClr val="bg1"/>
                  </a:solidFill>
                  <a:latin typeface="微软雅黑" panose="020B0503020204020204" pitchFamily="34" charset="-122"/>
                  <a:ea typeface="微软雅黑" panose="020B0503020204020204" pitchFamily="34" charset="-122"/>
                </a:rPr>
                <a:t>Server</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3" name="圆角矩形 22"/>
            <p:cNvSpPr/>
            <p:nvPr/>
          </p:nvSpPr>
          <p:spPr>
            <a:xfrm>
              <a:off x="623392" y="1460782"/>
              <a:ext cx="1824203" cy="3226809"/>
            </a:xfrm>
            <a:prstGeom prst="roundRect">
              <a:avLst/>
            </a:prstGeom>
            <a:gradFill flip="none" rotWithShape="1">
              <a:gsLst>
                <a:gs pos="0">
                  <a:schemeClr val="bg2">
                    <a:lumMod val="90000"/>
                    <a:shade val="30000"/>
                    <a:satMod val="115000"/>
                  </a:schemeClr>
                </a:gs>
                <a:gs pos="50000">
                  <a:schemeClr val="bg2">
                    <a:lumMod val="90000"/>
                    <a:shade val="67500"/>
                    <a:satMod val="115000"/>
                  </a:schemeClr>
                </a:gs>
                <a:gs pos="100000">
                  <a:schemeClr val="bg2">
                    <a:lumMod val="90000"/>
                    <a:shade val="100000"/>
                    <a:satMod val="115000"/>
                  </a:schemeClr>
                </a:gs>
              </a:gsLst>
              <a:lin ang="16200000" scaled="1"/>
              <a:tileRect/>
            </a:gra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微软雅黑" panose="020B0503020204020204" pitchFamily="34" charset="-122"/>
                <a:ea typeface="微软雅黑" panose="020B0503020204020204" pitchFamily="34" charset="-122"/>
              </a:endParaRPr>
            </a:p>
          </p:txBody>
        </p:sp>
        <p:sp>
          <p:nvSpPr>
            <p:cNvPr id="24" name="矩形 23"/>
            <p:cNvSpPr/>
            <p:nvPr/>
          </p:nvSpPr>
          <p:spPr>
            <a:xfrm>
              <a:off x="719403" y="2132856"/>
              <a:ext cx="1632181" cy="2242109"/>
            </a:xfrm>
            <a:prstGeom prst="rect">
              <a:avLst/>
            </a:prstGeom>
            <a:solidFill>
              <a:schemeClr val="bg1"/>
            </a:solid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a:solidFill>
                  <a:schemeClr val="tx1"/>
                </a:solidFill>
                <a:latin typeface="微软雅黑" panose="020B0503020204020204" pitchFamily="34" charset="-122"/>
                <a:ea typeface="微软雅黑" panose="020B0503020204020204" pitchFamily="34" charset="-122"/>
              </a:endParaRPr>
            </a:p>
            <a:p>
              <a:pPr algn="ctr"/>
              <a:endParaRPr lang="en-US" altLang="zh-CN" sz="1600">
                <a:solidFill>
                  <a:schemeClr val="tx1"/>
                </a:solidFill>
                <a:latin typeface="微软雅黑" panose="020B0503020204020204" pitchFamily="34" charset="-122"/>
                <a:ea typeface="微软雅黑" panose="020B0503020204020204" pitchFamily="34" charset="-122"/>
              </a:endParaRPr>
            </a:p>
            <a:p>
              <a:pPr algn="ctr"/>
              <a:endParaRPr lang="en-US" altLang="zh-CN" sz="1600">
                <a:solidFill>
                  <a:schemeClr val="tx1"/>
                </a:solidFill>
                <a:latin typeface="微软雅黑" panose="020B0503020204020204" pitchFamily="34" charset="-122"/>
                <a:ea typeface="微软雅黑" panose="020B0503020204020204" pitchFamily="34" charset="-122"/>
              </a:endParaRPr>
            </a:p>
            <a:p>
              <a:pPr algn="ctr"/>
              <a:endParaRPr lang="en-US" altLang="zh-CN" sz="1600">
                <a:solidFill>
                  <a:schemeClr val="tx1"/>
                </a:solidFill>
                <a:latin typeface="微软雅黑" panose="020B0503020204020204" pitchFamily="34" charset="-122"/>
                <a:ea typeface="微软雅黑" panose="020B0503020204020204" pitchFamily="34" charset="-122"/>
              </a:endParaRPr>
            </a:p>
          </p:txBody>
        </p:sp>
        <p:sp>
          <p:nvSpPr>
            <p:cNvPr id="25" name="TextBox 44"/>
            <p:cNvSpPr txBox="1"/>
            <p:nvPr/>
          </p:nvSpPr>
          <p:spPr>
            <a:xfrm>
              <a:off x="955900" y="1578859"/>
              <a:ext cx="1124026" cy="420756"/>
            </a:xfrm>
            <a:prstGeom prst="rect">
              <a:avLst/>
            </a:prstGeom>
            <a:noFill/>
          </p:spPr>
          <p:txBody>
            <a:bodyPr wrap="none" rtlCol="0">
              <a:spAutoFit/>
            </a:bodyPr>
            <a:lstStyle/>
            <a:p>
              <a:pPr algn="ctr"/>
              <a:r>
                <a:rPr lang="en-US" altLang="zh-CN" sz="1467" b="1" dirty="0" err="1">
                  <a:latin typeface="微软雅黑" panose="020B0503020204020204" pitchFamily="34" charset="-122"/>
                  <a:ea typeface="微软雅黑" panose="020B0503020204020204" pitchFamily="34" charset="-122"/>
                </a:rPr>
                <a:t>WebView</a:t>
              </a:r>
              <a:endParaRPr lang="en-US" altLang="zh-CN" sz="1467" b="1" dirty="0">
                <a:latin typeface="微软雅黑" panose="020B0503020204020204" pitchFamily="34" charset="-122"/>
                <a:ea typeface="微软雅黑" panose="020B0503020204020204" pitchFamily="34" charset="-122"/>
              </a:endParaRPr>
            </a:p>
            <a:p>
              <a:pPr algn="ctr"/>
              <a:r>
                <a:rPr lang="en-US" altLang="zh-CN" sz="667" dirty="0" err="1">
                  <a:latin typeface="微软雅黑" panose="020B0503020204020204" pitchFamily="34" charset="-122"/>
                  <a:ea typeface="微软雅黑" panose="020B0503020204020204" pitchFamily="34" charset="-122"/>
                </a:rPr>
                <a:t>Navtive</a:t>
              </a:r>
              <a:r>
                <a:rPr lang="en-US" altLang="zh-CN" sz="667" dirty="0">
                  <a:latin typeface="微软雅黑" panose="020B0503020204020204" pitchFamily="34" charset="-122"/>
                  <a:ea typeface="微软雅黑" panose="020B0503020204020204" pitchFamily="34" charset="-122"/>
                </a:rPr>
                <a:t> Portion of App</a:t>
              </a:r>
              <a:endParaRPr lang="zh-CN" altLang="en-US" sz="667" b="1" dirty="0">
                <a:latin typeface="微软雅黑" panose="020B0503020204020204" pitchFamily="34" charset="-122"/>
                <a:ea typeface="微软雅黑" panose="020B0503020204020204" pitchFamily="34" charset="-122"/>
              </a:endParaRPr>
            </a:p>
          </p:txBody>
        </p:sp>
        <p:sp>
          <p:nvSpPr>
            <p:cNvPr id="26" name="圆柱形 25"/>
            <p:cNvSpPr/>
            <p:nvPr/>
          </p:nvSpPr>
          <p:spPr>
            <a:xfrm>
              <a:off x="3622659" y="1460781"/>
              <a:ext cx="515076" cy="3235700"/>
            </a:xfrm>
            <a:prstGeom prst="can">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200" b="1" dirty="0">
                  <a:solidFill>
                    <a:schemeClr val="bg1"/>
                  </a:solidFill>
                  <a:latin typeface="微软雅黑" panose="020B0503020204020204" pitchFamily="34" charset="-122"/>
                  <a:ea typeface="微软雅黑" panose="020B0503020204020204" pitchFamily="34" charset="-122"/>
                </a:rPr>
                <a:t>移动建模运行时引擎</a:t>
              </a:r>
            </a:p>
          </p:txBody>
        </p:sp>
        <p:sp>
          <p:nvSpPr>
            <p:cNvPr id="27" name="矩形 26"/>
            <p:cNvSpPr/>
            <p:nvPr/>
          </p:nvSpPr>
          <p:spPr>
            <a:xfrm>
              <a:off x="4415609" y="1460780"/>
              <a:ext cx="1947979" cy="3229123"/>
            </a:xfrm>
            <a:prstGeom prst="rect">
              <a:avLst/>
            </a:prstGeom>
            <a:solidFill>
              <a:srgbClr val="0078D7"/>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zh-CN" altLang="en-US" sz="1067" b="1" dirty="0">
                  <a:solidFill>
                    <a:schemeClr val="bg1"/>
                  </a:solidFill>
                  <a:latin typeface="微软雅黑" panose="020B0503020204020204" pitchFamily="34" charset="-122"/>
                  <a:ea typeface="微软雅黑" panose="020B0503020204020204" pitchFamily="34" charset="-122"/>
                </a:rPr>
                <a:t>移动建模后端</a:t>
              </a:r>
            </a:p>
          </p:txBody>
        </p:sp>
        <p:sp>
          <p:nvSpPr>
            <p:cNvPr id="28" name="矩形 27"/>
            <p:cNvSpPr/>
            <p:nvPr/>
          </p:nvSpPr>
          <p:spPr>
            <a:xfrm>
              <a:off x="4572820" y="2394583"/>
              <a:ext cx="1632000" cy="403200"/>
            </a:xfrm>
            <a:prstGeom prst="rect">
              <a:avLst/>
            </a:prstGeom>
            <a:solidFill>
              <a:srgbClr val="0063B4"/>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zh-CN" altLang="en-US" sz="933">
                  <a:solidFill>
                    <a:schemeClr val="tx2">
                      <a:lumMod val="20000"/>
                      <a:lumOff val="80000"/>
                    </a:schemeClr>
                  </a:solidFill>
                  <a:latin typeface="微软雅黑" panose="020B0503020204020204" pitchFamily="34" charset="-122"/>
                  <a:ea typeface="微软雅黑" panose="020B0503020204020204" pitchFamily="34" charset="-122"/>
                </a:rPr>
                <a:t>动态控件</a:t>
              </a:r>
              <a:endParaRPr lang="en-US" altLang="zh-CN" sz="933">
                <a:solidFill>
                  <a:schemeClr val="tx2">
                    <a:lumMod val="20000"/>
                    <a:lumOff val="80000"/>
                  </a:schemeClr>
                </a:solidFill>
                <a:latin typeface="微软雅黑" panose="020B0503020204020204" pitchFamily="34" charset="-122"/>
                <a:ea typeface="微软雅黑" panose="020B0503020204020204" pitchFamily="34" charset="-122"/>
              </a:endParaRPr>
            </a:p>
            <a:p>
              <a:pPr algn="ctr"/>
              <a:r>
                <a:rPr lang="en-US" altLang="zh-CN" sz="800">
                  <a:solidFill>
                    <a:schemeClr val="tx2">
                      <a:lumMod val="20000"/>
                      <a:lumOff val="80000"/>
                    </a:schemeClr>
                  </a:solidFill>
                  <a:latin typeface="微软雅黑" panose="020B0503020204020204" pitchFamily="34" charset="-122"/>
                  <a:ea typeface="微软雅黑" panose="020B0503020204020204" pitchFamily="34" charset="-122"/>
                </a:rPr>
                <a:t>(H5 Component)</a:t>
              </a:r>
              <a:endParaRPr lang="zh-CN" altLang="en-US" sz="800" dirty="0">
                <a:solidFill>
                  <a:schemeClr val="tx2">
                    <a:lumMod val="20000"/>
                    <a:lumOff val="80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4572820" y="2931428"/>
              <a:ext cx="1632000" cy="403200"/>
            </a:xfrm>
            <a:prstGeom prst="rect">
              <a:avLst/>
            </a:prstGeom>
            <a:solidFill>
              <a:srgbClr val="0063B4"/>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zh-CN" altLang="en-US" sz="933" dirty="0">
                  <a:solidFill>
                    <a:schemeClr val="tx2">
                      <a:lumMod val="20000"/>
                      <a:lumOff val="80000"/>
                    </a:schemeClr>
                  </a:solidFill>
                  <a:latin typeface="微软雅黑" panose="020B0503020204020204" pitchFamily="34" charset="-122"/>
                  <a:ea typeface="微软雅黑" panose="020B0503020204020204" pitchFamily="34" charset="-122"/>
                </a:rPr>
                <a:t>函数库</a:t>
              </a:r>
              <a:endParaRPr lang="en-US" altLang="zh-CN" sz="933" dirty="0">
                <a:solidFill>
                  <a:schemeClr val="tx2">
                    <a:lumMod val="20000"/>
                    <a:lumOff val="80000"/>
                  </a:schemeClr>
                </a:solidFill>
                <a:latin typeface="微软雅黑" panose="020B0503020204020204" pitchFamily="34" charset="-122"/>
                <a:ea typeface="微软雅黑" panose="020B0503020204020204" pitchFamily="34" charset="-122"/>
              </a:endParaRPr>
            </a:p>
            <a:p>
              <a:pPr algn="ctr"/>
              <a:r>
                <a:rPr lang="en-US" altLang="zh-CN" sz="800">
                  <a:solidFill>
                    <a:schemeClr val="tx2">
                      <a:lumMod val="20000"/>
                      <a:lumOff val="80000"/>
                    </a:schemeClr>
                  </a:solidFill>
                  <a:latin typeface="微软雅黑" panose="020B0503020204020204" pitchFamily="34" charset="-122"/>
                  <a:ea typeface="微软雅黑" panose="020B0503020204020204" pitchFamily="34" charset="-122"/>
                </a:rPr>
                <a:t>(JS API)</a:t>
              </a:r>
              <a:endParaRPr lang="zh-CN" altLang="en-US" sz="800" dirty="0">
                <a:solidFill>
                  <a:schemeClr val="tx2">
                    <a:lumMod val="20000"/>
                    <a:lumOff val="80000"/>
                  </a:schemeClr>
                </a:solidFill>
                <a:latin typeface="微软雅黑" panose="020B0503020204020204" pitchFamily="34" charset="-122"/>
                <a:ea typeface="微软雅黑" panose="020B0503020204020204" pitchFamily="34" charset="-122"/>
              </a:endParaRPr>
            </a:p>
          </p:txBody>
        </p:sp>
        <p:sp>
          <p:nvSpPr>
            <p:cNvPr id="30" name="矩形 29"/>
            <p:cNvSpPr/>
            <p:nvPr/>
          </p:nvSpPr>
          <p:spPr>
            <a:xfrm>
              <a:off x="4572820" y="3468273"/>
              <a:ext cx="1632000" cy="403200"/>
            </a:xfrm>
            <a:prstGeom prst="rect">
              <a:avLst/>
            </a:prstGeom>
            <a:solidFill>
              <a:srgbClr val="0063B4"/>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zh-CN" altLang="en-US" sz="933" dirty="0">
                  <a:solidFill>
                    <a:schemeClr val="tx2">
                      <a:lumMod val="20000"/>
                      <a:lumOff val="80000"/>
                    </a:schemeClr>
                  </a:solidFill>
                  <a:latin typeface="微软雅黑" panose="020B0503020204020204" pitchFamily="34" charset="-122"/>
                  <a:ea typeface="微软雅黑" panose="020B0503020204020204" pitchFamily="34" charset="-122"/>
                </a:rPr>
                <a:t>模板</a:t>
              </a:r>
              <a:r>
                <a:rPr lang="zh-CN" altLang="en-US" sz="933">
                  <a:solidFill>
                    <a:schemeClr val="tx2">
                      <a:lumMod val="20000"/>
                      <a:lumOff val="80000"/>
                    </a:schemeClr>
                  </a:solidFill>
                  <a:latin typeface="微软雅黑" panose="020B0503020204020204" pitchFamily="34" charset="-122"/>
                  <a:ea typeface="微软雅黑" panose="020B0503020204020204" pitchFamily="34" charset="-122"/>
                </a:rPr>
                <a:t>样式</a:t>
              </a:r>
              <a:endParaRPr lang="en-US" altLang="zh-CN" sz="933">
                <a:solidFill>
                  <a:schemeClr val="tx2">
                    <a:lumMod val="20000"/>
                    <a:lumOff val="80000"/>
                  </a:schemeClr>
                </a:solidFill>
                <a:latin typeface="微软雅黑" panose="020B0503020204020204" pitchFamily="34" charset="-122"/>
                <a:ea typeface="微软雅黑" panose="020B0503020204020204" pitchFamily="34" charset="-122"/>
              </a:endParaRPr>
            </a:p>
            <a:p>
              <a:pPr algn="ctr"/>
              <a:r>
                <a:rPr lang="en-US" altLang="zh-CN" sz="800">
                  <a:solidFill>
                    <a:schemeClr val="tx2">
                      <a:lumMod val="20000"/>
                      <a:lumOff val="80000"/>
                    </a:schemeClr>
                  </a:solidFill>
                  <a:latin typeface="微软雅黑" panose="020B0503020204020204" pitchFamily="34" charset="-122"/>
                  <a:ea typeface="微软雅黑" panose="020B0503020204020204" pitchFamily="34" charset="-122"/>
                </a:rPr>
                <a:t>(Page Template)</a:t>
              </a:r>
              <a:endParaRPr lang="zh-CN" altLang="en-US" sz="800" dirty="0">
                <a:solidFill>
                  <a:schemeClr val="tx2">
                    <a:lumMod val="20000"/>
                    <a:lumOff val="80000"/>
                  </a:schemeClr>
                </a:solidFill>
                <a:latin typeface="微软雅黑" panose="020B0503020204020204" pitchFamily="34" charset="-122"/>
                <a:ea typeface="微软雅黑" panose="020B0503020204020204" pitchFamily="34" charset="-122"/>
              </a:endParaRPr>
            </a:p>
          </p:txBody>
        </p:sp>
        <p:sp>
          <p:nvSpPr>
            <p:cNvPr id="31" name="矩形 30"/>
            <p:cNvSpPr/>
            <p:nvPr/>
          </p:nvSpPr>
          <p:spPr>
            <a:xfrm>
              <a:off x="4572820" y="4005117"/>
              <a:ext cx="1632000" cy="403200"/>
            </a:xfrm>
            <a:prstGeom prst="rect">
              <a:avLst/>
            </a:prstGeom>
            <a:solidFill>
              <a:srgbClr val="0063B4"/>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zh-CN" altLang="en-US" sz="933" dirty="0">
                  <a:solidFill>
                    <a:schemeClr val="tx2">
                      <a:lumMod val="20000"/>
                      <a:lumOff val="80000"/>
                    </a:schemeClr>
                  </a:solidFill>
                  <a:latin typeface="微软雅黑" panose="020B0503020204020204" pitchFamily="34" charset="-122"/>
                  <a:ea typeface="微软雅黑" panose="020B0503020204020204" pitchFamily="34" charset="-122"/>
                </a:rPr>
                <a:t>原生控件</a:t>
              </a:r>
              <a:endParaRPr lang="en-US" altLang="zh-CN" sz="933" dirty="0">
                <a:solidFill>
                  <a:schemeClr val="tx2">
                    <a:lumMod val="20000"/>
                    <a:lumOff val="80000"/>
                  </a:schemeClr>
                </a:solidFill>
                <a:latin typeface="微软雅黑" panose="020B0503020204020204" pitchFamily="34" charset="-122"/>
                <a:ea typeface="微软雅黑" panose="020B0503020204020204" pitchFamily="34" charset="-122"/>
              </a:endParaRPr>
            </a:p>
            <a:p>
              <a:pPr algn="ctr"/>
              <a:r>
                <a:rPr lang="en-US" altLang="zh-CN" sz="800" dirty="0">
                  <a:solidFill>
                    <a:schemeClr val="tx2">
                      <a:lumMod val="20000"/>
                      <a:lumOff val="80000"/>
                    </a:schemeClr>
                  </a:solidFill>
                  <a:latin typeface="微软雅黑" panose="020B0503020204020204" pitchFamily="34" charset="-122"/>
                  <a:ea typeface="微软雅黑" panose="020B0503020204020204" pitchFamily="34" charset="-122"/>
                </a:rPr>
                <a:t>(GPS</a:t>
              </a:r>
              <a:r>
                <a:rPr lang="zh-CN" altLang="en-US" sz="800" dirty="0">
                  <a:solidFill>
                    <a:schemeClr val="tx2">
                      <a:lumMod val="20000"/>
                      <a:lumOff val="80000"/>
                    </a:schemeClr>
                  </a:solidFill>
                  <a:latin typeface="微软雅黑" panose="020B0503020204020204" pitchFamily="34" charset="-122"/>
                  <a:ea typeface="微软雅黑" panose="020B0503020204020204" pitchFamily="34" charset="-122"/>
                </a:rPr>
                <a:t>、</a:t>
              </a:r>
              <a:r>
                <a:rPr lang="en-US" altLang="zh-CN" sz="800" dirty="0">
                  <a:solidFill>
                    <a:schemeClr val="tx2">
                      <a:lumMod val="20000"/>
                      <a:lumOff val="80000"/>
                    </a:schemeClr>
                  </a:solidFill>
                  <a:latin typeface="微软雅黑" panose="020B0503020204020204" pitchFamily="34" charset="-122"/>
                  <a:ea typeface="微软雅黑" panose="020B0503020204020204" pitchFamily="34" charset="-122"/>
                </a:rPr>
                <a:t>Camera)</a:t>
              </a:r>
              <a:endParaRPr lang="zh-CN" altLang="en-US" sz="800" dirty="0">
                <a:solidFill>
                  <a:schemeClr val="tx2">
                    <a:lumMod val="20000"/>
                    <a:lumOff val="80000"/>
                  </a:schemeClr>
                </a:solidFill>
                <a:latin typeface="微软雅黑" panose="020B0503020204020204" pitchFamily="34" charset="-122"/>
                <a:ea typeface="微软雅黑" panose="020B0503020204020204" pitchFamily="34" charset="-122"/>
              </a:endParaRPr>
            </a:p>
          </p:txBody>
        </p:sp>
        <p:sp>
          <p:nvSpPr>
            <p:cNvPr id="32" name="矩形 31"/>
            <p:cNvSpPr/>
            <p:nvPr/>
          </p:nvSpPr>
          <p:spPr>
            <a:xfrm>
              <a:off x="6608769" y="1460781"/>
              <a:ext cx="2700048" cy="2160241"/>
            </a:xfrm>
            <a:prstGeom prst="rect">
              <a:avLst/>
            </a:prstGeom>
            <a:solidFill>
              <a:srgbClr val="0078D7"/>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zh-CN" altLang="en-US" sz="1067" b="1">
                  <a:solidFill>
                    <a:schemeClr val="bg1"/>
                  </a:solidFill>
                  <a:latin typeface="微软雅黑" panose="020B0503020204020204" pitchFamily="34" charset="-122"/>
                  <a:ea typeface="微软雅黑" panose="020B0503020204020204" pitchFamily="34" charset="-122"/>
                </a:rPr>
                <a:t>移动平台集成适</a:t>
              </a:r>
              <a:r>
                <a:rPr lang="zh-CN" altLang="en-US" sz="1067" b="1" dirty="0">
                  <a:solidFill>
                    <a:schemeClr val="bg1"/>
                  </a:solidFill>
                  <a:latin typeface="微软雅黑" panose="020B0503020204020204" pitchFamily="34" charset="-122"/>
                  <a:ea typeface="微软雅黑" panose="020B0503020204020204" pitchFamily="34" charset="-122"/>
                </a:rPr>
                <a:t>配器</a:t>
              </a:r>
            </a:p>
          </p:txBody>
        </p:sp>
        <p:sp>
          <p:nvSpPr>
            <p:cNvPr id="33" name="矩形 32"/>
            <p:cNvSpPr/>
            <p:nvPr/>
          </p:nvSpPr>
          <p:spPr>
            <a:xfrm>
              <a:off x="6608497" y="3864743"/>
              <a:ext cx="2700320" cy="384000"/>
            </a:xfrm>
            <a:prstGeom prst="rect">
              <a:avLst/>
            </a:prstGeom>
            <a:solidFill>
              <a:srgbClr val="0078D7"/>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CN" sz="933" b="1" dirty="0">
                  <a:solidFill>
                    <a:schemeClr val="bg1"/>
                  </a:solidFill>
                  <a:latin typeface="微软雅黑" panose="020B0503020204020204" pitchFamily="34" charset="-122"/>
                  <a:ea typeface="微软雅黑" panose="020B0503020204020204" pitchFamily="34" charset="-122"/>
                </a:rPr>
                <a:t>e-mobile JS-API </a:t>
              </a:r>
              <a:endParaRPr lang="zh-CN" altLang="en-US" sz="933" b="1" dirty="0">
                <a:solidFill>
                  <a:schemeClr val="bg1"/>
                </a:solidFill>
                <a:latin typeface="微软雅黑" panose="020B0503020204020204" pitchFamily="34" charset="-122"/>
                <a:ea typeface="微软雅黑" panose="020B0503020204020204" pitchFamily="34" charset="-122"/>
              </a:endParaRPr>
            </a:p>
          </p:txBody>
        </p:sp>
        <p:sp>
          <p:nvSpPr>
            <p:cNvPr id="34" name="矩形 33"/>
            <p:cNvSpPr/>
            <p:nvPr/>
          </p:nvSpPr>
          <p:spPr>
            <a:xfrm>
              <a:off x="9575293" y="3868413"/>
              <a:ext cx="1993312" cy="821491"/>
            </a:xfrm>
            <a:prstGeom prst="rect">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US" altLang="zh-CN" sz="800" b="1" dirty="0">
                  <a:solidFill>
                    <a:schemeClr val="tx1"/>
                  </a:solidFill>
                  <a:latin typeface="微软雅黑" panose="020B0503020204020204" pitchFamily="34" charset="-122"/>
                  <a:ea typeface="微软雅黑" panose="020B0503020204020204" pitchFamily="34" charset="-122"/>
                </a:rPr>
                <a:t>Mobile Operation System API</a:t>
              </a:r>
              <a:endParaRPr lang="zh-CN" altLang="en-US" sz="800" b="1" dirty="0">
                <a:solidFill>
                  <a:schemeClr val="tx1"/>
                </a:solidFill>
                <a:latin typeface="微软雅黑" panose="020B0503020204020204" pitchFamily="34" charset="-122"/>
                <a:ea typeface="微软雅黑" panose="020B0503020204020204" pitchFamily="34" charset="-122"/>
              </a:endParaRPr>
            </a:p>
          </p:txBody>
        </p:sp>
        <p:sp>
          <p:nvSpPr>
            <p:cNvPr id="35" name="矩形 34"/>
            <p:cNvSpPr/>
            <p:nvPr/>
          </p:nvSpPr>
          <p:spPr>
            <a:xfrm>
              <a:off x="9575293" y="1462659"/>
              <a:ext cx="1993312" cy="1134108"/>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US" altLang="zh-CN" sz="1067" b="1">
                  <a:solidFill>
                    <a:schemeClr val="tx1"/>
                  </a:solidFill>
                  <a:latin typeface="微软雅黑" panose="020B0503020204020204" pitchFamily="34" charset="-122"/>
                  <a:ea typeface="微软雅黑" panose="020B0503020204020204" pitchFamily="34" charset="-122"/>
                </a:rPr>
                <a:t>e-cology</a:t>
              </a:r>
              <a:r>
                <a:rPr lang="zh-CN" altLang="en-US" sz="1067" b="1">
                  <a:solidFill>
                    <a:schemeClr val="tx1"/>
                  </a:solidFill>
                  <a:latin typeface="微软雅黑" panose="020B0503020204020204" pitchFamily="34" charset="-122"/>
                  <a:ea typeface="微软雅黑" panose="020B0503020204020204" pitchFamily="34" charset="-122"/>
                </a:rPr>
                <a:t>业务建</a:t>
              </a:r>
              <a:r>
                <a:rPr lang="zh-CN" altLang="en-US" sz="1067" b="1" dirty="0">
                  <a:solidFill>
                    <a:schemeClr val="tx1"/>
                  </a:solidFill>
                  <a:latin typeface="微软雅黑" panose="020B0503020204020204" pitchFamily="34" charset="-122"/>
                  <a:ea typeface="微软雅黑" panose="020B0503020204020204" pitchFamily="34" charset="-122"/>
                </a:rPr>
                <a:t>模</a:t>
              </a:r>
              <a:endParaRPr lang="en-US" altLang="zh-CN" sz="1067" b="1" dirty="0">
                <a:solidFill>
                  <a:schemeClr val="tx1"/>
                </a:solidFill>
                <a:latin typeface="微软雅黑" panose="020B0503020204020204" pitchFamily="34" charset="-122"/>
                <a:ea typeface="微软雅黑" panose="020B0503020204020204" pitchFamily="34" charset="-122"/>
              </a:endParaRPr>
            </a:p>
            <a:p>
              <a:endParaRPr lang="en-US" altLang="zh-CN" sz="933" dirty="0">
                <a:solidFill>
                  <a:schemeClr val="tx1"/>
                </a:solidFill>
                <a:latin typeface="微软雅黑" panose="020B0503020204020204" pitchFamily="34" charset="-122"/>
                <a:ea typeface="微软雅黑" panose="020B0503020204020204" pitchFamily="34" charset="-122"/>
              </a:endParaRPr>
            </a:p>
            <a:p>
              <a:pPr>
                <a:lnSpc>
                  <a:spcPct val="150000"/>
                </a:lnSpc>
              </a:pPr>
              <a:r>
                <a:rPr lang="en-US" altLang="zh-CN" sz="933" dirty="0">
                  <a:solidFill>
                    <a:schemeClr val="tx1"/>
                  </a:solidFill>
                  <a:latin typeface="微软雅黑" panose="020B0503020204020204" pitchFamily="34" charset="-122"/>
                  <a:ea typeface="微软雅黑" panose="020B0503020204020204" pitchFamily="34" charset="-122"/>
                </a:rPr>
                <a:t>PC</a:t>
              </a:r>
              <a:r>
                <a:rPr lang="zh-CN" altLang="en-US" sz="933" dirty="0">
                  <a:solidFill>
                    <a:schemeClr val="tx1"/>
                  </a:solidFill>
                  <a:latin typeface="微软雅黑" panose="020B0503020204020204" pitchFamily="34" charset="-122"/>
                  <a:ea typeface="微软雅黑" panose="020B0503020204020204" pitchFamily="34" charset="-122"/>
                </a:rPr>
                <a:t>端基础数据管理、标准</a:t>
              </a:r>
              <a:r>
                <a:rPr lang="en-US" altLang="zh-CN" sz="933" dirty="0">
                  <a:solidFill>
                    <a:schemeClr val="tx1"/>
                  </a:solidFill>
                  <a:latin typeface="微软雅黑" panose="020B0503020204020204" pitchFamily="34" charset="-122"/>
                  <a:ea typeface="微软雅黑" panose="020B0503020204020204" pitchFamily="34" charset="-122"/>
                </a:rPr>
                <a:t>OA</a:t>
              </a:r>
              <a:r>
                <a:rPr lang="zh-CN" altLang="en-US" sz="933" dirty="0">
                  <a:solidFill>
                    <a:schemeClr val="tx1"/>
                  </a:solidFill>
                  <a:latin typeface="微软雅黑" panose="020B0503020204020204" pitchFamily="34" charset="-122"/>
                  <a:ea typeface="微软雅黑" panose="020B0503020204020204" pitchFamily="34" charset="-122"/>
                </a:rPr>
                <a:t>模块、业务功能模块、角色权限配置</a:t>
              </a:r>
              <a:r>
                <a:rPr lang="en-US" altLang="zh-CN" sz="933" dirty="0">
                  <a:solidFill>
                    <a:schemeClr val="tx1"/>
                  </a:solidFill>
                  <a:latin typeface="微软雅黑" panose="020B0503020204020204" pitchFamily="34" charset="-122"/>
                  <a:ea typeface="微软雅黑" panose="020B0503020204020204" pitchFamily="34" charset="-122"/>
                </a:rPr>
                <a:t>……</a:t>
              </a:r>
              <a:endParaRPr lang="zh-CN" altLang="en-US" sz="933" dirty="0">
                <a:solidFill>
                  <a:schemeClr val="tx1"/>
                </a:solidFill>
                <a:latin typeface="微软雅黑" panose="020B0503020204020204" pitchFamily="34" charset="-122"/>
                <a:ea typeface="微软雅黑" panose="020B0503020204020204" pitchFamily="34" charset="-122"/>
              </a:endParaRPr>
            </a:p>
          </p:txBody>
        </p:sp>
        <p:sp>
          <p:nvSpPr>
            <p:cNvPr id="36" name="矩形 35"/>
            <p:cNvSpPr/>
            <p:nvPr/>
          </p:nvSpPr>
          <p:spPr>
            <a:xfrm>
              <a:off x="6608769" y="4305168"/>
              <a:ext cx="2700320" cy="384000"/>
            </a:xfrm>
            <a:prstGeom prst="rect">
              <a:avLst/>
            </a:prstGeom>
            <a:solidFill>
              <a:schemeClr val="accent3">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CN" altLang="en-US" sz="933" b="1">
                  <a:solidFill>
                    <a:schemeClr val="bg1"/>
                  </a:solidFill>
                  <a:latin typeface="微软雅黑" panose="020B0503020204020204" pitchFamily="34" charset="-122"/>
                  <a:ea typeface="微软雅黑" panose="020B0503020204020204" pitchFamily="34" charset="-122"/>
                </a:rPr>
                <a:t>云桥</a:t>
              </a:r>
              <a:r>
                <a:rPr lang="en-US" altLang="zh-CN" sz="933" b="1">
                  <a:solidFill>
                    <a:schemeClr val="bg1"/>
                  </a:solidFill>
                  <a:latin typeface="微软雅黑" panose="020B0503020204020204" pitchFamily="34" charset="-122"/>
                  <a:ea typeface="微软雅黑" panose="020B0503020204020204" pitchFamily="34" charset="-122"/>
                </a:rPr>
                <a:t>JS-SDK</a:t>
              </a:r>
              <a:r>
                <a:rPr lang="zh-CN" altLang="en-US" sz="933" b="1">
                  <a:solidFill>
                    <a:schemeClr val="bg1"/>
                  </a:solidFill>
                  <a:latin typeface="微软雅黑" panose="020B0503020204020204" pitchFamily="34" charset="-122"/>
                  <a:ea typeface="微软雅黑" panose="020B0503020204020204" pitchFamily="34" charset="-122"/>
                </a:rPr>
                <a:t>（微信、钉钉）</a:t>
              </a:r>
              <a:endParaRPr lang="zh-CN" altLang="en-US" sz="933" b="1" dirty="0">
                <a:solidFill>
                  <a:schemeClr val="bg1"/>
                </a:solidFill>
                <a:latin typeface="微软雅黑" panose="020B0503020204020204" pitchFamily="34" charset="-122"/>
                <a:ea typeface="微软雅黑" panose="020B0503020204020204" pitchFamily="34" charset="-122"/>
              </a:endParaRPr>
            </a:p>
          </p:txBody>
        </p:sp>
        <p:pic>
          <p:nvPicPr>
            <p:cNvPr id="3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2292" y="4145549"/>
              <a:ext cx="257685" cy="2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9299" y="4120123"/>
              <a:ext cx="279707" cy="3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Box 58"/>
            <p:cNvSpPr txBox="1"/>
            <p:nvPr/>
          </p:nvSpPr>
          <p:spPr>
            <a:xfrm>
              <a:off x="10000712" y="4420851"/>
              <a:ext cx="383438" cy="235898"/>
            </a:xfrm>
            <a:prstGeom prst="rect">
              <a:avLst/>
            </a:prstGeom>
            <a:noFill/>
          </p:spPr>
          <p:txBody>
            <a:bodyPr wrap="none" rtlCol="0">
              <a:spAutoFit/>
            </a:bodyPr>
            <a:lstStyle/>
            <a:p>
              <a:r>
                <a:rPr lang="en-US" altLang="zh-CN" sz="933" dirty="0">
                  <a:latin typeface="微软雅黑" panose="020B0503020204020204" pitchFamily="34" charset="-122"/>
                  <a:ea typeface="微软雅黑" panose="020B0503020204020204" pitchFamily="34" charset="-122"/>
                </a:rPr>
                <a:t>iOS</a:t>
              </a:r>
              <a:endParaRPr lang="zh-CN" altLang="en-US" sz="933" dirty="0">
                <a:latin typeface="微软雅黑" panose="020B0503020204020204" pitchFamily="34" charset="-122"/>
                <a:ea typeface="微软雅黑" panose="020B0503020204020204" pitchFamily="34" charset="-122"/>
              </a:endParaRPr>
            </a:p>
          </p:txBody>
        </p:sp>
        <p:sp>
          <p:nvSpPr>
            <p:cNvPr id="40" name="TextBox 59"/>
            <p:cNvSpPr txBox="1"/>
            <p:nvPr/>
          </p:nvSpPr>
          <p:spPr>
            <a:xfrm>
              <a:off x="10449549" y="4429741"/>
              <a:ext cx="651140" cy="235898"/>
            </a:xfrm>
            <a:prstGeom prst="rect">
              <a:avLst/>
            </a:prstGeom>
            <a:noFill/>
          </p:spPr>
          <p:txBody>
            <a:bodyPr wrap="none" rtlCol="0">
              <a:spAutoFit/>
            </a:bodyPr>
            <a:lstStyle/>
            <a:p>
              <a:r>
                <a:rPr lang="en-US" altLang="zh-CN" sz="933" dirty="0">
                  <a:solidFill>
                    <a:schemeClr val="accent3"/>
                  </a:solidFill>
                  <a:latin typeface="微软雅黑" panose="020B0503020204020204" pitchFamily="34" charset="-122"/>
                  <a:ea typeface="微软雅黑" panose="020B0503020204020204" pitchFamily="34" charset="-122"/>
                </a:rPr>
                <a:t>Android</a:t>
              </a:r>
              <a:endParaRPr lang="zh-CN" altLang="en-US" sz="933" dirty="0">
                <a:solidFill>
                  <a:schemeClr val="accent3"/>
                </a:solidFill>
                <a:latin typeface="微软雅黑" panose="020B0503020204020204" pitchFamily="34" charset="-122"/>
                <a:ea typeface="微软雅黑" panose="020B0503020204020204" pitchFamily="34" charset="-122"/>
              </a:endParaRPr>
            </a:p>
          </p:txBody>
        </p:sp>
        <p:sp>
          <p:nvSpPr>
            <p:cNvPr id="41" name="左右箭头 40"/>
            <p:cNvSpPr/>
            <p:nvPr/>
          </p:nvSpPr>
          <p:spPr>
            <a:xfrm>
              <a:off x="2442962" y="2110039"/>
              <a:ext cx="357857" cy="266669"/>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42" name="矩形 41"/>
            <p:cNvSpPr/>
            <p:nvPr/>
          </p:nvSpPr>
          <p:spPr>
            <a:xfrm>
              <a:off x="6794639" y="1857738"/>
              <a:ext cx="1632000" cy="293708"/>
            </a:xfrm>
            <a:prstGeom prst="rect">
              <a:avLst/>
            </a:prstGeom>
            <a:solidFill>
              <a:srgbClr val="0063B4"/>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en-US" altLang="zh-CN" sz="933">
                  <a:solidFill>
                    <a:schemeClr val="tx2">
                      <a:lumMod val="20000"/>
                      <a:lumOff val="80000"/>
                    </a:schemeClr>
                  </a:solidFill>
                  <a:latin typeface="微软雅黑" panose="020B0503020204020204" pitchFamily="34" charset="-122"/>
                  <a:ea typeface="微软雅黑" panose="020B0503020204020204" pitchFamily="34" charset="-122"/>
                </a:rPr>
                <a:t>HTTP(REST API)</a:t>
              </a:r>
              <a:endParaRPr lang="zh-CN" altLang="en-US" sz="933" dirty="0">
                <a:solidFill>
                  <a:schemeClr val="tx2">
                    <a:lumMod val="20000"/>
                    <a:lumOff val="80000"/>
                  </a:schemeClr>
                </a:solidFill>
                <a:latin typeface="微软雅黑" panose="020B0503020204020204" pitchFamily="34" charset="-122"/>
                <a:ea typeface="微软雅黑" panose="020B0503020204020204" pitchFamily="34" charset="-122"/>
              </a:endParaRPr>
            </a:p>
          </p:txBody>
        </p:sp>
        <p:sp>
          <p:nvSpPr>
            <p:cNvPr id="43" name="矩形 42"/>
            <p:cNvSpPr/>
            <p:nvPr/>
          </p:nvSpPr>
          <p:spPr>
            <a:xfrm>
              <a:off x="6794639" y="2211315"/>
              <a:ext cx="1632000" cy="277437"/>
            </a:xfrm>
            <a:prstGeom prst="rect">
              <a:avLst/>
            </a:prstGeom>
            <a:solidFill>
              <a:srgbClr val="0063B4"/>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en-US" altLang="zh-CN" sz="933" dirty="0">
                  <a:solidFill>
                    <a:schemeClr val="tx2">
                      <a:lumMod val="20000"/>
                      <a:lumOff val="80000"/>
                    </a:schemeClr>
                  </a:solidFill>
                  <a:latin typeface="微软雅黑" panose="020B0503020204020204" pitchFamily="34" charset="-122"/>
                  <a:ea typeface="微软雅黑" panose="020B0503020204020204" pitchFamily="34" charset="-122"/>
                </a:rPr>
                <a:t>Web Service</a:t>
              </a:r>
              <a:endParaRPr lang="zh-CN" altLang="en-US" sz="933" dirty="0">
                <a:solidFill>
                  <a:schemeClr val="tx2">
                    <a:lumMod val="20000"/>
                    <a:lumOff val="80000"/>
                  </a:schemeClr>
                </a:solidFill>
                <a:latin typeface="微软雅黑" panose="020B0503020204020204" pitchFamily="34" charset="-122"/>
                <a:ea typeface="微软雅黑" panose="020B0503020204020204" pitchFamily="34" charset="-122"/>
              </a:endParaRPr>
            </a:p>
          </p:txBody>
        </p:sp>
        <p:sp>
          <p:nvSpPr>
            <p:cNvPr id="44" name="矩形 43"/>
            <p:cNvSpPr/>
            <p:nvPr/>
          </p:nvSpPr>
          <p:spPr>
            <a:xfrm>
              <a:off x="6794639" y="2548622"/>
              <a:ext cx="1632000" cy="246309"/>
            </a:xfrm>
            <a:prstGeom prst="rect">
              <a:avLst/>
            </a:prstGeom>
            <a:solidFill>
              <a:srgbClr val="0063B4"/>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en-US" altLang="zh-CN" sz="933">
                  <a:solidFill>
                    <a:schemeClr val="tx2">
                      <a:lumMod val="20000"/>
                      <a:lumOff val="80000"/>
                    </a:schemeClr>
                  </a:solidFill>
                  <a:latin typeface="微软雅黑" panose="020B0503020204020204" pitchFamily="34" charset="-122"/>
                  <a:ea typeface="微软雅黑" panose="020B0503020204020204" pitchFamily="34" charset="-122"/>
                </a:rPr>
                <a:t>Virtual Form</a:t>
              </a:r>
              <a:endParaRPr lang="zh-CN" altLang="en-US" sz="933" dirty="0">
                <a:solidFill>
                  <a:schemeClr val="tx2">
                    <a:lumMod val="20000"/>
                    <a:lumOff val="80000"/>
                  </a:schemeClr>
                </a:solidFill>
                <a:latin typeface="微软雅黑" panose="020B0503020204020204" pitchFamily="34" charset="-122"/>
                <a:ea typeface="微软雅黑" panose="020B0503020204020204" pitchFamily="34" charset="-122"/>
              </a:endParaRPr>
            </a:p>
          </p:txBody>
        </p:sp>
        <p:sp>
          <p:nvSpPr>
            <p:cNvPr id="45" name="左右箭头 44"/>
            <p:cNvSpPr/>
            <p:nvPr/>
          </p:nvSpPr>
          <p:spPr>
            <a:xfrm>
              <a:off x="6288052" y="2534424"/>
              <a:ext cx="360000" cy="266669"/>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46" name="左右箭头 45"/>
            <p:cNvSpPr/>
            <p:nvPr/>
          </p:nvSpPr>
          <p:spPr>
            <a:xfrm>
              <a:off x="6284561" y="4122438"/>
              <a:ext cx="360000" cy="266669"/>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47" name="矩形 46"/>
            <p:cNvSpPr/>
            <p:nvPr/>
          </p:nvSpPr>
          <p:spPr>
            <a:xfrm>
              <a:off x="4572820" y="1855857"/>
              <a:ext cx="1632000" cy="405080"/>
            </a:xfrm>
            <a:prstGeom prst="rect">
              <a:avLst/>
            </a:prstGeom>
            <a:solidFill>
              <a:srgbClr val="0063B4"/>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zh-CN" altLang="en-US" sz="933" dirty="0">
                  <a:solidFill>
                    <a:schemeClr val="tx2">
                      <a:lumMod val="20000"/>
                      <a:lumOff val="80000"/>
                    </a:schemeClr>
                  </a:solidFill>
                  <a:latin typeface="微软雅黑" panose="020B0503020204020204" pitchFamily="34" charset="-122"/>
                  <a:ea typeface="微软雅黑" panose="020B0503020204020204" pitchFamily="34" charset="-122"/>
                </a:rPr>
                <a:t>应用设计器</a:t>
              </a:r>
              <a:endParaRPr lang="en-US" altLang="zh-CN" sz="933" dirty="0">
                <a:solidFill>
                  <a:schemeClr val="tx2">
                    <a:lumMod val="20000"/>
                    <a:lumOff val="80000"/>
                  </a:schemeClr>
                </a:solidFill>
                <a:latin typeface="微软雅黑" panose="020B0503020204020204" pitchFamily="34" charset="-122"/>
                <a:ea typeface="微软雅黑" panose="020B0503020204020204" pitchFamily="34" charset="-122"/>
              </a:endParaRPr>
            </a:p>
            <a:p>
              <a:pPr algn="ctr"/>
              <a:r>
                <a:rPr lang="en-US" altLang="zh-CN" sz="800" dirty="0">
                  <a:solidFill>
                    <a:schemeClr val="tx2">
                      <a:lumMod val="20000"/>
                      <a:lumOff val="80000"/>
                    </a:schemeClr>
                  </a:solidFill>
                  <a:latin typeface="微软雅黑" panose="020B0503020204020204" pitchFamily="34" charset="-122"/>
                  <a:ea typeface="微软雅黑" panose="020B0503020204020204" pitchFamily="34" charset="-122"/>
                </a:rPr>
                <a:t>(App Designer)</a:t>
              </a:r>
              <a:endParaRPr lang="zh-CN" altLang="en-US" sz="800" dirty="0">
                <a:solidFill>
                  <a:schemeClr val="tx2">
                    <a:lumMod val="20000"/>
                    <a:lumOff val="80000"/>
                  </a:schemeClr>
                </a:solidFill>
                <a:latin typeface="微软雅黑" panose="020B0503020204020204" pitchFamily="34" charset="-122"/>
                <a:ea typeface="微软雅黑" panose="020B0503020204020204" pitchFamily="34" charset="-122"/>
              </a:endParaRPr>
            </a:p>
          </p:txBody>
        </p:sp>
        <p:sp>
          <p:nvSpPr>
            <p:cNvPr id="48" name="左右箭头 47"/>
            <p:cNvSpPr/>
            <p:nvPr/>
          </p:nvSpPr>
          <p:spPr>
            <a:xfrm>
              <a:off x="4098390" y="3000790"/>
              <a:ext cx="358100" cy="266669"/>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49" name="左右箭头 48"/>
            <p:cNvSpPr/>
            <p:nvPr/>
          </p:nvSpPr>
          <p:spPr>
            <a:xfrm>
              <a:off x="9266941" y="4122438"/>
              <a:ext cx="360000" cy="266669"/>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50" name="矩形 49"/>
            <p:cNvSpPr/>
            <p:nvPr/>
          </p:nvSpPr>
          <p:spPr>
            <a:xfrm>
              <a:off x="8685681" y="1857737"/>
              <a:ext cx="435840" cy="1549552"/>
            </a:xfrm>
            <a:prstGeom prst="rect">
              <a:avLst/>
            </a:prstGeom>
            <a:solidFill>
              <a:srgbClr val="0063B4"/>
            </a:solidFill>
            <a:ln>
              <a:noFill/>
            </a:ln>
          </p:spPr>
          <p:style>
            <a:lnRef idx="2">
              <a:schemeClr val="accent1">
                <a:shade val="50000"/>
              </a:schemeClr>
            </a:lnRef>
            <a:fillRef idx="1001">
              <a:schemeClr val="lt2"/>
            </a:fillRef>
            <a:effectRef idx="0">
              <a:schemeClr val="accent1"/>
            </a:effectRef>
            <a:fontRef idx="minor">
              <a:schemeClr val="lt1"/>
            </a:fontRef>
          </p:style>
          <p:txBody>
            <a:bodyPr vert="eaVert" rtlCol="0" anchor="ctr"/>
            <a:lstStyle/>
            <a:p>
              <a:pPr algn="ctr"/>
              <a:r>
                <a:rPr lang="zh-CN" altLang="en-US" sz="933" dirty="0">
                  <a:solidFill>
                    <a:schemeClr val="tx2">
                      <a:lumMod val="20000"/>
                      <a:lumOff val="80000"/>
                    </a:schemeClr>
                  </a:solidFill>
                  <a:latin typeface="微软雅黑" panose="020B0503020204020204" pitchFamily="34" charset="-122"/>
                  <a:ea typeface="微软雅黑" panose="020B0503020204020204" pitchFamily="34" charset="-122"/>
                </a:rPr>
                <a:t>安全加密保护</a:t>
              </a:r>
            </a:p>
          </p:txBody>
        </p:sp>
        <p:cxnSp>
          <p:nvCxnSpPr>
            <p:cNvPr id="51" name="直接连接符 50"/>
            <p:cNvCxnSpPr/>
            <p:nvPr/>
          </p:nvCxnSpPr>
          <p:spPr>
            <a:xfrm>
              <a:off x="8554620" y="1855857"/>
              <a:ext cx="0" cy="155143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9575293" y="2751101"/>
              <a:ext cx="1993312" cy="869921"/>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zh-CN" altLang="en-US" sz="1067" b="1">
                  <a:solidFill>
                    <a:schemeClr val="tx1"/>
                  </a:solidFill>
                  <a:latin typeface="微软雅黑" panose="020B0503020204020204" pitchFamily="34" charset="-122"/>
                  <a:ea typeface="微软雅黑" panose="020B0503020204020204" pitchFamily="34" charset="-122"/>
                </a:rPr>
                <a:t>第三方业务系</a:t>
              </a:r>
              <a:r>
                <a:rPr lang="zh-CN" altLang="en-US" sz="1067" b="1" dirty="0">
                  <a:solidFill>
                    <a:schemeClr val="tx1"/>
                  </a:solidFill>
                  <a:latin typeface="微软雅黑" panose="020B0503020204020204" pitchFamily="34" charset="-122"/>
                  <a:ea typeface="微软雅黑" panose="020B0503020204020204" pitchFamily="34" charset="-122"/>
                </a:rPr>
                <a:t>统</a:t>
              </a:r>
              <a:endParaRPr lang="en-US" altLang="zh-CN" sz="1067" b="1" dirty="0">
                <a:solidFill>
                  <a:schemeClr val="tx1"/>
                </a:solidFill>
                <a:latin typeface="微软雅黑" panose="020B0503020204020204" pitchFamily="34" charset="-122"/>
                <a:ea typeface="微软雅黑" panose="020B0503020204020204" pitchFamily="34" charset="-122"/>
              </a:endParaRPr>
            </a:p>
            <a:p>
              <a:endParaRPr lang="en-US" altLang="zh-CN" sz="933" dirty="0">
                <a:solidFill>
                  <a:schemeClr val="tx1"/>
                </a:solidFill>
                <a:latin typeface="微软雅黑" panose="020B0503020204020204" pitchFamily="34" charset="-122"/>
                <a:ea typeface="微软雅黑" panose="020B0503020204020204" pitchFamily="34" charset="-122"/>
              </a:endParaRPr>
            </a:p>
            <a:p>
              <a:pPr>
                <a:lnSpc>
                  <a:spcPct val="150000"/>
                </a:lnSpc>
              </a:pPr>
              <a:r>
                <a:rPr lang="zh-CN" altLang="en-US" sz="933">
                  <a:solidFill>
                    <a:schemeClr val="tx1"/>
                  </a:solidFill>
                  <a:latin typeface="微软雅黑" panose="020B0503020204020204" pitchFamily="34" charset="-122"/>
                  <a:ea typeface="微软雅黑" panose="020B0503020204020204" pitchFamily="34" charset="-122"/>
                </a:rPr>
                <a:t>工作流数据、</a:t>
              </a:r>
              <a:r>
                <a:rPr lang="zh-CN" altLang="en-US" sz="933" dirty="0">
                  <a:solidFill>
                    <a:schemeClr val="tx1"/>
                  </a:solidFill>
                  <a:latin typeface="微软雅黑" panose="020B0503020204020204" pitchFamily="34" charset="-122"/>
                  <a:ea typeface="微软雅黑" panose="020B0503020204020204" pitchFamily="34" charset="-122"/>
                </a:rPr>
                <a:t>项目数据、门店数据、指标、业绩数据</a:t>
              </a:r>
              <a:r>
                <a:rPr lang="en-US" altLang="zh-CN" sz="933" dirty="0">
                  <a:solidFill>
                    <a:schemeClr val="tx1"/>
                  </a:solidFill>
                  <a:latin typeface="微软雅黑" panose="020B0503020204020204" pitchFamily="34" charset="-122"/>
                  <a:ea typeface="微软雅黑" panose="020B0503020204020204" pitchFamily="34" charset="-122"/>
                </a:rPr>
                <a:t>……</a:t>
              </a:r>
              <a:endParaRPr lang="zh-CN" altLang="en-US" sz="933" dirty="0">
                <a:solidFill>
                  <a:schemeClr val="tx1"/>
                </a:solidFill>
                <a:latin typeface="微软雅黑" panose="020B0503020204020204" pitchFamily="34" charset="-122"/>
                <a:ea typeface="微软雅黑" panose="020B0503020204020204" pitchFamily="34" charset="-122"/>
              </a:endParaRPr>
            </a:p>
          </p:txBody>
        </p:sp>
        <p:sp>
          <p:nvSpPr>
            <p:cNvPr id="53" name="左右箭头 52"/>
            <p:cNvSpPr/>
            <p:nvPr/>
          </p:nvSpPr>
          <p:spPr>
            <a:xfrm>
              <a:off x="9268108" y="2534424"/>
              <a:ext cx="360000" cy="266669"/>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54" name="左大括号 53"/>
            <p:cNvSpPr/>
            <p:nvPr/>
          </p:nvSpPr>
          <p:spPr>
            <a:xfrm rot="16200000">
              <a:off x="1406851" y="4262566"/>
              <a:ext cx="192000" cy="1405228"/>
            </a:xfrm>
            <a:prstGeom prst="leftBrace">
              <a:avLst>
                <a:gd name="adj1" fmla="val 28552"/>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55" name="左大括号 54"/>
            <p:cNvSpPr/>
            <p:nvPr/>
          </p:nvSpPr>
          <p:spPr>
            <a:xfrm rot="16200000">
              <a:off x="4871644" y="3562650"/>
              <a:ext cx="185411" cy="2798471"/>
            </a:xfrm>
            <a:prstGeom prst="leftBrace">
              <a:avLst>
                <a:gd name="adj1" fmla="val 28552"/>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56" name="左大括号 55"/>
            <p:cNvSpPr/>
            <p:nvPr/>
          </p:nvSpPr>
          <p:spPr>
            <a:xfrm rot="16200000">
              <a:off x="7842303" y="3635374"/>
              <a:ext cx="192000" cy="2659613"/>
            </a:xfrm>
            <a:prstGeom prst="leftBrace">
              <a:avLst>
                <a:gd name="adj1" fmla="val 28552"/>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57" name="左大括号 56"/>
            <p:cNvSpPr/>
            <p:nvPr/>
          </p:nvSpPr>
          <p:spPr>
            <a:xfrm rot="16200000">
              <a:off x="10475951" y="3968525"/>
              <a:ext cx="192000" cy="1993313"/>
            </a:xfrm>
            <a:prstGeom prst="leftBrace">
              <a:avLst>
                <a:gd name="adj1" fmla="val 28552"/>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58" name="TextBox 77"/>
            <p:cNvSpPr txBox="1"/>
            <p:nvPr/>
          </p:nvSpPr>
          <p:spPr>
            <a:xfrm>
              <a:off x="815413" y="5059581"/>
              <a:ext cx="1274708" cy="256545"/>
            </a:xfrm>
            <a:prstGeom prst="rect">
              <a:avLst/>
            </a:prstGeom>
            <a:noFill/>
          </p:spPr>
          <p:txBody>
            <a:bodyPr wrap="none" rtlCol="0">
              <a:spAutoFit/>
            </a:bodyPr>
            <a:lstStyle/>
            <a:p>
              <a:r>
                <a:rPr lang="zh-CN" altLang="en-US" sz="1067" b="1">
                  <a:latin typeface="微软雅黑" panose="020B0503020204020204" pitchFamily="34" charset="-122"/>
                  <a:ea typeface="微软雅黑" panose="020B0503020204020204" pitchFamily="34" charset="-122"/>
                </a:rPr>
                <a:t>移动应</a:t>
              </a:r>
              <a:r>
                <a:rPr lang="zh-CN" altLang="en-US" sz="1067" b="1" dirty="0">
                  <a:latin typeface="微软雅黑" panose="020B0503020204020204" pitchFamily="34" charset="-122"/>
                  <a:ea typeface="微软雅黑" panose="020B0503020204020204" pitchFamily="34" charset="-122"/>
                </a:rPr>
                <a:t>用前端入口</a:t>
              </a:r>
            </a:p>
          </p:txBody>
        </p:sp>
        <p:sp>
          <p:nvSpPr>
            <p:cNvPr id="59" name="TextBox 78"/>
            <p:cNvSpPr txBox="1"/>
            <p:nvPr/>
          </p:nvSpPr>
          <p:spPr>
            <a:xfrm>
              <a:off x="4381143" y="5059581"/>
              <a:ext cx="1018227" cy="256545"/>
            </a:xfrm>
            <a:prstGeom prst="rect">
              <a:avLst/>
            </a:prstGeom>
            <a:noFill/>
          </p:spPr>
          <p:txBody>
            <a:bodyPr wrap="none" rtlCol="0">
              <a:spAutoFit/>
            </a:bodyPr>
            <a:lstStyle/>
            <a:p>
              <a:r>
                <a:rPr lang="en-US" altLang="zh-CN" sz="1067" b="1" dirty="0">
                  <a:latin typeface="微软雅黑" panose="020B0503020204020204" pitchFamily="34" charset="-122"/>
                  <a:ea typeface="微软雅黑" panose="020B0503020204020204" pitchFamily="34" charset="-122"/>
                </a:rPr>
                <a:t>UI</a:t>
              </a:r>
              <a:r>
                <a:rPr lang="zh-CN" altLang="en-US" sz="1067" b="1" dirty="0">
                  <a:latin typeface="微软雅黑" panose="020B0503020204020204" pitchFamily="34" charset="-122"/>
                  <a:ea typeface="微软雅黑" panose="020B0503020204020204" pitchFamily="34" charset="-122"/>
                </a:rPr>
                <a:t>与解析引擎</a:t>
              </a:r>
            </a:p>
          </p:txBody>
        </p:sp>
        <p:sp>
          <p:nvSpPr>
            <p:cNvPr id="60" name="TextBox 79"/>
            <p:cNvSpPr txBox="1"/>
            <p:nvPr/>
          </p:nvSpPr>
          <p:spPr>
            <a:xfrm>
              <a:off x="7473218" y="5059581"/>
              <a:ext cx="865943" cy="256545"/>
            </a:xfrm>
            <a:prstGeom prst="rect">
              <a:avLst/>
            </a:prstGeom>
            <a:noFill/>
          </p:spPr>
          <p:txBody>
            <a:bodyPr wrap="none" rtlCol="0">
              <a:spAutoFit/>
            </a:bodyPr>
            <a:lstStyle/>
            <a:p>
              <a:r>
                <a:rPr lang="zh-CN" altLang="en-US" sz="1067" b="1" dirty="0">
                  <a:latin typeface="微软雅黑" panose="020B0503020204020204" pitchFamily="34" charset="-122"/>
                  <a:ea typeface="微软雅黑" panose="020B0503020204020204" pitchFamily="34" charset="-122"/>
                </a:rPr>
                <a:t>接口交互层</a:t>
              </a:r>
            </a:p>
          </p:txBody>
        </p:sp>
        <p:sp>
          <p:nvSpPr>
            <p:cNvPr id="61" name="TextBox 80"/>
            <p:cNvSpPr txBox="1"/>
            <p:nvPr/>
          </p:nvSpPr>
          <p:spPr>
            <a:xfrm>
              <a:off x="10021597" y="5059581"/>
              <a:ext cx="1002197" cy="256545"/>
            </a:xfrm>
            <a:prstGeom prst="rect">
              <a:avLst/>
            </a:prstGeom>
            <a:noFill/>
          </p:spPr>
          <p:txBody>
            <a:bodyPr wrap="none" rtlCol="0">
              <a:spAutoFit/>
            </a:bodyPr>
            <a:lstStyle/>
            <a:p>
              <a:r>
                <a:rPr lang="zh-CN" altLang="en-US" sz="1067" b="1">
                  <a:latin typeface="微软雅黑" panose="020B0503020204020204" pitchFamily="34" charset="-122"/>
                  <a:ea typeface="微软雅黑" panose="020B0503020204020204" pitchFamily="34" charset="-122"/>
                </a:rPr>
                <a:t>后端业务支</a:t>
              </a:r>
              <a:r>
                <a:rPr lang="zh-CN" altLang="en-US" sz="1067" b="1" dirty="0">
                  <a:latin typeface="微软雅黑" panose="020B0503020204020204" pitchFamily="34" charset="-122"/>
                  <a:ea typeface="微软雅黑" panose="020B0503020204020204" pitchFamily="34" charset="-122"/>
                </a:rPr>
                <a:t>撑</a:t>
              </a:r>
            </a:p>
          </p:txBody>
        </p:sp>
        <p:sp>
          <p:nvSpPr>
            <p:cNvPr id="62" name="矩形 61"/>
            <p:cNvSpPr/>
            <p:nvPr/>
          </p:nvSpPr>
          <p:spPr>
            <a:xfrm>
              <a:off x="6794639" y="2854800"/>
              <a:ext cx="1632000" cy="246309"/>
            </a:xfrm>
            <a:prstGeom prst="rect">
              <a:avLst/>
            </a:prstGeom>
            <a:solidFill>
              <a:srgbClr val="0063B4"/>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en-US" altLang="zh-CN" sz="933">
                  <a:solidFill>
                    <a:schemeClr val="tx2">
                      <a:lumMod val="20000"/>
                      <a:lumOff val="80000"/>
                    </a:schemeClr>
                  </a:solidFill>
                  <a:latin typeface="微软雅黑" panose="020B0503020204020204" pitchFamily="34" charset="-122"/>
                  <a:ea typeface="微软雅黑" panose="020B0503020204020204" pitchFamily="34" charset="-122"/>
                </a:rPr>
                <a:t>DB Connector</a:t>
              </a:r>
              <a:endParaRPr lang="zh-CN" altLang="en-US" sz="933" dirty="0">
                <a:solidFill>
                  <a:schemeClr val="tx2">
                    <a:lumMod val="20000"/>
                    <a:lumOff val="80000"/>
                  </a:schemeClr>
                </a:solidFill>
                <a:latin typeface="微软雅黑" panose="020B0503020204020204" pitchFamily="34" charset="-122"/>
                <a:ea typeface="微软雅黑" panose="020B0503020204020204" pitchFamily="34" charset="-122"/>
              </a:endParaRPr>
            </a:p>
          </p:txBody>
        </p:sp>
        <p:sp>
          <p:nvSpPr>
            <p:cNvPr id="63" name="矩形 62"/>
            <p:cNvSpPr/>
            <p:nvPr/>
          </p:nvSpPr>
          <p:spPr>
            <a:xfrm>
              <a:off x="6794639" y="3160980"/>
              <a:ext cx="1632000" cy="246309"/>
            </a:xfrm>
            <a:prstGeom prst="rect">
              <a:avLst/>
            </a:prstGeom>
            <a:solidFill>
              <a:srgbClr val="0063B4"/>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en-US" altLang="zh-CN" sz="933">
                  <a:solidFill>
                    <a:schemeClr val="tx2">
                      <a:lumMod val="20000"/>
                      <a:lumOff val="80000"/>
                    </a:schemeClr>
                  </a:solidFill>
                  <a:latin typeface="微软雅黑" panose="020B0503020204020204" pitchFamily="34" charset="-122"/>
                  <a:ea typeface="微软雅黑" panose="020B0503020204020204" pitchFamily="34" charset="-122"/>
                </a:rPr>
                <a:t>Page Parse</a:t>
              </a:r>
              <a:endParaRPr lang="zh-CN" altLang="en-US" sz="933" dirty="0">
                <a:solidFill>
                  <a:schemeClr val="tx2">
                    <a:lumMod val="20000"/>
                    <a:lumOff val="80000"/>
                  </a:schemeClr>
                </a:solidFill>
                <a:latin typeface="微软雅黑" panose="020B0503020204020204" pitchFamily="34" charset="-122"/>
                <a:ea typeface="微软雅黑" panose="020B0503020204020204" pitchFamily="34" charset="-122"/>
              </a:endParaRPr>
            </a:p>
          </p:txBody>
        </p:sp>
        <p:sp>
          <p:nvSpPr>
            <p:cNvPr id="64" name="矩形 63"/>
            <p:cNvSpPr/>
            <p:nvPr/>
          </p:nvSpPr>
          <p:spPr>
            <a:xfrm>
              <a:off x="623392" y="5445224"/>
              <a:ext cx="10945216" cy="531461"/>
            </a:xfrm>
            <a:prstGeom prst="rect">
              <a:avLst/>
            </a:prstGeom>
            <a:solidFill>
              <a:srgbClr val="0078D7"/>
            </a:solidFill>
            <a:ln>
              <a:no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zh-CN" altLang="en-US" sz="1333" b="1">
                  <a:solidFill>
                    <a:schemeClr val="bg1"/>
                  </a:solidFill>
                  <a:latin typeface="微软雅黑" panose="020B0503020204020204" pitchFamily="34" charset="-122"/>
                  <a:ea typeface="微软雅黑" panose="020B0503020204020204" pitchFamily="34" charset="-122"/>
                </a:rPr>
                <a:t>运维监控平台</a:t>
              </a:r>
              <a:endParaRPr lang="en-US" altLang="zh-CN" sz="1333" b="1">
                <a:solidFill>
                  <a:schemeClr val="bg1"/>
                </a:solidFill>
                <a:latin typeface="微软雅黑" panose="020B0503020204020204" pitchFamily="34" charset="-122"/>
                <a:ea typeface="微软雅黑" panose="020B0503020204020204" pitchFamily="34" charset="-122"/>
              </a:endParaRPr>
            </a:p>
            <a:p>
              <a:pPr algn="ctr"/>
              <a:r>
                <a:rPr lang="zh-CN" altLang="en-US" sz="933">
                  <a:solidFill>
                    <a:schemeClr val="bg1"/>
                  </a:solidFill>
                  <a:latin typeface="微软雅黑" panose="020B0503020204020204" pitchFamily="34" charset="-122"/>
                  <a:ea typeface="微软雅黑" panose="020B0503020204020204" pitchFamily="34" charset="-122"/>
                </a:rPr>
                <a:t>应用管理、用户管理、权限管理、终端管理、安全策略、统计监控</a:t>
              </a:r>
              <a:endParaRPr lang="zh-CN" altLang="en-US" sz="933" dirty="0">
                <a:solidFill>
                  <a:schemeClr val="bg1"/>
                </a:solidFill>
                <a:latin typeface="微软雅黑" panose="020B0503020204020204" pitchFamily="34" charset="-122"/>
                <a:ea typeface="微软雅黑" panose="020B0503020204020204" pitchFamily="34" charset="-122"/>
              </a:endParaRPr>
            </a:p>
          </p:txBody>
        </p:sp>
        <p:sp>
          <p:nvSpPr>
            <p:cNvPr id="65" name="左右箭头 64"/>
            <p:cNvSpPr/>
            <p:nvPr/>
          </p:nvSpPr>
          <p:spPr>
            <a:xfrm>
              <a:off x="3321018" y="2126266"/>
              <a:ext cx="358100" cy="266669"/>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66" name="左右箭头 65"/>
            <p:cNvSpPr/>
            <p:nvPr/>
          </p:nvSpPr>
          <p:spPr>
            <a:xfrm>
              <a:off x="3321018" y="3609199"/>
              <a:ext cx="358100" cy="266669"/>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pic>
          <p:nvPicPr>
            <p:cNvPr id="67" name="图片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418" y="2246954"/>
              <a:ext cx="426737" cy="426737"/>
            </a:xfrm>
            <a:prstGeom prst="rect">
              <a:avLst/>
            </a:prstGeom>
          </p:spPr>
        </p:pic>
        <p:pic>
          <p:nvPicPr>
            <p:cNvPr id="68" name="图片 67"/>
            <p:cNvPicPr>
              <a:picLocks noChangeAspect="1"/>
            </p:cNvPicPr>
            <p:nvPr/>
          </p:nvPicPr>
          <p:blipFill rotWithShape="1">
            <a:blip r:embed="rId6" cstate="print">
              <a:extLst>
                <a:ext uri="{28A0092B-C50C-407E-A947-70E740481C1C}">
                  <a14:useLocalDpi xmlns:a14="http://schemas.microsoft.com/office/drawing/2010/main" val="0"/>
                </a:ext>
              </a:extLst>
            </a:blip>
            <a:srcRect l="17236" t="6315" r="17236" b="6315"/>
            <a:stretch/>
          </p:blipFill>
          <p:spPr>
            <a:xfrm>
              <a:off x="1323899" y="2243374"/>
              <a:ext cx="447431" cy="447431"/>
            </a:xfrm>
            <a:prstGeom prst="rect">
              <a:avLst/>
            </a:prstGeom>
          </p:spPr>
        </p:pic>
        <p:pic>
          <p:nvPicPr>
            <p:cNvPr id="69" name="图片 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0648" y="2260937"/>
              <a:ext cx="422667" cy="422667"/>
            </a:xfrm>
            <a:prstGeom prst="rect">
              <a:avLst/>
            </a:prstGeom>
          </p:spPr>
        </p:pic>
        <p:sp>
          <p:nvSpPr>
            <p:cNvPr id="70" name="左右箭头 69"/>
            <p:cNvSpPr/>
            <p:nvPr/>
          </p:nvSpPr>
          <p:spPr>
            <a:xfrm>
              <a:off x="2440540" y="3608071"/>
              <a:ext cx="357857" cy="266669"/>
            </a:xfrm>
            <a:prstGeom prst="lef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pic>
          <p:nvPicPr>
            <p:cNvPr id="71" name="图片 70"/>
            <p:cNvPicPr>
              <a:picLocks noChangeAspect="1"/>
            </p:cNvPicPr>
            <p:nvPr/>
          </p:nvPicPr>
          <p:blipFill rotWithShape="1">
            <a:blip r:embed="rId8" cstate="print">
              <a:extLst>
                <a:ext uri="{28A0092B-C50C-407E-A947-70E740481C1C}">
                  <a14:useLocalDpi xmlns:a14="http://schemas.microsoft.com/office/drawing/2010/main" val="0"/>
                </a:ext>
              </a:extLst>
            </a:blip>
            <a:srcRect l="17781" t="4995" r="64176" b="31998"/>
            <a:stretch/>
          </p:blipFill>
          <p:spPr>
            <a:xfrm>
              <a:off x="818358" y="2747168"/>
              <a:ext cx="440797" cy="440797"/>
            </a:xfrm>
            <a:prstGeom prst="rect">
              <a:avLst/>
            </a:prstGeom>
          </p:spPr>
        </p:pic>
        <p:sp>
          <p:nvSpPr>
            <p:cNvPr id="72" name="圆角矩形 71"/>
            <p:cNvSpPr/>
            <p:nvPr/>
          </p:nvSpPr>
          <p:spPr>
            <a:xfrm>
              <a:off x="1333687" y="2766001"/>
              <a:ext cx="415839" cy="415839"/>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933" b="1">
                  <a:latin typeface="微软雅黑" panose="020B0503020204020204" pitchFamily="34" charset="-122"/>
                  <a:ea typeface="微软雅黑" panose="020B0503020204020204" pitchFamily="34" charset="-122"/>
                </a:rPr>
                <a:t>App</a:t>
              </a:r>
              <a:endParaRPr lang="en-US" altLang="zh-CN" sz="800" b="1">
                <a:latin typeface="微软雅黑" panose="020B0503020204020204" pitchFamily="34" charset="-122"/>
                <a:ea typeface="微软雅黑" panose="020B0503020204020204" pitchFamily="34" charset="-122"/>
              </a:endParaRPr>
            </a:p>
            <a:p>
              <a:pPr algn="ctr">
                <a:lnSpc>
                  <a:spcPct val="150000"/>
                </a:lnSpc>
              </a:pPr>
              <a:r>
                <a:rPr lang="en-US" altLang="zh-CN" sz="533">
                  <a:latin typeface="微软雅黑" panose="020B0503020204020204" pitchFamily="34" charset="-122"/>
                  <a:ea typeface="微软雅黑" panose="020B0503020204020204" pitchFamily="34" charset="-122"/>
                </a:rPr>
                <a:t>Hybrid</a:t>
              </a:r>
              <a:endParaRPr lang="zh-CN" altLang="en-US" sz="800" b="1">
                <a:latin typeface="微软雅黑" panose="020B0503020204020204" pitchFamily="34" charset="-122"/>
                <a:ea typeface="微软雅黑" panose="020B0503020204020204" pitchFamily="34" charset="-122"/>
              </a:endParaRPr>
            </a:p>
          </p:txBody>
        </p:sp>
        <p:cxnSp>
          <p:nvCxnSpPr>
            <p:cNvPr id="73" name="直接箭头连接符 72"/>
            <p:cNvCxnSpPr>
              <a:endCxn id="27" idx="0"/>
            </p:cNvCxnSpPr>
            <p:nvPr/>
          </p:nvCxnSpPr>
          <p:spPr>
            <a:xfrm>
              <a:off x="5388820" y="1316766"/>
              <a:ext cx="779" cy="1440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5388821" y="1316765"/>
              <a:ext cx="518560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flipV="1">
              <a:off x="10570507" y="1312752"/>
              <a:ext cx="1443" cy="1390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77"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78"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79"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80"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81"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82"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83" name="Shape 1259"/>
          <p:cNvSpPr/>
          <p:nvPr/>
        </p:nvSpPr>
        <p:spPr>
          <a:xfrm>
            <a:off x="194424" y="4906233"/>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建模</a:t>
            </a:r>
            <a:r>
              <a:rPr lang="zh-CN" altLang="en-US" dirty="0" smtClean="0">
                <a:solidFill>
                  <a:srgbClr val="C00000"/>
                </a:solidFill>
                <a:latin typeface="微软雅黑" panose="020B0503020204020204" pitchFamily="34" charset="-122"/>
                <a:ea typeface="微软雅黑" panose="020B0503020204020204" pitchFamily="34" charset="-122"/>
              </a:rPr>
              <a:t>技术    </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84"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85"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33784607"/>
      </p:ext>
    </p:extLst>
  </p:cSld>
  <p:clrMapOvr>
    <a:masterClrMapping/>
  </p:clrMapOvr>
  <p:transition spd="slow">
    <p:wipe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建模</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技术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可视化移动建模设计工具</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1650201" y="1260580"/>
            <a:ext cx="7915842" cy="4947401"/>
            <a:chOff x="993587" y="1260580"/>
            <a:chExt cx="7915842" cy="4947401"/>
          </a:xfrm>
        </p:grpSpPr>
        <p:pic>
          <p:nvPicPr>
            <p:cNvPr id="20" name="图片 19"/>
            <p:cNvPicPr>
              <a:picLocks noChangeAspect="1"/>
            </p:cNvPicPr>
            <p:nvPr/>
          </p:nvPicPr>
          <p:blipFill>
            <a:blip r:embed="rId3"/>
            <a:stretch>
              <a:fillRect/>
            </a:stretch>
          </p:blipFill>
          <p:spPr>
            <a:xfrm>
              <a:off x="993587" y="1260580"/>
              <a:ext cx="7915842" cy="4947401"/>
            </a:xfrm>
            <a:prstGeom prst="rect">
              <a:avLst/>
            </a:prstGeom>
          </p:spPr>
        </p:pic>
        <p:sp>
          <p:nvSpPr>
            <p:cNvPr id="22" name="椭圆 21"/>
            <p:cNvSpPr/>
            <p:nvPr/>
          </p:nvSpPr>
          <p:spPr>
            <a:xfrm>
              <a:off x="1364714" y="1483246"/>
              <a:ext cx="494740" cy="494740"/>
            </a:xfrm>
            <a:prstGeom prst="ellipse">
              <a:avLst/>
            </a:prstGeom>
            <a:solidFill>
              <a:schemeClr val="tx1">
                <a:lumMod val="50000"/>
                <a:lumOff val="50000"/>
                <a:alpha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b="1" dirty="0">
                <a:solidFill>
                  <a:schemeClr val="tx1"/>
                </a:solidFill>
                <a:latin typeface="微软雅黑" panose="020B0503020204020204" pitchFamily="34" charset="-122"/>
                <a:ea typeface="微软雅黑" panose="020B0503020204020204" pitchFamily="34" charset="-122"/>
              </a:endParaRPr>
            </a:p>
          </p:txBody>
        </p:sp>
        <p:sp>
          <p:nvSpPr>
            <p:cNvPr id="23" name="椭圆 22"/>
            <p:cNvSpPr/>
            <p:nvPr/>
          </p:nvSpPr>
          <p:spPr>
            <a:xfrm>
              <a:off x="1438925" y="1557457"/>
              <a:ext cx="346318" cy="346318"/>
            </a:xfrm>
            <a:prstGeom prst="ellipse">
              <a:avLst/>
            </a:prstGeom>
            <a:solidFill>
              <a:srgbClr val="C0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dirty="0" smtClean="0">
                  <a:solidFill>
                    <a:schemeClr val="bg1"/>
                  </a:solidFill>
                  <a:latin typeface="华文细黑" panose="02010600040101010101" pitchFamily="2" charset="-122"/>
                  <a:ea typeface="华文细黑" panose="02010600040101010101" pitchFamily="2" charset="-122"/>
                </a:rPr>
                <a:t>1</a:t>
              </a:r>
              <a:endParaRPr lang="zh-CN" altLang="en-US" sz="800" b="1" dirty="0">
                <a:solidFill>
                  <a:schemeClr val="bg1"/>
                </a:solidFill>
                <a:latin typeface="华文细黑" panose="02010600040101010101" pitchFamily="2" charset="-122"/>
                <a:ea typeface="华文细黑" panose="02010600040101010101" pitchFamily="2" charset="-122"/>
              </a:endParaRPr>
            </a:p>
          </p:txBody>
        </p:sp>
        <p:grpSp>
          <p:nvGrpSpPr>
            <p:cNvPr id="24" name="组合 23"/>
            <p:cNvGrpSpPr/>
            <p:nvPr/>
          </p:nvGrpSpPr>
          <p:grpSpPr>
            <a:xfrm>
              <a:off x="1859509" y="2119398"/>
              <a:ext cx="494740" cy="494740"/>
              <a:chOff x="1133624" y="1612497"/>
              <a:chExt cx="360000" cy="360000"/>
            </a:xfrm>
          </p:grpSpPr>
          <p:sp>
            <p:nvSpPr>
              <p:cNvPr id="25" name="椭圆 24"/>
              <p:cNvSpPr/>
              <p:nvPr/>
            </p:nvSpPr>
            <p:spPr>
              <a:xfrm>
                <a:off x="1133624" y="1612497"/>
                <a:ext cx="360000" cy="360000"/>
              </a:xfrm>
              <a:prstGeom prst="ellipse">
                <a:avLst/>
              </a:prstGeom>
              <a:solidFill>
                <a:schemeClr val="tx1">
                  <a:lumMod val="50000"/>
                  <a:lumOff val="50000"/>
                  <a:alpha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b="1" dirty="0">
                  <a:solidFill>
                    <a:schemeClr val="tx1"/>
                  </a:solidFill>
                  <a:latin typeface="微软雅黑" panose="020B0503020204020204" pitchFamily="34" charset="-122"/>
                  <a:ea typeface="微软雅黑" panose="020B0503020204020204" pitchFamily="34" charset="-122"/>
                </a:endParaRPr>
              </a:p>
            </p:txBody>
          </p:sp>
          <p:sp>
            <p:nvSpPr>
              <p:cNvPr id="26" name="椭圆 25"/>
              <p:cNvSpPr/>
              <p:nvPr/>
            </p:nvSpPr>
            <p:spPr>
              <a:xfrm>
                <a:off x="1187624" y="1666497"/>
                <a:ext cx="252000" cy="252000"/>
              </a:xfrm>
              <a:prstGeom prst="ellipse">
                <a:avLst/>
              </a:prstGeom>
              <a:solidFill>
                <a:srgbClr val="C0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smtClean="0">
                    <a:solidFill>
                      <a:schemeClr val="bg1"/>
                    </a:solidFill>
                    <a:latin typeface="华文细黑" panose="02010600040101010101" pitchFamily="2" charset="-122"/>
                    <a:ea typeface="华文细黑" panose="02010600040101010101" pitchFamily="2" charset="-122"/>
                  </a:rPr>
                  <a:t>2</a:t>
                </a:r>
                <a:endParaRPr lang="zh-CN" altLang="en-US" sz="800" b="1" dirty="0">
                  <a:solidFill>
                    <a:schemeClr val="bg1"/>
                  </a:solidFill>
                  <a:latin typeface="华文细黑" panose="02010600040101010101" pitchFamily="2" charset="-122"/>
                  <a:ea typeface="华文细黑" panose="02010600040101010101" pitchFamily="2" charset="-122"/>
                </a:endParaRPr>
              </a:p>
            </p:txBody>
          </p:sp>
        </p:grpSp>
        <p:grpSp>
          <p:nvGrpSpPr>
            <p:cNvPr id="27" name="组合 26"/>
            <p:cNvGrpSpPr/>
            <p:nvPr/>
          </p:nvGrpSpPr>
          <p:grpSpPr>
            <a:xfrm>
              <a:off x="6043571" y="1547760"/>
              <a:ext cx="494740" cy="494740"/>
              <a:chOff x="1133624" y="1612497"/>
              <a:chExt cx="360000" cy="360000"/>
            </a:xfrm>
          </p:grpSpPr>
          <p:sp>
            <p:nvSpPr>
              <p:cNvPr id="28" name="椭圆 27"/>
              <p:cNvSpPr/>
              <p:nvPr/>
            </p:nvSpPr>
            <p:spPr>
              <a:xfrm>
                <a:off x="1133624" y="1612497"/>
                <a:ext cx="360000" cy="360000"/>
              </a:xfrm>
              <a:prstGeom prst="ellipse">
                <a:avLst/>
              </a:prstGeom>
              <a:solidFill>
                <a:schemeClr val="tx1">
                  <a:lumMod val="50000"/>
                  <a:lumOff val="50000"/>
                  <a:alpha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b="1" dirty="0">
                  <a:solidFill>
                    <a:schemeClr val="tx1"/>
                  </a:solidFill>
                  <a:latin typeface="微软雅黑" panose="020B0503020204020204" pitchFamily="34" charset="-122"/>
                  <a:ea typeface="微软雅黑" panose="020B0503020204020204" pitchFamily="34" charset="-122"/>
                </a:endParaRPr>
              </a:p>
            </p:txBody>
          </p:sp>
          <p:sp>
            <p:nvSpPr>
              <p:cNvPr id="29" name="椭圆 28"/>
              <p:cNvSpPr/>
              <p:nvPr/>
            </p:nvSpPr>
            <p:spPr>
              <a:xfrm>
                <a:off x="1187624" y="1666497"/>
                <a:ext cx="252000" cy="252000"/>
              </a:xfrm>
              <a:prstGeom prst="ellipse">
                <a:avLst/>
              </a:prstGeom>
              <a:solidFill>
                <a:srgbClr val="C0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smtClean="0">
                    <a:solidFill>
                      <a:schemeClr val="bg1"/>
                    </a:solidFill>
                    <a:latin typeface="华文细黑" panose="02010600040101010101" pitchFamily="2" charset="-122"/>
                    <a:ea typeface="华文细黑" panose="02010600040101010101" pitchFamily="2" charset="-122"/>
                  </a:rPr>
                  <a:t>3</a:t>
                </a:r>
                <a:endParaRPr lang="zh-CN" altLang="en-US" sz="800" b="1" dirty="0">
                  <a:solidFill>
                    <a:schemeClr val="bg1"/>
                  </a:solidFill>
                  <a:latin typeface="华文细黑" panose="02010600040101010101" pitchFamily="2" charset="-122"/>
                  <a:ea typeface="华文细黑" panose="02010600040101010101" pitchFamily="2" charset="-122"/>
                </a:endParaRPr>
              </a:p>
            </p:txBody>
          </p:sp>
        </p:grpSp>
        <p:grpSp>
          <p:nvGrpSpPr>
            <p:cNvPr id="30" name="组合 29"/>
            <p:cNvGrpSpPr/>
            <p:nvPr/>
          </p:nvGrpSpPr>
          <p:grpSpPr>
            <a:xfrm>
              <a:off x="5199367" y="2885623"/>
              <a:ext cx="494740" cy="494740"/>
              <a:chOff x="1133624" y="1612497"/>
              <a:chExt cx="360000" cy="360000"/>
            </a:xfrm>
          </p:grpSpPr>
          <p:sp>
            <p:nvSpPr>
              <p:cNvPr id="31" name="椭圆 30"/>
              <p:cNvSpPr/>
              <p:nvPr/>
            </p:nvSpPr>
            <p:spPr>
              <a:xfrm>
                <a:off x="1133624" y="1612497"/>
                <a:ext cx="360000" cy="360000"/>
              </a:xfrm>
              <a:prstGeom prst="ellipse">
                <a:avLst/>
              </a:prstGeom>
              <a:solidFill>
                <a:schemeClr val="tx1">
                  <a:lumMod val="50000"/>
                  <a:lumOff val="50000"/>
                  <a:alpha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b="1" dirty="0">
                  <a:solidFill>
                    <a:schemeClr val="tx1"/>
                  </a:solidFill>
                  <a:latin typeface="微软雅黑" panose="020B0503020204020204" pitchFamily="34" charset="-122"/>
                  <a:ea typeface="微软雅黑" panose="020B0503020204020204" pitchFamily="34" charset="-122"/>
                </a:endParaRPr>
              </a:p>
            </p:txBody>
          </p:sp>
          <p:sp>
            <p:nvSpPr>
              <p:cNvPr id="32" name="椭圆 31"/>
              <p:cNvSpPr/>
              <p:nvPr/>
            </p:nvSpPr>
            <p:spPr>
              <a:xfrm>
                <a:off x="1187624" y="1666497"/>
                <a:ext cx="252000" cy="252000"/>
              </a:xfrm>
              <a:prstGeom prst="ellipse">
                <a:avLst/>
              </a:prstGeom>
              <a:solidFill>
                <a:srgbClr val="C0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smtClean="0">
                    <a:solidFill>
                      <a:schemeClr val="bg1"/>
                    </a:solidFill>
                    <a:latin typeface="华文细黑" panose="02010600040101010101" pitchFamily="2" charset="-122"/>
                    <a:ea typeface="华文细黑" panose="02010600040101010101" pitchFamily="2" charset="-122"/>
                  </a:rPr>
                  <a:t>4</a:t>
                </a:r>
                <a:endParaRPr lang="zh-CN" altLang="en-US" sz="800" b="1" dirty="0">
                  <a:solidFill>
                    <a:schemeClr val="bg1"/>
                  </a:solidFill>
                  <a:latin typeface="华文细黑" panose="02010600040101010101" pitchFamily="2" charset="-122"/>
                  <a:ea typeface="华文细黑" panose="02010600040101010101" pitchFamily="2" charset="-122"/>
                </a:endParaRPr>
              </a:p>
            </p:txBody>
          </p:sp>
        </p:grpSp>
        <p:grpSp>
          <p:nvGrpSpPr>
            <p:cNvPr id="33" name="组合 32"/>
            <p:cNvGrpSpPr/>
            <p:nvPr/>
          </p:nvGrpSpPr>
          <p:grpSpPr>
            <a:xfrm>
              <a:off x="8117564" y="3044023"/>
              <a:ext cx="494740" cy="494740"/>
              <a:chOff x="1133624" y="1612497"/>
              <a:chExt cx="360000" cy="360000"/>
            </a:xfrm>
          </p:grpSpPr>
          <p:sp>
            <p:nvSpPr>
              <p:cNvPr id="34" name="椭圆 33"/>
              <p:cNvSpPr/>
              <p:nvPr/>
            </p:nvSpPr>
            <p:spPr>
              <a:xfrm>
                <a:off x="1133624" y="1612497"/>
                <a:ext cx="360000" cy="360000"/>
              </a:xfrm>
              <a:prstGeom prst="ellipse">
                <a:avLst/>
              </a:prstGeom>
              <a:solidFill>
                <a:schemeClr val="tx1">
                  <a:lumMod val="50000"/>
                  <a:lumOff val="50000"/>
                  <a:alpha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b="1" dirty="0">
                  <a:solidFill>
                    <a:schemeClr val="tx1"/>
                  </a:solidFill>
                  <a:latin typeface="微软雅黑" panose="020B0503020204020204" pitchFamily="34" charset="-122"/>
                  <a:ea typeface="微软雅黑" panose="020B0503020204020204" pitchFamily="34" charset="-122"/>
                </a:endParaRPr>
              </a:p>
            </p:txBody>
          </p:sp>
          <p:sp>
            <p:nvSpPr>
              <p:cNvPr id="35" name="椭圆 34"/>
              <p:cNvSpPr/>
              <p:nvPr/>
            </p:nvSpPr>
            <p:spPr>
              <a:xfrm>
                <a:off x="1187624" y="1666497"/>
                <a:ext cx="252000" cy="252000"/>
              </a:xfrm>
              <a:prstGeom prst="ellipse">
                <a:avLst/>
              </a:prstGeom>
              <a:solidFill>
                <a:srgbClr val="C0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smtClean="0">
                    <a:solidFill>
                      <a:schemeClr val="bg1"/>
                    </a:solidFill>
                    <a:latin typeface="华文细黑" panose="02010600040101010101" pitchFamily="2" charset="-122"/>
                    <a:ea typeface="华文细黑" panose="02010600040101010101" pitchFamily="2" charset="-122"/>
                  </a:rPr>
                  <a:t>5</a:t>
                </a:r>
                <a:endParaRPr lang="zh-CN" altLang="en-US" sz="800" b="1" dirty="0">
                  <a:solidFill>
                    <a:schemeClr val="bg1"/>
                  </a:solidFill>
                  <a:latin typeface="华文细黑" panose="02010600040101010101" pitchFamily="2" charset="-122"/>
                  <a:ea typeface="华文细黑" panose="02010600040101010101" pitchFamily="2" charset="-122"/>
                </a:endParaRPr>
              </a:p>
            </p:txBody>
          </p:sp>
        </p:grpSp>
        <p:grpSp>
          <p:nvGrpSpPr>
            <p:cNvPr id="36" name="组合 35"/>
            <p:cNvGrpSpPr/>
            <p:nvPr/>
          </p:nvGrpSpPr>
          <p:grpSpPr>
            <a:xfrm>
              <a:off x="3022269" y="4526227"/>
              <a:ext cx="494740" cy="494740"/>
              <a:chOff x="1133624" y="1612497"/>
              <a:chExt cx="360000" cy="360000"/>
            </a:xfrm>
          </p:grpSpPr>
          <p:sp>
            <p:nvSpPr>
              <p:cNvPr id="37" name="椭圆 36"/>
              <p:cNvSpPr/>
              <p:nvPr/>
            </p:nvSpPr>
            <p:spPr>
              <a:xfrm>
                <a:off x="1133624" y="1612497"/>
                <a:ext cx="360000" cy="360000"/>
              </a:xfrm>
              <a:prstGeom prst="ellipse">
                <a:avLst/>
              </a:prstGeom>
              <a:solidFill>
                <a:schemeClr val="tx1">
                  <a:lumMod val="50000"/>
                  <a:lumOff val="50000"/>
                  <a:alpha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b="1" dirty="0">
                  <a:solidFill>
                    <a:schemeClr val="tx1"/>
                  </a:solidFill>
                  <a:latin typeface="微软雅黑" panose="020B0503020204020204" pitchFamily="34" charset="-122"/>
                  <a:ea typeface="微软雅黑" panose="020B0503020204020204" pitchFamily="34" charset="-122"/>
                </a:endParaRPr>
              </a:p>
            </p:txBody>
          </p:sp>
          <p:sp>
            <p:nvSpPr>
              <p:cNvPr id="38" name="椭圆 37"/>
              <p:cNvSpPr/>
              <p:nvPr/>
            </p:nvSpPr>
            <p:spPr>
              <a:xfrm>
                <a:off x="1187624" y="1666497"/>
                <a:ext cx="252000" cy="252000"/>
              </a:xfrm>
              <a:prstGeom prst="ellipse">
                <a:avLst/>
              </a:prstGeom>
              <a:solidFill>
                <a:srgbClr val="C00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800" b="1" smtClean="0">
                    <a:solidFill>
                      <a:schemeClr val="bg1"/>
                    </a:solidFill>
                    <a:latin typeface="华文细黑" panose="02010600040101010101" pitchFamily="2" charset="-122"/>
                    <a:ea typeface="华文细黑" panose="02010600040101010101" pitchFamily="2" charset="-122"/>
                  </a:rPr>
                  <a:t>6</a:t>
                </a:r>
                <a:endParaRPr lang="zh-CN" altLang="en-US" sz="800" b="1" dirty="0">
                  <a:solidFill>
                    <a:schemeClr val="bg1"/>
                  </a:solidFill>
                  <a:latin typeface="华文细黑" panose="02010600040101010101" pitchFamily="2" charset="-122"/>
                  <a:ea typeface="华文细黑" panose="02010600040101010101" pitchFamily="2" charset="-122"/>
                </a:endParaRPr>
              </a:p>
            </p:txBody>
          </p:sp>
        </p:grpSp>
      </p:grpSp>
      <p:sp>
        <p:nvSpPr>
          <p:cNvPr id="39" name="文本框 38"/>
          <p:cNvSpPr txBox="1"/>
          <p:nvPr/>
        </p:nvSpPr>
        <p:spPr>
          <a:xfrm>
            <a:off x="9683449" y="3109151"/>
            <a:ext cx="2446824" cy="830997"/>
          </a:xfrm>
          <a:prstGeom prst="rect">
            <a:avLst/>
          </a:prstGeom>
          <a:noFill/>
        </p:spPr>
        <p:txBody>
          <a:bodyPr wrap="square" rtlCol="0">
            <a:spAutoFit/>
          </a:bodyPr>
          <a:lstStyle/>
          <a:p>
            <a:pPr fontAlgn="base">
              <a:spcBef>
                <a:spcPct val="50000"/>
              </a:spcBef>
              <a:spcAft>
                <a:spcPct val="0"/>
              </a:spcAft>
              <a:buClr>
                <a:schemeClr val="bg1"/>
              </a:buClr>
              <a:buSzPct val="80000"/>
            </a:pPr>
            <a:r>
              <a:rPr lang="en-US" altLang="zh-CN" b="1" kern="0" dirty="0" smtClean="0">
                <a:solidFill>
                  <a:srgbClr val="358FCB"/>
                </a:solidFill>
                <a:latin typeface="微软雅黑" panose="020B0503020204020204" pitchFamily="34" charset="-122"/>
                <a:ea typeface="微软雅黑" panose="020B0503020204020204" pitchFamily="34" charset="-122"/>
                <a:cs typeface="Arial Unicode MS" pitchFamily="34" charset="-128"/>
              </a:rPr>
              <a:t>3. </a:t>
            </a:r>
            <a:r>
              <a:rPr lang="zh-CN" altLang="en-US" b="1" kern="0" dirty="0" smtClean="0">
                <a:solidFill>
                  <a:srgbClr val="358FCB"/>
                </a:solidFill>
                <a:latin typeface="微软雅黑" panose="020B0503020204020204" pitchFamily="34" charset="-122"/>
                <a:ea typeface="微软雅黑" panose="020B0503020204020204" pitchFamily="34" charset="-122"/>
                <a:cs typeface="Arial Unicode MS" pitchFamily="34" charset="-128"/>
              </a:rPr>
              <a:t>插件拖拽</a:t>
            </a:r>
            <a:endParaRPr lang="en-US" altLang="zh-CN" b="1" kern="0" dirty="0" smtClean="0">
              <a:solidFill>
                <a:srgbClr val="358FCB"/>
              </a:solidFill>
              <a:latin typeface="微软雅黑" panose="020B0503020204020204" pitchFamily="34" charset="-122"/>
              <a:ea typeface="微软雅黑" panose="020B0503020204020204" pitchFamily="34" charset="-122"/>
              <a:cs typeface="Arial Unicode MS" pitchFamily="34" charset="-128"/>
            </a:endParaRPr>
          </a:p>
          <a:p>
            <a:pPr fontAlgn="base">
              <a:spcBef>
                <a:spcPct val="50000"/>
              </a:spcBef>
              <a:spcAft>
                <a:spcPct val="0"/>
              </a:spcAft>
              <a:buClr>
                <a:schemeClr val="bg1"/>
              </a:buClr>
              <a:buSzPct val="80000"/>
            </a:pPr>
            <a:r>
              <a:rPr lang="zh-CN" altLang="en-US" sz="12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丰富</a:t>
            </a: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的</a:t>
            </a:r>
            <a:r>
              <a:rPr lang="en-US" altLang="zh-CN" sz="12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HTML5</a:t>
            </a: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控件库直接拖拽到设计器中。</a:t>
            </a:r>
            <a:endParaRPr lang="en-US" altLang="zh-CN" sz="12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endParaRPr>
          </a:p>
        </p:txBody>
      </p:sp>
      <p:sp>
        <p:nvSpPr>
          <p:cNvPr id="40" name="文本框 39"/>
          <p:cNvSpPr txBox="1"/>
          <p:nvPr/>
        </p:nvSpPr>
        <p:spPr>
          <a:xfrm>
            <a:off x="9683449" y="2392281"/>
            <a:ext cx="2446824" cy="646331"/>
          </a:xfrm>
          <a:prstGeom prst="rect">
            <a:avLst/>
          </a:prstGeom>
          <a:noFill/>
        </p:spPr>
        <p:txBody>
          <a:bodyPr wrap="square" rtlCol="0">
            <a:spAutoFit/>
          </a:bodyPr>
          <a:lstStyle/>
          <a:p>
            <a:pPr fontAlgn="base">
              <a:spcBef>
                <a:spcPct val="50000"/>
              </a:spcBef>
              <a:spcAft>
                <a:spcPct val="0"/>
              </a:spcAft>
              <a:buClr>
                <a:schemeClr val="bg1"/>
              </a:buClr>
              <a:buSzPct val="80000"/>
            </a:pPr>
            <a:r>
              <a:rPr lang="en-US" altLang="zh-CN" b="1" kern="0" dirty="0">
                <a:solidFill>
                  <a:srgbClr val="358FCB"/>
                </a:solidFill>
                <a:latin typeface="微软雅黑" panose="020B0503020204020204" pitchFamily="34" charset="-122"/>
                <a:ea typeface="微软雅黑" panose="020B0503020204020204" pitchFamily="34" charset="-122"/>
                <a:cs typeface="Arial Unicode MS" pitchFamily="34" charset="-128"/>
              </a:rPr>
              <a:t>2</a:t>
            </a:r>
            <a:r>
              <a:rPr lang="en-US" altLang="zh-CN" b="1" kern="0" dirty="0" smtClean="0">
                <a:solidFill>
                  <a:srgbClr val="358FCB"/>
                </a:solidFill>
                <a:latin typeface="微软雅黑" panose="020B0503020204020204" pitchFamily="34" charset="-122"/>
                <a:ea typeface="微软雅黑" panose="020B0503020204020204" pitchFamily="34" charset="-122"/>
                <a:cs typeface="Arial Unicode MS" pitchFamily="34" charset="-128"/>
              </a:rPr>
              <a:t>. PC</a:t>
            </a:r>
            <a:r>
              <a:rPr lang="zh-CN" altLang="en-US" b="1" kern="0" dirty="0" smtClean="0">
                <a:solidFill>
                  <a:srgbClr val="358FCB"/>
                </a:solidFill>
                <a:latin typeface="微软雅黑" panose="020B0503020204020204" pitchFamily="34" charset="-122"/>
                <a:ea typeface="微软雅黑" panose="020B0503020204020204" pitchFamily="34" charset="-122"/>
                <a:cs typeface="Arial Unicode MS" pitchFamily="34" charset="-128"/>
              </a:rPr>
              <a:t>建模应用导入</a:t>
            </a:r>
            <a:endParaRPr lang="en-US" altLang="zh-CN" b="1" kern="0" dirty="0" smtClean="0">
              <a:solidFill>
                <a:srgbClr val="358FCB"/>
              </a:solidFill>
              <a:latin typeface="微软雅黑" panose="020B0503020204020204" pitchFamily="34" charset="-122"/>
              <a:ea typeface="微软雅黑" panose="020B0503020204020204" pitchFamily="34" charset="-122"/>
              <a:cs typeface="Arial Unicode MS" pitchFamily="34" charset="-128"/>
            </a:endParaRPr>
          </a:p>
          <a:p>
            <a:pPr fontAlgn="base">
              <a:spcBef>
                <a:spcPct val="50000"/>
              </a:spcBef>
              <a:spcAft>
                <a:spcPct val="0"/>
              </a:spcAft>
              <a:buClr>
                <a:schemeClr val="bg1"/>
              </a:buClr>
              <a:buSzPct val="80000"/>
            </a:pPr>
            <a:r>
              <a:rPr lang="zh-CN" altLang="en-US" sz="12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直接</a:t>
            </a: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导入表单建模构建的模块</a:t>
            </a:r>
            <a:endParaRPr lang="en-US" altLang="zh-CN" sz="12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endParaRPr>
          </a:p>
        </p:txBody>
      </p:sp>
      <p:sp>
        <p:nvSpPr>
          <p:cNvPr id="41" name="文本框 40"/>
          <p:cNvSpPr txBox="1"/>
          <p:nvPr/>
        </p:nvSpPr>
        <p:spPr>
          <a:xfrm>
            <a:off x="9683449" y="1260580"/>
            <a:ext cx="2446824" cy="1292662"/>
          </a:xfrm>
          <a:prstGeom prst="rect">
            <a:avLst/>
          </a:prstGeom>
          <a:noFill/>
        </p:spPr>
        <p:txBody>
          <a:bodyPr wrap="square" rtlCol="0">
            <a:spAutoFit/>
          </a:bodyPr>
          <a:lstStyle/>
          <a:p>
            <a:pPr fontAlgn="base">
              <a:spcBef>
                <a:spcPct val="50000"/>
              </a:spcBef>
              <a:spcAft>
                <a:spcPct val="0"/>
              </a:spcAft>
              <a:buClr>
                <a:schemeClr val="bg1"/>
              </a:buClr>
              <a:buSzPct val="80000"/>
            </a:pPr>
            <a:r>
              <a:rPr lang="en-US" altLang="zh-CN" b="1" kern="0" dirty="0" smtClean="0">
                <a:solidFill>
                  <a:srgbClr val="358FCB"/>
                </a:solidFill>
                <a:latin typeface="微软雅黑" panose="020B0503020204020204" pitchFamily="34" charset="-122"/>
                <a:ea typeface="微软雅黑" panose="020B0503020204020204" pitchFamily="34" charset="-122"/>
                <a:cs typeface="Arial Unicode MS" pitchFamily="34" charset="-128"/>
              </a:rPr>
              <a:t>1. </a:t>
            </a:r>
            <a:r>
              <a:rPr lang="zh-CN" altLang="en-US" b="1" kern="0" dirty="0" smtClean="0">
                <a:solidFill>
                  <a:srgbClr val="358FCB"/>
                </a:solidFill>
                <a:latin typeface="微软雅黑" panose="020B0503020204020204" pitchFamily="34" charset="-122"/>
                <a:ea typeface="微软雅黑" panose="020B0503020204020204" pitchFamily="34" charset="-122"/>
                <a:cs typeface="Arial Unicode MS" pitchFamily="34" charset="-128"/>
              </a:rPr>
              <a:t>应用管理</a:t>
            </a:r>
            <a:endParaRPr lang="en-US" altLang="zh-CN" b="1" kern="0" dirty="0" smtClean="0">
              <a:solidFill>
                <a:srgbClr val="358FCB"/>
              </a:solidFill>
              <a:latin typeface="微软雅黑" panose="020B0503020204020204" pitchFamily="34" charset="-122"/>
              <a:ea typeface="微软雅黑" panose="020B0503020204020204" pitchFamily="34" charset="-122"/>
              <a:cs typeface="Arial Unicode MS" pitchFamily="34" charset="-128"/>
            </a:endParaRPr>
          </a:p>
          <a:p>
            <a:pPr fontAlgn="base">
              <a:spcBef>
                <a:spcPct val="50000"/>
              </a:spcBef>
              <a:spcAft>
                <a:spcPct val="0"/>
              </a:spcAft>
              <a:buClr>
                <a:schemeClr val="bg1"/>
              </a:buClr>
              <a:buSzPct val="80000"/>
            </a:pPr>
            <a:r>
              <a:rPr lang="zh-CN" altLang="en-US" sz="12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应用</a:t>
            </a: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管理工具帮助用户建立、发布设计好的</a:t>
            </a:r>
            <a:r>
              <a:rPr lang="en-US" altLang="zh-CN" sz="12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App</a:t>
            </a: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，与</a:t>
            </a:r>
            <a:r>
              <a:rPr lang="en-US" altLang="zh-CN" sz="12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e-mobile</a:t>
            </a: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无缝连接，轻松发布到移动端。</a:t>
            </a:r>
            <a:endParaRPr lang="en-US" altLang="zh-CN" sz="12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endParaRPr>
          </a:p>
          <a:p>
            <a:pPr fontAlgn="base">
              <a:spcBef>
                <a:spcPct val="50000"/>
              </a:spcBef>
              <a:spcAft>
                <a:spcPct val="0"/>
              </a:spcAft>
              <a:buClr>
                <a:schemeClr val="bg1"/>
              </a:buClr>
              <a:buSzPct val="80000"/>
            </a:pPr>
            <a:endParaRPr lang="en-US" altLang="zh-CN" sz="12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endParaRPr>
          </a:p>
        </p:txBody>
      </p:sp>
      <p:sp>
        <p:nvSpPr>
          <p:cNvPr id="42" name="文本框 41"/>
          <p:cNvSpPr txBox="1"/>
          <p:nvPr/>
        </p:nvSpPr>
        <p:spPr>
          <a:xfrm>
            <a:off x="9683449" y="4033837"/>
            <a:ext cx="2446824" cy="923330"/>
          </a:xfrm>
          <a:prstGeom prst="rect">
            <a:avLst/>
          </a:prstGeom>
          <a:noFill/>
        </p:spPr>
        <p:txBody>
          <a:bodyPr wrap="square" rtlCol="0">
            <a:spAutoFit/>
          </a:bodyPr>
          <a:lstStyle/>
          <a:p>
            <a:pPr fontAlgn="base">
              <a:spcBef>
                <a:spcPct val="50000"/>
              </a:spcBef>
              <a:spcAft>
                <a:spcPct val="0"/>
              </a:spcAft>
              <a:buClr>
                <a:schemeClr val="bg1"/>
              </a:buClr>
              <a:buSzPct val="80000"/>
            </a:pPr>
            <a:r>
              <a:rPr lang="en-US" altLang="zh-CN" b="1" kern="0" dirty="0">
                <a:solidFill>
                  <a:srgbClr val="358FCB"/>
                </a:solidFill>
                <a:latin typeface="微软雅黑" panose="020B0503020204020204" pitchFamily="34" charset="-122"/>
                <a:ea typeface="微软雅黑" panose="020B0503020204020204" pitchFamily="34" charset="-122"/>
                <a:cs typeface="Arial Unicode MS" pitchFamily="34" charset="-128"/>
              </a:rPr>
              <a:t>4</a:t>
            </a:r>
            <a:r>
              <a:rPr lang="en-US" altLang="zh-CN" b="1" kern="0" dirty="0" smtClean="0">
                <a:solidFill>
                  <a:srgbClr val="358FCB"/>
                </a:solidFill>
                <a:latin typeface="微软雅黑" panose="020B0503020204020204" pitchFamily="34" charset="-122"/>
                <a:ea typeface="微软雅黑" panose="020B0503020204020204" pitchFamily="34" charset="-122"/>
                <a:cs typeface="Arial Unicode MS" pitchFamily="34" charset="-128"/>
              </a:rPr>
              <a:t>. </a:t>
            </a:r>
            <a:r>
              <a:rPr lang="zh-CN" altLang="en-US" b="1" kern="0" dirty="0" smtClean="0">
                <a:solidFill>
                  <a:srgbClr val="358FCB"/>
                </a:solidFill>
                <a:latin typeface="微软雅黑" panose="020B0503020204020204" pitchFamily="34" charset="-122"/>
                <a:ea typeface="微软雅黑" panose="020B0503020204020204" pitchFamily="34" charset="-122"/>
                <a:cs typeface="Arial Unicode MS" pitchFamily="34" charset="-128"/>
              </a:rPr>
              <a:t>手机布局</a:t>
            </a:r>
            <a:endParaRPr lang="en-US" altLang="zh-CN" b="1" kern="0" dirty="0" smtClean="0">
              <a:solidFill>
                <a:srgbClr val="358FCB"/>
              </a:solidFill>
              <a:latin typeface="微软雅黑" panose="020B0503020204020204" pitchFamily="34" charset="-122"/>
              <a:ea typeface="微软雅黑" panose="020B0503020204020204" pitchFamily="34" charset="-122"/>
              <a:cs typeface="Arial Unicode MS" pitchFamily="34" charset="-128"/>
            </a:endParaRPr>
          </a:p>
          <a:p>
            <a:pPr fontAlgn="base">
              <a:spcBef>
                <a:spcPct val="50000"/>
              </a:spcBef>
              <a:spcAft>
                <a:spcPct val="0"/>
              </a:spcAft>
              <a:buClr>
                <a:schemeClr val="bg1"/>
              </a:buClr>
              <a:buSzPct val="80000"/>
            </a:pPr>
            <a:r>
              <a:rPr lang="zh-CN" altLang="en-US" sz="12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所</a:t>
            </a: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见即所得的布局操作。</a:t>
            </a:r>
            <a:endParaRPr lang="en-US" altLang="zh-CN" sz="12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endParaRPr>
          </a:p>
          <a:p>
            <a:pPr fontAlgn="base">
              <a:spcBef>
                <a:spcPct val="50000"/>
              </a:spcBef>
              <a:spcAft>
                <a:spcPct val="0"/>
              </a:spcAft>
              <a:buClr>
                <a:schemeClr val="bg1"/>
              </a:buClr>
              <a:buSzPct val="80000"/>
            </a:pPr>
            <a:endParaRPr lang="en-US" altLang="zh-CN" sz="12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endParaRPr>
          </a:p>
        </p:txBody>
      </p:sp>
      <p:sp>
        <p:nvSpPr>
          <p:cNvPr id="43" name="文本框 42"/>
          <p:cNvSpPr txBox="1"/>
          <p:nvPr/>
        </p:nvSpPr>
        <p:spPr>
          <a:xfrm>
            <a:off x="9683448" y="4773056"/>
            <a:ext cx="2508551" cy="646331"/>
          </a:xfrm>
          <a:prstGeom prst="rect">
            <a:avLst/>
          </a:prstGeom>
          <a:noFill/>
        </p:spPr>
        <p:txBody>
          <a:bodyPr wrap="square" rtlCol="0">
            <a:spAutoFit/>
          </a:bodyPr>
          <a:lstStyle/>
          <a:p>
            <a:pPr fontAlgn="base">
              <a:spcBef>
                <a:spcPct val="50000"/>
              </a:spcBef>
              <a:spcAft>
                <a:spcPct val="0"/>
              </a:spcAft>
              <a:buClr>
                <a:schemeClr val="bg1"/>
              </a:buClr>
              <a:buSzPct val="80000"/>
            </a:pPr>
            <a:r>
              <a:rPr lang="en-US" altLang="zh-CN" b="1" kern="0" dirty="0">
                <a:solidFill>
                  <a:srgbClr val="358FCB"/>
                </a:solidFill>
                <a:latin typeface="微软雅黑" panose="020B0503020204020204" pitchFamily="34" charset="-122"/>
                <a:ea typeface="微软雅黑" panose="020B0503020204020204" pitchFamily="34" charset="-122"/>
                <a:cs typeface="Arial Unicode MS" pitchFamily="34" charset="-128"/>
              </a:rPr>
              <a:t>5</a:t>
            </a:r>
            <a:r>
              <a:rPr lang="en-US" altLang="zh-CN" b="1" kern="0" dirty="0" smtClean="0">
                <a:solidFill>
                  <a:srgbClr val="358FCB"/>
                </a:solidFill>
                <a:latin typeface="微软雅黑" panose="020B0503020204020204" pitchFamily="34" charset="-122"/>
                <a:ea typeface="微软雅黑" panose="020B0503020204020204" pitchFamily="34" charset="-122"/>
                <a:cs typeface="Arial Unicode MS" pitchFamily="34" charset="-128"/>
              </a:rPr>
              <a:t>. </a:t>
            </a:r>
            <a:r>
              <a:rPr lang="zh-CN" altLang="en-US" b="1" kern="0" dirty="0" smtClean="0">
                <a:solidFill>
                  <a:srgbClr val="358FCB"/>
                </a:solidFill>
                <a:latin typeface="微软雅黑" panose="020B0503020204020204" pitchFamily="34" charset="-122"/>
                <a:ea typeface="微软雅黑" panose="020B0503020204020204" pitchFamily="34" charset="-122"/>
                <a:cs typeface="Arial Unicode MS" pitchFamily="34" charset="-128"/>
              </a:rPr>
              <a:t>属性面板</a:t>
            </a:r>
            <a:endParaRPr lang="en-US" altLang="zh-CN" b="1" kern="0" dirty="0" smtClean="0">
              <a:solidFill>
                <a:srgbClr val="358FCB"/>
              </a:solidFill>
              <a:latin typeface="微软雅黑" panose="020B0503020204020204" pitchFamily="34" charset="-122"/>
              <a:ea typeface="微软雅黑" panose="020B0503020204020204" pitchFamily="34" charset="-122"/>
              <a:cs typeface="Arial Unicode MS" pitchFamily="34" charset="-128"/>
            </a:endParaRPr>
          </a:p>
          <a:p>
            <a:pPr fontAlgn="base">
              <a:spcBef>
                <a:spcPct val="50000"/>
              </a:spcBef>
              <a:spcAft>
                <a:spcPct val="0"/>
              </a:spcAft>
              <a:buClr>
                <a:schemeClr val="bg1"/>
              </a:buClr>
              <a:buSzPct val="80000"/>
            </a:pPr>
            <a:r>
              <a:rPr lang="zh-CN" altLang="en-US" sz="12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属性</a:t>
            </a: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面板定义控件的各种配置参数。</a:t>
            </a:r>
            <a:endParaRPr lang="en-US" altLang="zh-CN" sz="12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endParaRPr>
          </a:p>
        </p:txBody>
      </p:sp>
      <p:sp>
        <p:nvSpPr>
          <p:cNvPr id="44" name="文本框 43"/>
          <p:cNvSpPr txBox="1"/>
          <p:nvPr/>
        </p:nvSpPr>
        <p:spPr>
          <a:xfrm>
            <a:off x="9683449" y="5558843"/>
            <a:ext cx="2446824" cy="1107996"/>
          </a:xfrm>
          <a:prstGeom prst="rect">
            <a:avLst/>
          </a:prstGeom>
          <a:noFill/>
        </p:spPr>
        <p:txBody>
          <a:bodyPr wrap="square" rtlCol="0">
            <a:spAutoFit/>
          </a:bodyPr>
          <a:lstStyle/>
          <a:p>
            <a:pPr fontAlgn="base">
              <a:spcBef>
                <a:spcPct val="50000"/>
              </a:spcBef>
              <a:spcAft>
                <a:spcPct val="0"/>
              </a:spcAft>
              <a:buClr>
                <a:schemeClr val="bg1"/>
              </a:buClr>
              <a:buSzPct val="80000"/>
            </a:pPr>
            <a:r>
              <a:rPr lang="en-US" altLang="zh-CN" b="1" kern="0" dirty="0" smtClean="0">
                <a:solidFill>
                  <a:srgbClr val="358FCB"/>
                </a:solidFill>
                <a:latin typeface="微软雅黑" panose="020B0503020204020204" pitchFamily="34" charset="-122"/>
                <a:ea typeface="微软雅黑" panose="020B0503020204020204" pitchFamily="34" charset="-122"/>
                <a:cs typeface="Arial Unicode MS" pitchFamily="34" charset="-128"/>
              </a:rPr>
              <a:t>6. </a:t>
            </a:r>
            <a:r>
              <a:rPr lang="zh-CN" altLang="en-US" b="1" kern="0" dirty="0" smtClean="0">
                <a:solidFill>
                  <a:srgbClr val="358FCB"/>
                </a:solidFill>
                <a:latin typeface="微软雅黑" panose="020B0503020204020204" pitchFamily="34" charset="-122"/>
                <a:ea typeface="微软雅黑" panose="020B0503020204020204" pitchFamily="34" charset="-122"/>
                <a:cs typeface="Arial Unicode MS" pitchFamily="34" charset="-128"/>
              </a:rPr>
              <a:t>原生组件支持</a:t>
            </a:r>
            <a:endParaRPr lang="en-US" altLang="zh-CN" b="1" kern="0" dirty="0" smtClean="0">
              <a:solidFill>
                <a:srgbClr val="358FCB"/>
              </a:solidFill>
              <a:latin typeface="微软雅黑" panose="020B0503020204020204" pitchFamily="34" charset="-122"/>
              <a:ea typeface="微软雅黑" panose="020B0503020204020204" pitchFamily="34" charset="-122"/>
              <a:cs typeface="Arial Unicode MS" pitchFamily="34" charset="-128"/>
            </a:endParaRPr>
          </a:p>
          <a:p>
            <a:pPr fontAlgn="base">
              <a:spcBef>
                <a:spcPct val="50000"/>
              </a:spcBef>
              <a:spcAft>
                <a:spcPct val="0"/>
              </a:spcAft>
              <a:buClr>
                <a:schemeClr val="bg1"/>
              </a:buClr>
              <a:buSzPct val="80000"/>
            </a:pPr>
            <a:r>
              <a:rPr lang="zh-CN" altLang="en-US" sz="12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拍照</a:t>
            </a:r>
            <a:r>
              <a:rPr lang="zh-CN" altLang="en-US" sz="12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rPr>
              <a:t>、定位、语音原生组件与函数调用。</a:t>
            </a:r>
            <a:endParaRPr lang="en-US" altLang="zh-CN" sz="1200" kern="0" dirty="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endParaRPr>
          </a:p>
          <a:p>
            <a:pPr fontAlgn="base">
              <a:spcBef>
                <a:spcPct val="50000"/>
              </a:spcBef>
              <a:spcAft>
                <a:spcPct val="0"/>
              </a:spcAft>
              <a:buClr>
                <a:schemeClr val="bg1"/>
              </a:buClr>
              <a:buSzPct val="80000"/>
            </a:pPr>
            <a:endParaRPr lang="en-US" altLang="zh-CN" sz="1200" kern="0" dirty="0" smtClean="0">
              <a:solidFill>
                <a:schemeClr val="tx1">
                  <a:lumMod val="65000"/>
                  <a:lumOff val="35000"/>
                </a:schemeClr>
              </a:solidFill>
              <a:latin typeface="微软雅黑" panose="020B0503020204020204" pitchFamily="34" charset="-122"/>
              <a:ea typeface="微软雅黑" panose="020B0503020204020204" pitchFamily="34" charset="-122"/>
              <a:cs typeface="Arial Unicode MS" pitchFamily="34" charset="-128"/>
            </a:endParaRPr>
          </a:p>
        </p:txBody>
      </p:sp>
      <p:sp>
        <p:nvSpPr>
          <p:cNvPr id="45"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46"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47"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48"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49"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50"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51"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52" name="Shape 1259"/>
          <p:cNvSpPr/>
          <p:nvPr/>
        </p:nvSpPr>
        <p:spPr>
          <a:xfrm>
            <a:off x="194424" y="4906233"/>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建模</a:t>
            </a:r>
            <a:r>
              <a:rPr lang="zh-CN" altLang="en-US" dirty="0" smtClean="0">
                <a:solidFill>
                  <a:srgbClr val="C00000"/>
                </a:solidFill>
                <a:latin typeface="微软雅黑" panose="020B0503020204020204" pitchFamily="34" charset="-122"/>
                <a:ea typeface="微软雅黑" panose="020B0503020204020204" pitchFamily="34" charset="-122"/>
              </a:rPr>
              <a:t>技术    </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53"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54"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09008571"/>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33513"/>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电子政务网络结构特点</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 name="TextBox 7"/>
          <p:cNvSpPr txBox="1">
            <a:spLocks noChangeArrowheads="1"/>
          </p:cNvSpPr>
          <p:nvPr/>
        </p:nvSpPr>
        <p:spPr bwMode="auto">
          <a:xfrm>
            <a:off x="801267" y="1064829"/>
            <a:ext cx="8825014"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smtClean="0">
                <a:solidFill>
                  <a:srgbClr val="358FCB"/>
                </a:solidFill>
                <a:latin typeface="微软雅黑" panose="020B0503020204020204" pitchFamily="34" charset="-122"/>
                <a:ea typeface="微软雅黑" panose="020B0503020204020204" pitchFamily="34" charset="-122"/>
              </a:rPr>
              <a:t>政务外网</a:t>
            </a:r>
            <a:endParaRPr lang="en-US" altLang="zh-CN" sz="2000" b="1" dirty="0">
              <a:solidFill>
                <a:srgbClr val="358FCB"/>
              </a:solidFill>
              <a:latin typeface="微软雅黑" panose="020B0503020204020204" pitchFamily="34" charset="-122"/>
              <a:ea typeface="微软雅黑" panose="020B0503020204020204" pitchFamily="34" charset="-122"/>
            </a:endParaRPr>
          </a:p>
          <a:p>
            <a:pPr>
              <a:spcBef>
                <a:spcPct val="50000"/>
              </a:spcBef>
              <a:buClr>
                <a:schemeClr val="bg1"/>
              </a:buClr>
              <a:buSzPct val="75000"/>
              <a:defRPr/>
            </a:pPr>
            <a:r>
              <a:rPr lang="zh-CN" altLang="en-US" sz="1400" dirty="0" smtClean="0">
                <a:solidFill>
                  <a:schemeClr val="bg1">
                    <a:lumMod val="50000"/>
                  </a:schemeClr>
                </a:solidFill>
                <a:latin typeface="微软雅黑" pitchFamily="34" charset="-122"/>
                <a:ea typeface="微软雅黑" pitchFamily="34" charset="-122"/>
              </a:rPr>
              <a:t>主要是政府的业务专网</a:t>
            </a:r>
            <a:r>
              <a:rPr lang="zh-CN" altLang="zh-CN" sz="1400" dirty="0" smtClean="0">
                <a:solidFill>
                  <a:schemeClr val="bg1">
                    <a:lumMod val="50000"/>
                  </a:schemeClr>
                </a:solidFill>
                <a:latin typeface="微软雅黑" pitchFamily="34" charset="-122"/>
                <a:ea typeface="微软雅黑" pitchFamily="34" charset="-122"/>
              </a:rPr>
              <a:t>，</a:t>
            </a:r>
            <a:r>
              <a:rPr lang="zh-CN" altLang="zh-CN" sz="1400" dirty="0">
                <a:solidFill>
                  <a:schemeClr val="bg1">
                    <a:lumMod val="50000"/>
                  </a:schemeClr>
                </a:solidFill>
                <a:latin typeface="微软雅黑" pitchFamily="34" charset="-122"/>
                <a:ea typeface="微软雅黑" pitchFamily="34" charset="-122"/>
              </a:rPr>
              <a:t>各公共行政部门的政务公开、网上办事平台等，是公共行政部门对外宣传、形象展示以及与社会公众和企业交流、业务受理和咨询的平台和窗口。</a:t>
            </a:r>
            <a:endParaRPr lang="en-US" altLang="zh-CN" sz="1400" dirty="0">
              <a:solidFill>
                <a:schemeClr val="bg1">
                  <a:lumMod val="50000"/>
                </a:schemeClr>
              </a:solidFill>
              <a:latin typeface="微软雅黑" pitchFamily="34" charset="-122"/>
              <a:ea typeface="微软雅黑" pitchFamily="34" charset="-122"/>
            </a:endParaRPr>
          </a:p>
        </p:txBody>
      </p:sp>
      <p:sp>
        <p:nvSpPr>
          <p:cNvPr id="5" name="TextBox 7"/>
          <p:cNvSpPr txBox="1">
            <a:spLocks noChangeArrowheads="1"/>
          </p:cNvSpPr>
          <p:nvPr/>
        </p:nvSpPr>
        <p:spPr bwMode="auto">
          <a:xfrm>
            <a:off x="801267" y="2120041"/>
            <a:ext cx="8825014"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dirty="0" smtClean="0">
                <a:solidFill>
                  <a:srgbClr val="358FCB"/>
                </a:solidFill>
                <a:latin typeface="微软雅黑" panose="020B0503020204020204" pitchFamily="34" charset="-122"/>
                <a:ea typeface="微软雅黑" panose="020B0503020204020204" pitchFamily="34" charset="-122"/>
              </a:rPr>
              <a:t>政务内网</a:t>
            </a:r>
            <a:endParaRPr lang="en-US" altLang="zh-CN" sz="2000" b="1" dirty="0">
              <a:solidFill>
                <a:srgbClr val="358FCB"/>
              </a:solidFill>
              <a:latin typeface="微软雅黑" panose="020B0503020204020204" pitchFamily="34" charset="-122"/>
              <a:ea typeface="微软雅黑" panose="020B0503020204020204" pitchFamily="34" charset="-122"/>
            </a:endParaRPr>
          </a:p>
          <a:p>
            <a:pPr>
              <a:spcBef>
                <a:spcPct val="50000"/>
              </a:spcBef>
              <a:buClr>
                <a:schemeClr val="bg1"/>
              </a:buClr>
              <a:buSzPct val="75000"/>
              <a:defRPr/>
            </a:pPr>
            <a:r>
              <a:rPr lang="zh-CN" altLang="en-US" sz="1400" dirty="0" smtClean="0">
                <a:solidFill>
                  <a:schemeClr val="bg1">
                    <a:lumMod val="50000"/>
                  </a:schemeClr>
                </a:solidFill>
                <a:latin typeface="微软雅黑" pitchFamily="34" charset="-122"/>
                <a:ea typeface="微软雅黑" pitchFamily="34" charset="-122"/>
              </a:rPr>
              <a:t>以政府各部门的局域网为基础，建立在保密的通信平台上。主要运行党政决策指挥、宏观调控、行政执行、应急处理、监督检查、信息查询等各类相对独立的电子政务应用系统。</a:t>
            </a:r>
            <a:endParaRPr lang="en-US" altLang="zh-CN" sz="1400" dirty="0">
              <a:solidFill>
                <a:schemeClr val="bg1">
                  <a:lumMod val="50000"/>
                </a:schemeClr>
              </a:solidFill>
              <a:latin typeface="微软雅黑" pitchFamily="34" charset="-122"/>
              <a:ea typeface="微软雅黑" pitchFamily="34" charset="-122"/>
            </a:endParaRPr>
          </a:p>
        </p:txBody>
      </p:sp>
      <p:sp>
        <p:nvSpPr>
          <p:cNvPr id="6" name="TextBox 7"/>
          <p:cNvSpPr txBox="1">
            <a:spLocks noChangeArrowheads="1"/>
          </p:cNvSpPr>
          <p:nvPr/>
        </p:nvSpPr>
        <p:spPr bwMode="auto">
          <a:xfrm>
            <a:off x="808044" y="5854876"/>
            <a:ext cx="88250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zh-CN" sz="1400" dirty="0" smtClean="0">
                <a:solidFill>
                  <a:srgbClr val="358FCB"/>
                </a:solidFill>
                <a:latin typeface="微软雅黑" pitchFamily="34" charset="-122"/>
                <a:ea typeface="微软雅黑" pitchFamily="34" charset="-122"/>
              </a:rPr>
              <a:t>政务</a:t>
            </a:r>
            <a:r>
              <a:rPr lang="zh-CN" altLang="zh-CN" sz="1400" dirty="0">
                <a:solidFill>
                  <a:srgbClr val="358FCB"/>
                </a:solidFill>
                <a:latin typeface="微软雅黑" pitchFamily="34" charset="-122"/>
                <a:ea typeface="微软雅黑" pitchFamily="34" charset="-122"/>
              </a:rPr>
              <a:t>内网与政务外网之间进行隔离，从而保证电子政务数据和应用的安全性；政务外网通过物理隔离设备和防火墙与政务内网连接，并通过可靠的数据传输方式对外部信息进行采集、分析，并实现与外部资源的业务沟通。</a:t>
            </a:r>
            <a:endParaRPr lang="en-US" altLang="zh-CN" sz="1400" dirty="0">
              <a:solidFill>
                <a:srgbClr val="358FCB"/>
              </a:solidFill>
              <a:latin typeface="微软雅黑" pitchFamily="34" charset="-122"/>
              <a:ea typeface="微软雅黑" pitchFamily="34" charset="-122"/>
            </a:endParaRPr>
          </a:p>
        </p:txBody>
      </p:sp>
      <p:grpSp>
        <p:nvGrpSpPr>
          <p:cNvPr id="486" name="组合 485"/>
          <p:cNvGrpSpPr/>
          <p:nvPr/>
        </p:nvGrpSpPr>
        <p:grpSpPr>
          <a:xfrm>
            <a:off x="665240" y="3388609"/>
            <a:ext cx="9560470" cy="2136418"/>
            <a:chOff x="890871" y="4440138"/>
            <a:chExt cx="9560470" cy="2136418"/>
          </a:xfrm>
        </p:grpSpPr>
        <p:sp>
          <p:nvSpPr>
            <p:cNvPr id="487" name="灯片编号占位符 3"/>
            <p:cNvSpPr txBox="1">
              <a:spLocks/>
            </p:cNvSpPr>
            <p:nvPr/>
          </p:nvSpPr>
          <p:spPr>
            <a:xfrm>
              <a:off x="5281168" y="5320441"/>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latin typeface="微软雅黑" panose="020B0503020204020204" pitchFamily="34" charset="-122"/>
                <a:ea typeface="微软雅黑" panose="020B0503020204020204" pitchFamily="34" charset="-122"/>
              </a:endParaRPr>
            </a:p>
          </p:txBody>
        </p:sp>
        <p:sp>
          <p:nvSpPr>
            <p:cNvPr id="488" name="Oval 4"/>
            <p:cNvSpPr>
              <a:spLocks noChangeArrowheads="1"/>
            </p:cNvSpPr>
            <p:nvPr/>
          </p:nvSpPr>
          <p:spPr bwMode="auto">
            <a:xfrm>
              <a:off x="7106225" y="4440138"/>
              <a:ext cx="3345116" cy="1161474"/>
            </a:xfrm>
            <a:prstGeom prst="ellipse">
              <a:avLst/>
            </a:prstGeom>
            <a:solidFill>
              <a:schemeClr val="accent2">
                <a:alpha val="50000"/>
              </a:schemeClr>
            </a:solidFill>
            <a:ln w="9525">
              <a:noFill/>
              <a:prstDash val="dash"/>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489" name="Oval 5"/>
            <p:cNvSpPr>
              <a:spLocks noChangeArrowheads="1"/>
            </p:cNvSpPr>
            <p:nvPr/>
          </p:nvSpPr>
          <p:spPr bwMode="auto">
            <a:xfrm>
              <a:off x="3704136" y="4440138"/>
              <a:ext cx="3402089" cy="1161474"/>
            </a:xfrm>
            <a:prstGeom prst="ellipse">
              <a:avLst/>
            </a:prstGeom>
            <a:solidFill>
              <a:schemeClr val="accent1">
                <a:alpha val="50000"/>
              </a:schemeClr>
            </a:solidFill>
            <a:ln w="9525">
              <a:noFill/>
              <a:prstDash val="dash"/>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490" name="Oval 8"/>
            <p:cNvSpPr>
              <a:spLocks noChangeArrowheads="1"/>
            </p:cNvSpPr>
            <p:nvPr/>
          </p:nvSpPr>
          <p:spPr bwMode="auto">
            <a:xfrm>
              <a:off x="890871" y="4440138"/>
              <a:ext cx="3467514" cy="1161474"/>
            </a:xfrm>
            <a:prstGeom prst="ellipse">
              <a:avLst/>
            </a:prstGeom>
            <a:solidFill>
              <a:schemeClr val="accent6">
                <a:alpha val="50000"/>
              </a:schemeClr>
            </a:solidFill>
            <a:ln w="9525">
              <a:noFill/>
              <a:prstDash val="dash"/>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491" name="Line 10"/>
            <p:cNvSpPr>
              <a:spLocks noChangeShapeType="1"/>
            </p:cNvSpPr>
            <p:nvPr/>
          </p:nvSpPr>
          <p:spPr bwMode="auto">
            <a:xfrm>
              <a:off x="2899171" y="4458684"/>
              <a:ext cx="0" cy="436418"/>
            </a:xfrm>
            <a:prstGeom prst="line">
              <a:avLst/>
            </a:prstGeom>
            <a:noFill/>
            <a:ln w="15875">
              <a:solidFill>
                <a:srgbClr val="FF0000"/>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pic>
          <p:nvPicPr>
            <p:cNvPr id="492" name="Picture 11"/>
            <p:cNvPicPr>
              <a:picLocks noChangeArrowheads="1"/>
            </p:cNvPicPr>
            <p:nvPr/>
          </p:nvPicPr>
          <p:blipFill>
            <a:blip r:embed="rId4" cstate="print"/>
            <a:srcRect/>
            <a:stretch>
              <a:fillRect/>
            </a:stretch>
          </p:blipFill>
          <p:spPr bwMode="auto">
            <a:xfrm>
              <a:off x="3842092" y="5497009"/>
              <a:ext cx="309891" cy="757860"/>
            </a:xfrm>
            <a:prstGeom prst="rect">
              <a:avLst/>
            </a:prstGeom>
            <a:noFill/>
            <a:ln w="12700">
              <a:noFill/>
              <a:miter lim="800000"/>
              <a:headEnd/>
              <a:tailEnd/>
            </a:ln>
            <a:effectLst/>
          </p:spPr>
        </p:pic>
        <p:sp>
          <p:nvSpPr>
            <p:cNvPr id="493" name="Text Box 12"/>
            <p:cNvSpPr txBox="1">
              <a:spLocks noChangeArrowheads="1"/>
            </p:cNvSpPr>
            <p:nvPr/>
          </p:nvSpPr>
          <p:spPr bwMode="auto">
            <a:xfrm>
              <a:off x="3510020" y="6274947"/>
              <a:ext cx="1005381" cy="301609"/>
            </a:xfrm>
            <a:prstGeom prst="rect">
              <a:avLst/>
            </a:prstGeom>
            <a:noFill/>
            <a:ln w="9525">
              <a:noFill/>
              <a:miter lim="800000"/>
              <a:headEnd/>
              <a:tailEnd/>
            </a:ln>
            <a:effectLst/>
          </p:spPr>
          <p:txBody>
            <a:bodyPr wrap="none" lIns="91429" tIns="45714" rIns="91429" bIns="45714">
              <a:spAutoFit/>
            </a:bodyPr>
            <a:lstStyle/>
            <a:p>
              <a:pPr>
                <a:lnSpc>
                  <a:spcPct val="85000"/>
                </a:lnSpc>
                <a:buFontTx/>
                <a:buNone/>
              </a:pPr>
              <a:r>
                <a:rPr kumimoji="1" lang="zh-CN" altLang="en-US" sz="1600" dirty="0">
                  <a:solidFill>
                    <a:srgbClr val="C00000"/>
                  </a:solidFill>
                  <a:effectLst/>
                  <a:latin typeface="微软雅黑" panose="020B0503020204020204" pitchFamily="34" charset="-122"/>
                  <a:ea typeface="微软雅黑" panose="020B0503020204020204" pitchFamily="34" charset="-122"/>
                </a:rPr>
                <a:t>物理隔离</a:t>
              </a:r>
              <a:endParaRPr kumimoji="1" lang="zh-CN" altLang="en-US" sz="1600" b="1" dirty="0">
                <a:solidFill>
                  <a:srgbClr val="C00000"/>
                </a:solidFill>
                <a:effectLst/>
                <a:latin typeface="微软雅黑" panose="020B0503020204020204" pitchFamily="34" charset="-122"/>
                <a:ea typeface="微软雅黑" panose="020B0503020204020204" pitchFamily="34" charset="-122"/>
              </a:endParaRPr>
            </a:p>
          </p:txBody>
        </p:sp>
        <p:sp>
          <p:nvSpPr>
            <p:cNvPr id="494" name="Text Box 13"/>
            <p:cNvSpPr txBox="1">
              <a:spLocks noChangeArrowheads="1"/>
            </p:cNvSpPr>
            <p:nvPr/>
          </p:nvSpPr>
          <p:spPr bwMode="auto">
            <a:xfrm>
              <a:off x="6649492" y="6272661"/>
              <a:ext cx="1005381" cy="301609"/>
            </a:xfrm>
            <a:prstGeom prst="rect">
              <a:avLst/>
            </a:prstGeom>
            <a:noFill/>
            <a:ln w="9525">
              <a:noFill/>
              <a:miter lim="800000"/>
              <a:headEnd/>
              <a:tailEnd/>
            </a:ln>
            <a:effectLst/>
          </p:spPr>
          <p:txBody>
            <a:bodyPr wrap="none" lIns="91429" tIns="45714" rIns="91429" bIns="45714">
              <a:spAutoFit/>
            </a:bodyPr>
            <a:lstStyle/>
            <a:p>
              <a:pPr>
                <a:lnSpc>
                  <a:spcPct val="85000"/>
                </a:lnSpc>
                <a:buFontTx/>
                <a:buNone/>
              </a:pPr>
              <a:r>
                <a:rPr kumimoji="1" lang="zh-CN" altLang="en-US" sz="1600" dirty="0">
                  <a:solidFill>
                    <a:srgbClr val="C00000"/>
                  </a:solidFill>
                  <a:effectLst/>
                  <a:latin typeface="微软雅黑" panose="020B0503020204020204" pitchFamily="34" charset="-122"/>
                  <a:ea typeface="微软雅黑" panose="020B0503020204020204" pitchFamily="34" charset="-122"/>
                </a:rPr>
                <a:t>逻辑隔离</a:t>
              </a:r>
              <a:endParaRPr kumimoji="1" lang="zh-CN" altLang="en-US" sz="1600" b="1" dirty="0">
                <a:solidFill>
                  <a:srgbClr val="C00000"/>
                </a:solidFill>
                <a:effectLst/>
                <a:latin typeface="微软雅黑" panose="020B0503020204020204" pitchFamily="34" charset="-122"/>
                <a:ea typeface="微软雅黑" panose="020B0503020204020204" pitchFamily="34" charset="-122"/>
              </a:endParaRPr>
            </a:p>
          </p:txBody>
        </p:sp>
        <p:sp>
          <p:nvSpPr>
            <p:cNvPr id="495" name="Text Box 135"/>
            <p:cNvSpPr txBox="1">
              <a:spLocks noChangeArrowheads="1"/>
            </p:cNvSpPr>
            <p:nvPr/>
          </p:nvSpPr>
          <p:spPr bwMode="auto">
            <a:xfrm>
              <a:off x="4982686" y="5708926"/>
              <a:ext cx="913438" cy="307582"/>
            </a:xfrm>
            <a:prstGeom prst="rect">
              <a:avLst/>
            </a:prstGeom>
            <a:noFill/>
            <a:ln w="9525">
              <a:noFill/>
              <a:miter lim="800000"/>
              <a:headEnd/>
              <a:tailEnd/>
            </a:ln>
            <a:effectLst/>
          </p:spPr>
          <p:txBody>
            <a:bodyPr wrap="none" lIns="91414" tIns="45709" rIns="91414" bIns="45709">
              <a:spAutoFit/>
            </a:bodyPr>
            <a:lstStyle/>
            <a:p>
              <a:pPr>
                <a:lnSpc>
                  <a:spcPct val="100000"/>
                </a:lnSpc>
                <a:buFontTx/>
                <a:buNone/>
              </a:pPr>
              <a:r>
                <a:rPr kumimoji="1" lang="zh-CN" altLang="en-US" sz="1600" dirty="0">
                  <a:effectLst/>
                  <a:latin typeface="微软雅黑" panose="020B0503020204020204" pitchFamily="34" charset="-122"/>
                  <a:ea typeface="微软雅黑" panose="020B0503020204020204" pitchFamily="34" charset="-122"/>
                </a:rPr>
                <a:t>政务外网</a:t>
              </a:r>
              <a:endParaRPr kumimoji="1" lang="zh-CN" altLang="en-US" sz="1600" b="1" dirty="0">
                <a:solidFill>
                  <a:srgbClr val="FF0000"/>
                </a:solidFill>
                <a:effectLst/>
                <a:latin typeface="微软雅黑" panose="020B0503020204020204" pitchFamily="34" charset="-122"/>
                <a:ea typeface="微软雅黑" panose="020B0503020204020204" pitchFamily="34" charset="-122"/>
              </a:endParaRPr>
            </a:p>
          </p:txBody>
        </p:sp>
        <p:sp>
          <p:nvSpPr>
            <p:cNvPr id="496" name="Text Box 251"/>
            <p:cNvSpPr txBox="1">
              <a:spLocks noChangeArrowheads="1"/>
            </p:cNvSpPr>
            <p:nvPr/>
          </p:nvSpPr>
          <p:spPr bwMode="auto">
            <a:xfrm>
              <a:off x="8494045" y="5703487"/>
              <a:ext cx="913438" cy="307582"/>
            </a:xfrm>
            <a:prstGeom prst="rect">
              <a:avLst/>
            </a:prstGeom>
            <a:noFill/>
            <a:ln w="9525">
              <a:noFill/>
              <a:miter lim="800000"/>
              <a:headEnd/>
              <a:tailEnd/>
            </a:ln>
            <a:effectLst/>
          </p:spPr>
          <p:txBody>
            <a:bodyPr wrap="none" lIns="91414" tIns="45709" rIns="91414" bIns="45709">
              <a:spAutoFit/>
            </a:bodyPr>
            <a:lstStyle/>
            <a:p>
              <a:pPr>
                <a:lnSpc>
                  <a:spcPct val="100000"/>
                </a:lnSpc>
                <a:buFontTx/>
                <a:buNone/>
              </a:pPr>
              <a:r>
                <a:rPr kumimoji="1" lang="zh-CN" altLang="en-US" sz="1600" dirty="0">
                  <a:effectLst/>
                  <a:latin typeface="微软雅黑" panose="020B0503020204020204" pitchFamily="34" charset="-122"/>
                  <a:ea typeface="微软雅黑" panose="020B0503020204020204" pitchFamily="34" charset="-122"/>
                </a:rPr>
                <a:t>政府网站</a:t>
              </a:r>
              <a:endParaRPr kumimoji="1" lang="zh-CN" altLang="en-US" sz="1600" b="1" dirty="0">
                <a:solidFill>
                  <a:srgbClr val="FF0000"/>
                </a:solidFill>
                <a:effectLst/>
                <a:latin typeface="微软雅黑" panose="020B0503020204020204" pitchFamily="34" charset="-122"/>
                <a:ea typeface="微软雅黑" panose="020B0503020204020204" pitchFamily="34" charset="-122"/>
              </a:endParaRPr>
            </a:p>
          </p:txBody>
        </p:sp>
        <p:sp>
          <p:nvSpPr>
            <p:cNvPr id="497" name="Text Box 372"/>
            <p:cNvSpPr txBox="1">
              <a:spLocks noChangeArrowheads="1"/>
            </p:cNvSpPr>
            <p:nvPr/>
          </p:nvSpPr>
          <p:spPr bwMode="auto">
            <a:xfrm>
              <a:off x="2271408" y="5708926"/>
              <a:ext cx="913438" cy="307582"/>
            </a:xfrm>
            <a:prstGeom prst="rect">
              <a:avLst/>
            </a:prstGeom>
            <a:noFill/>
            <a:ln w="9525">
              <a:noFill/>
              <a:miter lim="800000"/>
              <a:headEnd/>
              <a:tailEnd/>
            </a:ln>
            <a:effectLst/>
          </p:spPr>
          <p:txBody>
            <a:bodyPr wrap="none" lIns="91414" tIns="45709" rIns="91414" bIns="45709">
              <a:spAutoFit/>
            </a:bodyPr>
            <a:lstStyle/>
            <a:p>
              <a:pPr>
                <a:lnSpc>
                  <a:spcPct val="100000"/>
                </a:lnSpc>
                <a:buFontTx/>
                <a:buNone/>
              </a:pPr>
              <a:r>
                <a:rPr kumimoji="1" lang="zh-CN" altLang="en-US" sz="1600" dirty="0">
                  <a:effectLst/>
                  <a:latin typeface="微软雅黑" panose="020B0503020204020204" pitchFamily="34" charset="-122"/>
                  <a:ea typeface="微软雅黑" panose="020B0503020204020204" pitchFamily="34" charset="-122"/>
                </a:rPr>
                <a:t>政务内网</a:t>
              </a:r>
              <a:endParaRPr kumimoji="1" lang="zh-CN" altLang="en-US" sz="1600" b="1" dirty="0">
                <a:solidFill>
                  <a:srgbClr val="FF0000"/>
                </a:solidFill>
                <a:effectLst/>
                <a:latin typeface="微软雅黑" panose="020B0503020204020204" pitchFamily="34" charset="-122"/>
                <a:ea typeface="微软雅黑" panose="020B0503020204020204" pitchFamily="34" charset="-122"/>
              </a:endParaRPr>
            </a:p>
          </p:txBody>
        </p:sp>
        <p:sp>
          <p:nvSpPr>
            <p:cNvPr id="498" name="Line 373"/>
            <p:cNvSpPr>
              <a:spLocks noChangeShapeType="1"/>
            </p:cNvSpPr>
            <p:nvPr/>
          </p:nvSpPr>
          <p:spPr bwMode="auto">
            <a:xfrm>
              <a:off x="6552168" y="5876446"/>
              <a:ext cx="1248914" cy="14236"/>
            </a:xfrm>
            <a:prstGeom prst="line">
              <a:avLst/>
            </a:prstGeom>
            <a:noFill/>
            <a:ln w="95250">
              <a:solidFill>
                <a:srgbClr val="61BFF3"/>
              </a:solid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pic>
          <p:nvPicPr>
            <p:cNvPr id="499" name="Picture 374"/>
            <p:cNvPicPr>
              <a:picLocks noChangeArrowheads="1"/>
            </p:cNvPicPr>
            <p:nvPr/>
          </p:nvPicPr>
          <p:blipFill>
            <a:blip r:embed="rId4" cstate="print">
              <a:lum bright="10000" contrast="10000"/>
              <a:grayscl/>
            </a:blip>
            <a:srcRect/>
            <a:stretch>
              <a:fillRect/>
            </a:stretch>
          </p:blipFill>
          <p:spPr bwMode="auto">
            <a:xfrm>
              <a:off x="6944717" y="5498135"/>
              <a:ext cx="309891" cy="757860"/>
            </a:xfrm>
            <a:prstGeom prst="rect">
              <a:avLst/>
            </a:prstGeom>
            <a:noFill/>
            <a:ln w="12700">
              <a:noFill/>
              <a:miter lim="800000"/>
              <a:headEnd/>
              <a:tailEnd/>
            </a:ln>
            <a:effectLst/>
          </p:spPr>
        </p:pic>
        <p:sp>
          <p:nvSpPr>
            <p:cNvPr id="500" name="Line 375"/>
            <p:cNvSpPr>
              <a:spLocks noChangeShapeType="1"/>
            </p:cNvSpPr>
            <p:nvPr/>
          </p:nvSpPr>
          <p:spPr bwMode="auto">
            <a:xfrm>
              <a:off x="5083242" y="4600859"/>
              <a:ext cx="0" cy="649064"/>
            </a:xfrm>
            <a:prstGeom prst="line">
              <a:avLst/>
            </a:prstGeom>
            <a:noFill/>
            <a:ln w="15875">
              <a:solidFill>
                <a:srgbClr val="FF0000"/>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sp>
          <p:nvSpPr>
            <p:cNvPr id="501" name="Line 376"/>
            <p:cNvSpPr>
              <a:spLocks noChangeShapeType="1"/>
            </p:cNvSpPr>
            <p:nvPr/>
          </p:nvSpPr>
          <p:spPr bwMode="auto">
            <a:xfrm>
              <a:off x="5143482" y="5012790"/>
              <a:ext cx="3271239" cy="0"/>
            </a:xfrm>
            <a:prstGeom prst="line">
              <a:avLst/>
            </a:prstGeom>
            <a:noFill/>
            <a:ln w="15875">
              <a:solidFill>
                <a:srgbClr val="FF0000"/>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sp>
          <p:nvSpPr>
            <p:cNvPr id="502" name="Line 378"/>
            <p:cNvSpPr>
              <a:spLocks noChangeShapeType="1"/>
            </p:cNvSpPr>
            <p:nvPr/>
          </p:nvSpPr>
          <p:spPr bwMode="auto">
            <a:xfrm>
              <a:off x="5083243" y="5249924"/>
              <a:ext cx="603299" cy="0"/>
            </a:xfrm>
            <a:prstGeom prst="line">
              <a:avLst/>
            </a:prstGeom>
            <a:noFill/>
            <a:ln w="9525">
              <a:solidFill>
                <a:srgbClr val="FF0000"/>
              </a:solid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503" name="Line 379"/>
            <p:cNvSpPr>
              <a:spLocks noChangeShapeType="1"/>
            </p:cNvSpPr>
            <p:nvPr/>
          </p:nvSpPr>
          <p:spPr bwMode="auto">
            <a:xfrm>
              <a:off x="4254121" y="4979172"/>
              <a:ext cx="603299" cy="0"/>
            </a:xfrm>
            <a:prstGeom prst="line">
              <a:avLst/>
            </a:prstGeom>
            <a:noFill/>
            <a:ln w="9525">
              <a:solidFill>
                <a:srgbClr val="FF0000"/>
              </a:solid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pic>
          <p:nvPicPr>
            <p:cNvPr id="504" name="Picture 380" descr="显示屏-2"/>
            <p:cNvPicPr>
              <a:picLocks noChangeAspect="1" noChangeArrowheads="1"/>
            </p:cNvPicPr>
            <p:nvPr/>
          </p:nvPicPr>
          <p:blipFill>
            <a:blip r:embed="rId5" cstate="print">
              <a:clrChange>
                <a:clrFrom>
                  <a:srgbClr val="FDFFFF"/>
                </a:clrFrom>
                <a:clrTo>
                  <a:srgbClr val="FDFFFF">
                    <a:alpha val="0"/>
                  </a:srgbClr>
                </a:clrTo>
              </a:clrChange>
            </a:blip>
            <a:srcRect/>
            <a:stretch>
              <a:fillRect/>
            </a:stretch>
          </p:blipFill>
          <p:spPr bwMode="auto">
            <a:xfrm>
              <a:off x="6014564" y="4655258"/>
              <a:ext cx="275275" cy="180501"/>
            </a:xfrm>
            <a:prstGeom prst="rect">
              <a:avLst/>
            </a:prstGeom>
            <a:noFill/>
          </p:spPr>
        </p:pic>
        <p:sp>
          <p:nvSpPr>
            <p:cNvPr id="505" name="Line 381"/>
            <p:cNvSpPr>
              <a:spLocks noChangeShapeType="1"/>
            </p:cNvSpPr>
            <p:nvPr/>
          </p:nvSpPr>
          <p:spPr bwMode="auto">
            <a:xfrm>
              <a:off x="5083243" y="4762817"/>
              <a:ext cx="980772" cy="0"/>
            </a:xfrm>
            <a:prstGeom prst="line">
              <a:avLst/>
            </a:prstGeom>
            <a:noFill/>
            <a:ln w="15875">
              <a:solidFill>
                <a:srgbClr val="FF0000"/>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506" name="Group 382"/>
            <p:cNvGrpSpPr>
              <a:grpSpLocks/>
            </p:cNvGrpSpPr>
            <p:nvPr/>
          </p:nvGrpSpPr>
          <p:grpSpPr bwMode="auto">
            <a:xfrm>
              <a:off x="5284342" y="5087967"/>
              <a:ext cx="929673" cy="294243"/>
              <a:chOff x="3415" y="1104"/>
              <a:chExt cx="741" cy="400"/>
            </a:xfrm>
          </p:grpSpPr>
          <p:sp>
            <p:nvSpPr>
              <p:cNvPr id="661" name="Line 383"/>
              <p:cNvSpPr>
                <a:spLocks noChangeShapeType="1"/>
              </p:cNvSpPr>
              <p:nvPr/>
            </p:nvSpPr>
            <p:spPr bwMode="auto">
              <a:xfrm>
                <a:off x="3415" y="1449"/>
                <a:ext cx="461" cy="0"/>
              </a:xfrm>
              <a:prstGeom prst="line">
                <a:avLst/>
              </a:prstGeom>
              <a:noFill/>
              <a:ln w="15875">
                <a:solidFill>
                  <a:schemeClr val="tx1"/>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sp>
            <p:nvSpPr>
              <p:cNvPr id="662" name="Line 384"/>
              <p:cNvSpPr>
                <a:spLocks noChangeShapeType="1"/>
              </p:cNvSpPr>
              <p:nvPr/>
            </p:nvSpPr>
            <p:spPr bwMode="auto">
              <a:xfrm flipH="1">
                <a:off x="3518" y="1343"/>
                <a:ext cx="53" cy="106"/>
              </a:xfrm>
              <a:prstGeom prst="line">
                <a:avLst/>
              </a:prstGeom>
              <a:noFill/>
              <a:ln w="15875">
                <a:solidFill>
                  <a:schemeClr val="tx1"/>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sp>
            <p:nvSpPr>
              <p:cNvPr id="663" name="Line 385"/>
              <p:cNvSpPr>
                <a:spLocks noChangeShapeType="1"/>
              </p:cNvSpPr>
              <p:nvPr/>
            </p:nvSpPr>
            <p:spPr bwMode="auto">
              <a:xfrm flipV="1">
                <a:off x="3727" y="1339"/>
                <a:ext cx="42" cy="110"/>
              </a:xfrm>
              <a:prstGeom prst="line">
                <a:avLst/>
              </a:prstGeom>
              <a:noFill/>
              <a:ln w="15875">
                <a:solidFill>
                  <a:schemeClr val="tx1"/>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664" name="Group 386"/>
              <p:cNvGrpSpPr>
                <a:grpSpLocks/>
              </p:cNvGrpSpPr>
              <p:nvPr/>
            </p:nvGrpSpPr>
            <p:grpSpPr bwMode="auto">
              <a:xfrm>
                <a:off x="3493" y="1200"/>
                <a:ext cx="135" cy="215"/>
                <a:chOff x="2976" y="3264"/>
                <a:chExt cx="720" cy="577"/>
              </a:xfrm>
            </p:grpSpPr>
            <p:grpSp>
              <p:nvGrpSpPr>
                <p:cNvPr id="687" name="Group 387"/>
                <p:cNvGrpSpPr>
                  <a:grpSpLocks/>
                </p:cNvGrpSpPr>
                <p:nvPr/>
              </p:nvGrpSpPr>
              <p:grpSpPr bwMode="auto">
                <a:xfrm>
                  <a:off x="2976" y="3616"/>
                  <a:ext cx="720" cy="225"/>
                  <a:chOff x="2304" y="2166"/>
                  <a:chExt cx="288" cy="90"/>
                </a:xfrm>
              </p:grpSpPr>
              <p:sp>
                <p:nvSpPr>
                  <p:cNvPr id="703" name="Oval 388"/>
                  <p:cNvSpPr>
                    <a:spLocks noChangeArrowheads="1"/>
                  </p:cNvSpPr>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704" name="Oval 389"/>
                  <p:cNvSpPr>
                    <a:spLocks noChangeArrowheads="1"/>
                  </p:cNvSpPr>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688" name="Group 390"/>
                <p:cNvGrpSpPr>
                  <a:grpSpLocks/>
                </p:cNvGrpSpPr>
                <p:nvPr/>
              </p:nvGrpSpPr>
              <p:grpSpPr bwMode="auto">
                <a:xfrm>
                  <a:off x="2976" y="3552"/>
                  <a:ext cx="720" cy="225"/>
                  <a:chOff x="2304" y="2166"/>
                  <a:chExt cx="288" cy="90"/>
                </a:xfrm>
              </p:grpSpPr>
              <p:sp>
                <p:nvSpPr>
                  <p:cNvPr id="701" name="Oval 391"/>
                  <p:cNvSpPr>
                    <a:spLocks noChangeArrowheads="1"/>
                  </p:cNvSpPr>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702" name="Oval 392"/>
                  <p:cNvSpPr>
                    <a:spLocks noChangeArrowheads="1"/>
                  </p:cNvSpPr>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689" name="Group 393"/>
                <p:cNvGrpSpPr>
                  <a:grpSpLocks/>
                </p:cNvGrpSpPr>
                <p:nvPr/>
              </p:nvGrpSpPr>
              <p:grpSpPr bwMode="auto">
                <a:xfrm>
                  <a:off x="2976" y="3489"/>
                  <a:ext cx="720" cy="225"/>
                  <a:chOff x="2304" y="2166"/>
                  <a:chExt cx="288" cy="90"/>
                </a:xfrm>
              </p:grpSpPr>
              <p:sp>
                <p:nvSpPr>
                  <p:cNvPr id="699" name="Oval 394"/>
                  <p:cNvSpPr>
                    <a:spLocks noChangeArrowheads="1"/>
                  </p:cNvSpPr>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700" name="Oval 395"/>
                  <p:cNvSpPr>
                    <a:spLocks noChangeArrowheads="1"/>
                  </p:cNvSpPr>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690" name="Group 396"/>
                <p:cNvGrpSpPr>
                  <a:grpSpLocks/>
                </p:cNvGrpSpPr>
                <p:nvPr/>
              </p:nvGrpSpPr>
              <p:grpSpPr bwMode="auto">
                <a:xfrm>
                  <a:off x="2976" y="3419"/>
                  <a:ext cx="720" cy="225"/>
                  <a:chOff x="2304" y="2166"/>
                  <a:chExt cx="288" cy="90"/>
                </a:xfrm>
              </p:grpSpPr>
              <p:sp>
                <p:nvSpPr>
                  <p:cNvPr id="697" name="Oval 397"/>
                  <p:cNvSpPr>
                    <a:spLocks noChangeArrowheads="1"/>
                  </p:cNvSpPr>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98" name="Oval 398"/>
                  <p:cNvSpPr>
                    <a:spLocks noChangeArrowheads="1"/>
                  </p:cNvSpPr>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691" name="Group 399"/>
                <p:cNvGrpSpPr>
                  <a:grpSpLocks/>
                </p:cNvGrpSpPr>
                <p:nvPr/>
              </p:nvGrpSpPr>
              <p:grpSpPr bwMode="auto">
                <a:xfrm>
                  <a:off x="2976" y="3349"/>
                  <a:ext cx="720" cy="225"/>
                  <a:chOff x="2304" y="2166"/>
                  <a:chExt cx="288" cy="90"/>
                </a:xfrm>
              </p:grpSpPr>
              <p:sp>
                <p:nvSpPr>
                  <p:cNvPr id="695" name="Oval 400"/>
                  <p:cNvSpPr>
                    <a:spLocks noChangeArrowheads="1"/>
                  </p:cNvSpPr>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96" name="Oval 401"/>
                  <p:cNvSpPr>
                    <a:spLocks noChangeArrowheads="1"/>
                  </p:cNvSpPr>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692" name="Group 402"/>
                <p:cNvGrpSpPr>
                  <a:grpSpLocks/>
                </p:cNvGrpSpPr>
                <p:nvPr/>
              </p:nvGrpSpPr>
              <p:grpSpPr bwMode="auto">
                <a:xfrm>
                  <a:off x="2976" y="3264"/>
                  <a:ext cx="720" cy="225"/>
                  <a:chOff x="2304" y="2112"/>
                  <a:chExt cx="288" cy="90"/>
                </a:xfrm>
              </p:grpSpPr>
              <p:sp>
                <p:nvSpPr>
                  <p:cNvPr id="693" name="Oval 403"/>
                  <p:cNvSpPr>
                    <a:spLocks noChangeArrowheads="1"/>
                  </p:cNvSpPr>
                  <p:nvPr/>
                </p:nvSpPr>
                <p:spPr bwMode="auto">
                  <a:xfrm>
                    <a:off x="2304" y="2116"/>
                    <a:ext cx="288" cy="86"/>
                  </a:xfrm>
                  <a:prstGeom prst="ellipse">
                    <a:avLst/>
                  </a:prstGeom>
                  <a:gradFill rotWithShape="0">
                    <a:gsLst>
                      <a:gs pos="0">
                        <a:srgbClr val="57DFFF"/>
                      </a:gs>
                      <a:gs pos="50000">
                        <a:srgbClr val="008EB0"/>
                      </a:gs>
                      <a:gs pos="100000">
                        <a:srgbClr val="57DFFF"/>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94" name="Oval 404"/>
                  <p:cNvSpPr>
                    <a:spLocks noChangeArrowheads="1"/>
                  </p:cNvSpPr>
                  <p:nvPr/>
                </p:nvSpPr>
                <p:spPr bwMode="auto">
                  <a:xfrm>
                    <a:off x="2304" y="2112"/>
                    <a:ext cx="288" cy="76"/>
                  </a:xfrm>
                  <a:prstGeom prst="ellipse">
                    <a:avLst/>
                  </a:prstGeom>
                  <a:gradFill rotWithShape="0">
                    <a:gsLst>
                      <a:gs pos="0">
                        <a:srgbClr val="CCFFFF"/>
                      </a:gs>
                      <a:gs pos="50000">
                        <a:srgbClr val="57DFFF"/>
                      </a:gs>
                      <a:gs pos="100000">
                        <a:srgbClr val="CCFFFF"/>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grpSp>
            <p:nvGrpSpPr>
              <p:cNvPr id="665" name="Group 405"/>
              <p:cNvGrpSpPr>
                <a:grpSpLocks/>
              </p:cNvGrpSpPr>
              <p:nvPr/>
            </p:nvGrpSpPr>
            <p:grpSpPr bwMode="auto">
              <a:xfrm>
                <a:off x="3843" y="1104"/>
                <a:ext cx="313" cy="400"/>
                <a:chOff x="3960" y="12396"/>
                <a:chExt cx="614" cy="690"/>
              </a:xfrm>
            </p:grpSpPr>
            <p:pic>
              <p:nvPicPr>
                <p:cNvPr id="685" name="Picture 406" descr="serve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166" y="12396"/>
                  <a:ext cx="408" cy="651"/>
                </a:xfrm>
                <a:prstGeom prst="rect">
                  <a:avLst/>
                </a:prstGeom>
                <a:noFill/>
                <a:ln w="15875">
                  <a:miter lim="800000"/>
                  <a:headEnd/>
                  <a:tailEnd/>
                </a:ln>
              </p:spPr>
            </p:pic>
            <p:pic>
              <p:nvPicPr>
                <p:cNvPr id="686" name="Picture 407" descr="PC Blue"/>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960" y="12710"/>
                  <a:ext cx="368" cy="376"/>
                </a:xfrm>
                <a:prstGeom prst="rect">
                  <a:avLst/>
                </a:prstGeom>
                <a:noFill/>
                <a:ln w="15875">
                  <a:miter lim="800000"/>
                  <a:headEnd/>
                  <a:tailEnd/>
                </a:ln>
              </p:spPr>
            </p:pic>
          </p:grpSp>
          <p:grpSp>
            <p:nvGrpSpPr>
              <p:cNvPr id="666" name="Group 408"/>
              <p:cNvGrpSpPr>
                <a:grpSpLocks/>
              </p:cNvGrpSpPr>
              <p:nvPr/>
            </p:nvGrpSpPr>
            <p:grpSpPr bwMode="auto">
              <a:xfrm>
                <a:off x="3686" y="1200"/>
                <a:ext cx="143" cy="200"/>
                <a:chOff x="432" y="3360"/>
                <a:chExt cx="432" cy="468"/>
              </a:xfrm>
            </p:grpSpPr>
            <p:grpSp>
              <p:nvGrpSpPr>
                <p:cNvPr id="667" name="Group 409"/>
                <p:cNvGrpSpPr>
                  <a:grpSpLocks/>
                </p:cNvGrpSpPr>
                <p:nvPr/>
              </p:nvGrpSpPr>
              <p:grpSpPr bwMode="auto">
                <a:xfrm>
                  <a:off x="432" y="3600"/>
                  <a:ext cx="432" cy="228"/>
                  <a:chOff x="432" y="288"/>
                  <a:chExt cx="1488" cy="372"/>
                </a:xfrm>
              </p:grpSpPr>
              <p:sp>
                <p:nvSpPr>
                  <p:cNvPr id="683" name="Oval 410"/>
                  <p:cNvSpPr>
                    <a:spLocks noChangeArrowheads="1"/>
                  </p:cNvSpPr>
                  <p:nvPr/>
                </p:nvSpPr>
                <p:spPr bwMode="auto">
                  <a:xfrm>
                    <a:off x="432" y="324"/>
                    <a:ext cx="1488" cy="336"/>
                  </a:xfrm>
                  <a:prstGeom prst="ellipse">
                    <a:avLst/>
                  </a:prstGeom>
                  <a:solidFill>
                    <a:schemeClr val="folHlink"/>
                  </a:soli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84" name="Oval 411"/>
                  <p:cNvSpPr>
                    <a:spLocks noChangeArrowheads="1"/>
                  </p:cNvSpPr>
                  <p:nvPr/>
                </p:nvSpPr>
                <p:spPr bwMode="auto">
                  <a:xfrm>
                    <a:off x="432" y="288"/>
                    <a:ext cx="1488" cy="336"/>
                  </a:xfrm>
                  <a:prstGeom prst="ellipse">
                    <a:avLst/>
                  </a:prstGeom>
                  <a:gradFill rotWithShape="0">
                    <a:gsLst>
                      <a:gs pos="0">
                        <a:schemeClr val="folHlink"/>
                      </a:gs>
                      <a:gs pos="100000">
                        <a:schemeClr val="folHlink">
                          <a:gamma/>
                          <a:shade val="66275"/>
                          <a:invGamma/>
                        </a:schemeClr>
                      </a:gs>
                    </a:gsLst>
                    <a:lin ang="270000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668" name="Group 412"/>
                <p:cNvGrpSpPr>
                  <a:grpSpLocks/>
                </p:cNvGrpSpPr>
                <p:nvPr/>
              </p:nvGrpSpPr>
              <p:grpSpPr bwMode="auto">
                <a:xfrm>
                  <a:off x="432" y="3552"/>
                  <a:ext cx="432" cy="228"/>
                  <a:chOff x="432" y="288"/>
                  <a:chExt cx="1488" cy="372"/>
                </a:xfrm>
              </p:grpSpPr>
              <p:sp>
                <p:nvSpPr>
                  <p:cNvPr id="681" name="Oval 413"/>
                  <p:cNvSpPr>
                    <a:spLocks noChangeArrowheads="1"/>
                  </p:cNvSpPr>
                  <p:nvPr/>
                </p:nvSpPr>
                <p:spPr bwMode="auto">
                  <a:xfrm>
                    <a:off x="432" y="324"/>
                    <a:ext cx="1488" cy="336"/>
                  </a:xfrm>
                  <a:prstGeom prst="ellipse">
                    <a:avLst/>
                  </a:prstGeom>
                  <a:solidFill>
                    <a:schemeClr val="folHlink"/>
                  </a:soli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82" name="Oval 414"/>
                  <p:cNvSpPr>
                    <a:spLocks noChangeArrowheads="1"/>
                  </p:cNvSpPr>
                  <p:nvPr/>
                </p:nvSpPr>
                <p:spPr bwMode="auto">
                  <a:xfrm>
                    <a:off x="432" y="288"/>
                    <a:ext cx="1488" cy="336"/>
                  </a:xfrm>
                  <a:prstGeom prst="ellipse">
                    <a:avLst/>
                  </a:prstGeom>
                  <a:gradFill rotWithShape="0">
                    <a:gsLst>
                      <a:gs pos="0">
                        <a:schemeClr val="folHlink"/>
                      </a:gs>
                      <a:gs pos="100000">
                        <a:schemeClr val="folHlink">
                          <a:gamma/>
                          <a:shade val="66275"/>
                          <a:invGamma/>
                        </a:schemeClr>
                      </a:gs>
                    </a:gsLst>
                    <a:lin ang="270000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669" name="Group 415"/>
                <p:cNvGrpSpPr>
                  <a:grpSpLocks/>
                </p:cNvGrpSpPr>
                <p:nvPr/>
              </p:nvGrpSpPr>
              <p:grpSpPr bwMode="auto">
                <a:xfrm>
                  <a:off x="432" y="3504"/>
                  <a:ext cx="432" cy="228"/>
                  <a:chOff x="432" y="288"/>
                  <a:chExt cx="1488" cy="372"/>
                </a:xfrm>
              </p:grpSpPr>
              <p:sp>
                <p:nvSpPr>
                  <p:cNvPr id="679" name="Oval 416"/>
                  <p:cNvSpPr>
                    <a:spLocks noChangeArrowheads="1"/>
                  </p:cNvSpPr>
                  <p:nvPr/>
                </p:nvSpPr>
                <p:spPr bwMode="auto">
                  <a:xfrm>
                    <a:off x="432" y="324"/>
                    <a:ext cx="1488" cy="336"/>
                  </a:xfrm>
                  <a:prstGeom prst="ellipse">
                    <a:avLst/>
                  </a:prstGeom>
                  <a:solidFill>
                    <a:schemeClr val="folHlink"/>
                  </a:soli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80" name="Oval 417"/>
                  <p:cNvSpPr>
                    <a:spLocks noChangeArrowheads="1"/>
                  </p:cNvSpPr>
                  <p:nvPr/>
                </p:nvSpPr>
                <p:spPr bwMode="auto">
                  <a:xfrm>
                    <a:off x="432" y="288"/>
                    <a:ext cx="1488" cy="336"/>
                  </a:xfrm>
                  <a:prstGeom prst="ellipse">
                    <a:avLst/>
                  </a:prstGeom>
                  <a:gradFill rotWithShape="0">
                    <a:gsLst>
                      <a:gs pos="0">
                        <a:schemeClr val="folHlink"/>
                      </a:gs>
                      <a:gs pos="100000">
                        <a:schemeClr val="folHlink">
                          <a:gamma/>
                          <a:shade val="66275"/>
                          <a:invGamma/>
                        </a:schemeClr>
                      </a:gs>
                    </a:gsLst>
                    <a:lin ang="270000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670" name="Group 418"/>
                <p:cNvGrpSpPr>
                  <a:grpSpLocks/>
                </p:cNvGrpSpPr>
                <p:nvPr/>
              </p:nvGrpSpPr>
              <p:grpSpPr bwMode="auto">
                <a:xfrm>
                  <a:off x="432" y="3456"/>
                  <a:ext cx="432" cy="228"/>
                  <a:chOff x="432" y="288"/>
                  <a:chExt cx="1488" cy="372"/>
                </a:xfrm>
              </p:grpSpPr>
              <p:sp>
                <p:nvSpPr>
                  <p:cNvPr id="677" name="Oval 419"/>
                  <p:cNvSpPr>
                    <a:spLocks noChangeArrowheads="1"/>
                  </p:cNvSpPr>
                  <p:nvPr/>
                </p:nvSpPr>
                <p:spPr bwMode="auto">
                  <a:xfrm>
                    <a:off x="432" y="324"/>
                    <a:ext cx="1488" cy="336"/>
                  </a:xfrm>
                  <a:prstGeom prst="ellipse">
                    <a:avLst/>
                  </a:prstGeom>
                  <a:solidFill>
                    <a:schemeClr val="folHlink"/>
                  </a:soli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78" name="Oval 420"/>
                  <p:cNvSpPr>
                    <a:spLocks noChangeArrowheads="1"/>
                  </p:cNvSpPr>
                  <p:nvPr/>
                </p:nvSpPr>
                <p:spPr bwMode="auto">
                  <a:xfrm>
                    <a:off x="432" y="288"/>
                    <a:ext cx="1488" cy="336"/>
                  </a:xfrm>
                  <a:prstGeom prst="ellipse">
                    <a:avLst/>
                  </a:prstGeom>
                  <a:gradFill rotWithShape="0">
                    <a:gsLst>
                      <a:gs pos="0">
                        <a:schemeClr val="folHlink"/>
                      </a:gs>
                      <a:gs pos="100000">
                        <a:schemeClr val="folHlink">
                          <a:gamma/>
                          <a:shade val="66275"/>
                          <a:invGamma/>
                        </a:schemeClr>
                      </a:gs>
                    </a:gsLst>
                    <a:lin ang="270000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671" name="Group 421"/>
                <p:cNvGrpSpPr>
                  <a:grpSpLocks/>
                </p:cNvGrpSpPr>
                <p:nvPr/>
              </p:nvGrpSpPr>
              <p:grpSpPr bwMode="auto">
                <a:xfrm>
                  <a:off x="432" y="3408"/>
                  <a:ext cx="432" cy="228"/>
                  <a:chOff x="432" y="288"/>
                  <a:chExt cx="1488" cy="372"/>
                </a:xfrm>
              </p:grpSpPr>
              <p:sp>
                <p:nvSpPr>
                  <p:cNvPr id="675" name="Oval 422"/>
                  <p:cNvSpPr>
                    <a:spLocks noChangeArrowheads="1"/>
                  </p:cNvSpPr>
                  <p:nvPr/>
                </p:nvSpPr>
                <p:spPr bwMode="auto">
                  <a:xfrm>
                    <a:off x="432" y="324"/>
                    <a:ext cx="1488" cy="336"/>
                  </a:xfrm>
                  <a:prstGeom prst="ellipse">
                    <a:avLst/>
                  </a:prstGeom>
                  <a:solidFill>
                    <a:schemeClr val="folHlink"/>
                  </a:soli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76" name="Oval 423"/>
                  <p:cNvSpPr>
                    <a:spLocks noChangeArrowheads="1"/>
                  </p:cNvSpPr>
                  <p:nvPr/>
                </p:nvSpPr>
                <p:spPr bwMode="auto">
                  <a:xfrm>
                    <a:off x="432" y="288"/>
                    <a:ext cx="1488" cy="336"/>
                  </a:xfrm>
                  <a:prstGeom prst="ellipse">
                    <a:avLst/>
                  </a:prstGeom>
                  <a:gradFill rotWithShape="0">
                    <a:gsLst>
                      <a:gs pos="0">
                        <a:schemeClr val="folHlink"/>
                      </a:gs>
                      <a:gs pos="100000">
                        <a:schemeClr val="folHlink">
                          <a:gamma/>
                          <a:shade val="66275"/>
                          <a:invGamma/>
                        </a:schemeClr>
                      </a:gs>
                    </a:gsLst>
                    <a:lin ang="270000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672" name="Group 424"/>
                <p:cNvGrpSpPr>
                  <a:grpSpLocks/>
                </p:cNvGrpSpPr>
                <p:nvPr/>
              </p:nvGrpSpPr>
              <p:grpSpPr bwMode="auto">
                <a:xfrm>
                  <a:off x="432" y="3360"/>
                  <a:ext cx="432" cy="228"/>
                  <a:chOff x="432" y="288"/>
                  <a:chExt cx="1488" cy="372"/>
                </a:xfrm>
              </p:grpSpPr>
              <p:sp>
                <p:nvSpPr>
                  <p:cNvPr id="673" name="Oval 425"/>
                  <p:cNvSpPr>
                    <a:spLocks noChangeArrowheads="1"/>
                  </p:cNvSpPr>
                  <p:nvPr/>
                </p:nvSpPr>
                <p:spPr bwMode="auto">
                  <a:xfrm>
                    <a:off x="432" y="324"/>
                    <a:ext cx="1488" cy="336"/>
                  </a:xfrm>
                  <a:prstGeom prst="ellipse">
                    <a:avLst/>
                  </a:prstGeom>
                  <a:solidFill>
                    <a:schemeClr val="folHlink"/>
                  </a:soli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74" name="Oval 426"/>
                  <p:cNvSpPr>
                    <a:spLocks noChangeArrowheads="1"/>
                  </p:cNvSpPr>
                  <p:nvPr/>
                </p:nvSpPr>
                <p:spPr bwMode="auto">
                  <a:xfrm>
                    <a:off x="432" y="288"/>
                    <a:ext cx="1488" cy="336"/>
                  </a:xfrm>
                  <a:prstGeom prst="ellipse">
                    <a:avLst/>
                  </a:prstGeom>
                  <a:gradFill rotWithShape="0">
                    <a:gsLst>
                      <a:gs pos="0">
                        <a:schemeClr val="folHlink"/>
                      </a:gs>
                      <a:gs pos="100000">
                        <a:schemeClr val="folHlink">
                          <a:gamma/>
                          <a:shade val="66275"/>
                          <a:invGamma/>
                        </a:schemeClr>
                      </a:gs>
                    </a:gsLst>
                    <a:lin ang="270000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grpSp>
        <p:sp>
          <p:nvSpPr>
            <p:cNvPr id="507" name="Freeform 427"/>
            <p:cNvSpPr>
              <a:spLocks/>
            </p:cNvSpPr>
            <p:nvPr/>
          </p:nvSpPr>
          <p:spPr bwMode="auto">
            <a:xfrm>
              <a:off x="3638712" y="5012790"/>
              <a:ext cx="818724" cy="325150"/>
            </a:xfrm>
            <a:custGeom>
              <a:avLst/>
              <a:gdLst/>
              <a:ahLst/>
              <a:cxnLst>
                <a:cxn ang="0">
                  <a:pos x="56" y="8"/>
                </a:cxn>
                <a:cxn ang="0">
                  <a:pos x="56" y="56"/>
                </a:cxn>
                <a:cxn ang="0">
                  <a:pos x="56" y="104"/>
                </a:cxn>
                <a:cxn ang="0">
                  <a:pos x="104" y="152"/>
                </a:cxn>
                <a:cxn ang="0">
                  <a:pos x="152" y="200"/>
                </a:cxn>
                <a:cxn ang="0">
                  <a:pos x="248" y="248"/>
                </a:cxn>
                <a:cxn ang="0">
                  <a:pos x="344" y="152"/>
                </a:cxn>
                <a:cxn ang="0">
                  <a:pos x="392" y="104"/>
                </a:cxn>
                <a:cxn ang="0">
                  <a:pos x="392" y="56"/>
                </a:cxn>
                <a:cxn ang="0">
                  <a:pos x="392" y="8"/>
                </a:cxn>
                <a:cxn ang="0">
                  <a:pos x="56" y="8"/>
                </a:cxn>
              </a:cxnLst>
              <a:rect l="0" t="0" r="r" b="b"/>
              <a:pathLst>
                <a:path w="448" h="256">
                  <a:moveTo>
                    <a:pt x="56" y="8"/>
                  </a:moveTo>
                  <a:cubicBezTo>
                    <a:pt x="0" y="16"/>
                    <a:pt x="56" y="40"/>
                    <a:pt x="56" y="56"/>
                  </a:cubicBezTo>
                  <a:cubicBezTo>
                    <a:pt x="56" y="72"/>
                    <a:pt x="48" y="88"/>
                    <a:pt x="56" y="104"/>
                  </a:cubicBezTo>
                  <a:cubicBezTo>
                    <a:pt x="64" y="120"/>
                    <a:pt x="88" y="136"/>
                    <a:pt x="104" y="152"/>
                  </a:cubicBezTo>
                  <a:cubicBezTo>
                    <a:pt x="120" y="168"/>
                    <a:pt x="128" y="184"/>
                    <a:pt x="152" y="200"/>
                  </a:cubicBezTo>
                  <a:cubicBezTo>
                    <a:pt x="176" y="216"/>
                    <a:pt x="216" y="256"/>
                    <a:pt x="248" y="248"/>
                  </a:cubicBezTo>
                  <a:cubicBezTo>
                    <a:pt x="280" y="240"/>
                    <a:pt x="320" y="176"/>
                    <a:pt x="344" y="152"/>
                  </a:cubicBezTo>
                  <a:cubicBezTo>
                    <a:pt x="368" y="128"/>
                    <a:pt x="384" y="120"/>
                    <a:pt x="392" y="104"/>
                  </a:cubicBezTo>
                  <a:cubicBezTo>
                    <a:pt x="400" y="88"/>
                    <a:pt x="392" y="72"/>
                    <a:pt x="392" y="56"/>
                  </a:cubicBezTo>
                  <a:cubicBezTo>
                    <a:pt x="392" y="40"/>
                    <a:pt x="448" y="16"/>
                    <a:pt x="392" y="8"/>
                  </a:cubicBezTo>
                  <a:cubicBezTo>
                    <a:pt x="336" y="0"/>
                    <a:pt x="112" y="0"/>
                    <a:pt x="56" y="8"/>
                  </a:cubicBezTo>
                  <a:close/>
                </a:path>
              </a:pathLst>
            </a:custGeom>
            <a:solidFill>
              <a:srgbClr val="00FF00">
                <a:alpha val="50000"/>
              </a:srgbClr>
            </a:solidFill>
            <a:ln w="9525" cap="flat" cmpd="sng">
              <a:noFill/>
              <a:prstDash val="solid"/>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pic>
          <p:nvPicPr>
            <p:cNvPr id="508" name="Picture 505" descr="显示屏-2"/>
            <p:cNvPicPr>
              <a:picLocks noChangeAspect="1" noChangeArrowheads="1"/>
            </p:cNvPicPr>
            <p:nvPr/>
          </p:nvPicPr>
          <p:blipFill>
            <a:blip r:embed="rId5" cstate="print">
              <a:clrChange>
                <a:clrFrom>
                  <a:srgbClr val="FDFFFF"/>
                </a:clrFrom>
                <a:clrTo>
                  <a:srgbClr val="FDFFFF">
                    <a:alpha val="0"/>
                  </a:srgbClr>
                </a:clrTo>
              </a:clrChange>
            </a:blip>
            <a:srcRect/>
            <a:stretch>
              <a:fillRect/>
            </a:stretch>
          </p:blipFill>
          <p:spPr bwMode="auto">
            <a:xfrm>
              <a:off x="3878294" y="4744011"/>
              <a:ext cx="275275" cy="180501"/>
            </a:xfrm>
            <a:prstGeom prst="rect">
              <a:avLst/>
            </a:prstGeom>
            <a:noFill/>
          </p:spPr>
        </p:pic>
        <p:sp>
          <p:nvSpPr>
            <p:cNvPr id="509" name="Line 506"/>
            <p:cNvSpPr>
              <a:spLocks noChangeShapeType="1"/>
            </p:cNvSpPr>
            <p:nvPr/>
          </p:nvSpPr>
          <p:spPr bwMode="auto">
            <a:xfrm>
              <a:off x="3049171" y="4979172"/>
              <a:ext cx="451650" cy="0"/>
            </a:xfrm>
            <a:prstGeom prst="line">
              <a:avLst/>
            </a:prstGeom>
            <a:noFill/>
            <a:ln w="15875">
              <a:solidFill>
                <a:srgbClr val="FF0000"/>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sp>
          <p:nvSpPr>
            <p:cNvPr id="510" name="Line 507"/>
            <p:cNvSpPr>
              <a:spLocks noChangeShapeType="1"/>
            </p:cNvSpPr>
            <p:nvPr/>
          </p:nvSpPr>
          <p:spPr bwMode="auto">
            <a:xfrm flipV="1">
              <a:off x="2671698" y="4708419"/>
              <a:ext cx="0" cy="487107"/>
            </a:xfrm>
            <a:prstGeom prst="line">
              <a:avLst/>
            </a:prstGeom>
            <a:noFill/>
            <a:ln w="15875">
              <a:solidFill>
                <a:srgbClr val="FF3300"/>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sp>
          <p:nvSpPr>
            <p:cNvPr id="511" name="Line 508"/>
            <p:cNvSpPr>
              <a:spLocks noChangeShapeType="1"/>
            </p:cNvSpPr>
            <p:nvPr/>
          </p:nvSpPr>
          <p:spPr bwMode="auto">
            <a:xfrm>
              <a:off x="1918399" y="5000189"/>
              <a:ext cx="431869" cy="0"/>
            </a:xfrm>
            <a:prstGeom prst="line">
              <a:avLst/>
            </a:prstGeom>
            <a:noFill/>
            <a:ln w="15875">
              <a:solidFill>
                <a:srgbClr val="FF0000"/>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sp>
          <p:nvSpPr>
            <p:cNvPr id="512" name="Line 509"/>
            <p:cNvSpPr>
              <a:spLocks noChangeShapeType="1"/>
            </p:cNvSpPr>
            <p:nvPr/>
          </p:nvSpPr>
          <p:spPr bwMode="auto">
            <a:xfrm>
              <a:off x="2521697" y="5000189"/>
              <a:ext cx="494506" cy="0"/>
            </a:xfrm>
            <a:prstGeom prst="line">
              <a:avLst/>
            </a:prstGeom>
            <a:noFill/>
            <a:ln w="15875">
              <a:solidFill>
                <a:srgbClr val="FF0000"/>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pic>
          <p:nvPicPr>
            <p:cNvPr id="513" name="Picture 511" descr="显示屏-2"/>
            <p:cNvPicPr>
              <a:picLocks noChangeAspect="1" noChangeArrowheads="1"/>
            </p:cNvPicPr>
            <p:nvPr/>
          </p:nvPicPr>
          <p:blipFill>
            <a:blip r:embed="rId5" cstate="print">
              <a:clrChange>
                <a:clrFrom>
                  <a:srgbClr val="FDFFFF"/>
                </a:clrFrom>
                <a:clrTo>
                  <a:srgbClr val="FDFFFF">
                    <a:alpha val="0"/>
                  </a:srgbClr>
                </a:clrTo>
              </a:clrChange>
            </a:blip>
            <a:srcRect/>
            <a:stretch>
              <a:fillRect/>
            </a:stretch>
          </p:blipFill>
          <p:spPr bwMode="auto">
            <a:xfrm>
              <a:off x="1766750" y="4620641"/>
              <a:ext cx="275276" cy="180501"/>
            </a:xfrm>
            <a:prstGeom prst="rect">
              <a:avLst/>
            </a:prstGeom>
            <a:noFill/>
          </p:spPr>
        </p:pic>
        <p:sp>
          <p:nvSpPr>
            <p:cNvPr id="514" name="Line 512"/>
            <p:cNvSpPr>
              <a:spLocks noChangeShapeType="1"/>
            </p:cNvSpPr>
            <p:nvPr/>
          </p:nvSpPr>
          <p:spPr bwMode="auto">
            <a:xfrm>
              <a:off x="1994223" y="4729436"/>
              <a:ext cx="301650" cy="0"/>
            </a:xfrm>
            <a:prstGeom prst="line">
              <a:avLst/>
            </a:prstGeom>
            <a:noFill/>
            <a:ln w="9525">
              <a:solidFill>
                <a:srgbClr val="FF0000"/>
              </a:solid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pic>
          <p:nvPicPr>
            <p:cNvPr id="515" name="Picture 513" descr="显示屏-2"/>
            <p:cNvPicPr>
              <a:picLocks noChangeAspect="1" noChangeArrowheads="1"/>
            </p:cNvPicPr>
            <p:nvPr/>
          </p:nvPicPr>
          <p:blipFill>
            <a:blip r:embed="rId5" cstate="print">
              <a:clrChange>
                <a:clrFrom>
                  <a:srgbClr val="FDFFFF"/>
                </a:clrFrom>
                <a:clrTo>
                  <a:srgbClr val="FDFFFF">
                    <a:alpha val="0"/>
                  </a:srgbClr>
                </a:clrTo>
              </a:clrChange>
            </a:blip>
            <a:srcRect/>
            <a:stretch>
              <a:fillRect/>
            </a:stretch>
          </p:blipFill>
          <p:spPr bwMode="auto">
            <a:xfrm>
              <a:off x="1766750" y="4891394"/>
              <a:ext cx="275276" cy="180501"/>
            </a:xfrm>
            <a:prstGeom prst="rect">
              <a:avLst/>
            </a:prstGeom>
            <a:noFill/>
          </p:spPr>
        </p:pic>
        <p:sp>
          <p:nvSpPr>
            <p:cNvPr id="516" name="Line 514"/>
            <p:cNvSpPr>
              <a:spLocks noChangeShapeType="1"/>
            </p:cNvSpPr>
            <p:nvPr/>
          </p:nvSpPr>
          <p:spPr bwMode="auto">
            <a:xfrm>
              <a:off x="2445872" y="5195526"/>
              <a:ext cx="225825" cy="0"/>
            </a:xfrm>
            <a:prstGeom prst="line">
              <a:avLst/>
            </a:prstGeom>
            <a:noFill/>
            <a:ln w="15875">
              <a:solidFill>
                <a:srgbClr val="FF0000"/>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517" name="Group 515"/>
            <p:cNvGrpSpPr>
              <a:grpSpLocks/>
            </p:cNvGrpSpPr>
            <p:nvPr/>
          </p:nvGrpSpPr>
          <p:grpSpPr bwMode="auto">
            <a:xfrm>
              <a:off x="1616750" y="5107748"/>
              <a:ext cx="929673" cy="294243"/>
              <a:chOff x="3415" y="1104"/>
              <a:chExt cx="741" cy="400"/>
            </a:xfrm>
          </p:grpSpPr>
          <p:sp>
            <p:nvSpPr>
              <p:cNvPr id="617" name="Line 516"/>
              <p:cNvSpPr>
                <a:spLocks noChangeShapeType="1"/>
              </p:cNvSpPr>
              <p:nvPr/>
            </p:nvSpPr>
            <p:spPr bwMode="auto">
              <a:xfrm>
                <a:off x="3415" y="1449"/>
                <a:ext cx="461" cy="0"/>
              </a:xfrm>
              <a:prstGeom prst="line">
                <a:avLst/>
              </a:prstGeom>
              <a:noFill/>
              <a:ln w="15875">
                <a:solidFill>
                  <a:schemeClr val="tx1"/>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sp>
            <p:nvSpPr>
              <p:cNvPr id="618" name="Line 517"/>
              <p:cNvSpPr>
                <a:spLocks noChangeShapeType="1"/>
              </p:cNvSpPr>
              <p:nvPr/>
            </p:nvSpPr>
            <p:spPr bwMode="auto">
              <a:xfrm flipH="1">
                <a:off x="3518" y="1343"/>
                <a:ext cx="53" cy="106"/>
              </a:xfrm>
              <a:prstGeom prst="line">
                <a:avLst/>
              </a:prstGeom>
              <a:noFill/>
              <a:ln w="15875">
                <a:solidFill>
                  <a:schemeClr val="tx1"/>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sp>
            <p:nvSpPr>
              <p:cNvPr id="619" name="Line 518"/>
              <p:cNvSpPr>
                <a:spLocks noChangeShapeType="1"/>
              </p:cNvSpPr>
              <p:nvPr/>
            </p:nvSpPr>
            <p:spPr bwMode="auto">
              <a:xfrm flipV="1">
                <a:off x="3727" y="1339"/>
                <a:ext cx="42" cy="110"/>
              </a:xfrm>
              <a:prstGeom prst="line">
                <a:avLst/>
              </a:prstGeom>
              <a:noFill/>
              <a:ln w="15875">
                <a:solidFill>
                  <a:schemeClr val="tx1"/>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620" name="Group 519"/>
              <p:cNvGrpSpPr>
                <a:grpSpLocks/>
              </p:cNvGrpSpPr>
              <p:nvPr/>
            </p:nvGrpSpPr>
            <p:grpSpPr bwMode="auto">
              <a:xfrm>
                <a:off x="3493" y="1200"/>
                <a:ext cx="135" cy="215"/>
                <a:chOff x="2976" y="3264"/>
                <a:chExt cx="720" cy="577"/>
              </a:xfrm>
            </p:grpSpPr>
            <p:grpSp>
              <p:nvGrpSpPr>
                <p:cNvPr id="643" name="Group 520"/>
                <p:cNvGrpSpPr>
                  <a:grpSpLocks/>
                </p:cNvGrpSpPr>
                <p:nvPr/>
              </p:nvGrpSpPr>
              <p:grpSpPr bwMode="auto">
                <a:xfrm>
                  <a:off x="2976" y="3616"/>
                  <a:ext cx="720" cy="225"/>
                  <a:chOff x="2304" y="2166"/>
                  <a:chExt cx="288" cy="90"/>
                </a:xfrm>
              </p:grpSpPr>
              <p:sp>
                <p:nvSpPr>
                  <p:cNvPr id="659" name="Oval 521"/>
                  <p:cNvSpPr>
                    <a:spLocks noChangeArrowheads="1"/>
                  </p:cNvSpPr>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60" name="Oval 522"/>
                  <p:cNvSpPr>
                    <a:spLocks noChangeArrowheads="1"/>
                  </p:cNvSpPr>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644" name="Group 523"/>
                <p:cNvGrpSpPr>
                  <a:grpSpLocks/>
                </p:cNvGrpSpPr>
                <p:nvPr/>
              </p:nvGrpSpPr>
              <p:grpSpPr bwMode="auto">
                <a:xfrm>
                  <a:off x="2976" y="3552"/>
                  <a:ext cx="720" cy="225"/>
                  <a:chOff x="2304" y="2166"/>
                  <a:chExt cx="288" cy="90"/>
                </a:xfrm>
              </p:grpSpPr>
              <p:sp>
                <p:nvSpPr>
                  <p:cNvPr id="657" name="Oval 524"/>
                  <p:cNvSpPr>
                    <a:spLocks noChangeArrowheads="1"/>
                  </p:cNvSpPr>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58" name="Oval 525"/>
                  <p:cNvSpPr>
                    <a:spLocks noChangeArrowheads="1"/>
                  </p:cNvSpPr>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645" name="Group 526"/>
                <p:cNvGrpSpPr>
                  <a:grpSpLocks/>
                </p:cNvGrpSpPr>
                <p:nvPr/>
              </p:nvGrpSpPr>
              <p:grpSpPr bwMode="auto">
                <a:xfrm>
                  <a:off x="2976" y="3489"/>
                  <a:ext cx="720" cy="225"/>
                  <a:chOff x="2304" y="2166"/>
                  <a:chExt cx="288" cy="90"/>
                </a:xfrm>
              </p:grpSpPr>
              <p:sp>
                <p:nvSpPr>
                  <p:cNvPr id="655" name="Oval 527"/>
                  <p:cNvSpPr>
                    <a:spLocks noChangeArrowheads="1"/>
                  </p:cNvSpPr>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56" name="Oval 528"/>
                  <p:cNvSpPr>
                    <a:spLocks noChangeArrowheads="1"/>
                  </p:cNvSpPr>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646" name="Group 529"/>
                <p:cNvGrpSpPr>
                  <a:grpSpLocks/>
                </p:cNvGrpSpPr>
                <p:nvPr/>
              </p:nvGrpSpPr>
              <p:grpSpPr bwMode="auto">
                <a:xfrm>
                  <a:off x="2976" y="3419"/>
                  <a:ext cx="720" cy="225"/>
                  <a:chOff x="2304" y="2166"/>
                  <a:chExt cx="288" cy="90"/>
                </a:xfrm>
              </p:grpSpPr>
              <p:sp>
                <p:nvSpPr>
                  <p:cNvPr id="653" name="Oval 530"/>
                  <p:cNvSpPr>
                    <a:spLocks noChangeArrowheads="1"/>
                  </p:cNvSpPr>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54" name="Oval 531"/>
                  <p:cNvSpPr>
                    <a:spLocks noChangeArrowheads="1"/>
                  </p:cNvSpPr>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647" name="Group 532"/>
                <p:cNvGrpSpPr>
                  <a:grpSpLocks/>
                </p:cNvGrpSpPr>
                <p:nvPr/>
              </p:nvGrpSpPr>
              <p:grpSpPr bwMode="auto">
                <a:xfrm>
                  <a:off x="2976" y="3349"/>
                  <a:ext cx="720" cy="225"/>
                  <a:chOff x="2304" y="2166"/>
                  <a:chExt cx="288" cy="90"/>
                </a:xfrm>
              </p:grpSpPr>
              <p:sp>
                <p:nvSpPr>
                  <p:cNvPr id="651" name="Oval 533"/>
                  <p:cNvSpPr>
                    <a:spLocks noChangeArrowheads="1"/>
                  </p:cNvSpPr>
                  <p:nvPr/>
                </p:nvSpPr>
                <p:spPr bwMode="auto">
                  <a:xfrm>
                    <a:off x="2304" y="2170"/>
                    <a:ext cx="288" cy="86"/>
                  </a:xfrm>
                  <a:prstGeom prst="ellipse">
                    <a:avLst/>
                  </a:prstGeom>
                  <a:gradFill rotWithShape="0">
                    <a:gsLst>
                      <a:gs pos="0">
                        <a:srgbClr val="00AFD8"/>
                      </a:gs>
                      <a:gs pos="50000">
                        <a:srgbClr val="7575AD"/>
                      </a:gs>
                      <a:gs pos="100000">
                        <a:srgbClr val="00AFD8"/>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52" name="Oval 534"/>
                  <p:cNvSpPr>
                    <a:spLocks noChangeArrowheads="1"/>
                  </p:cNvSpPr>
                  <p:nvPr/>
                </p:nvSpPr>
                <p:spPr bwMode="auto">
                  <a:xfrm>
                    <a:off x="2304" y="2166"/>
                    <a:ext cx="288" cy="76"/>
                  </a:xfrm>
                  <a:prstGeom prst="ellipse">
                    <a:avLst/>
                  </a:prstGeom>
                  <a:gradFill rotWithShape="0">
                    <a:gsLst>
                      <a:gs pos="0">
                        <a:srgbClr val="57DFFF"/>
                      </a:gs>
                      <a:gs pos="50000">
                        <a:srgbClr val="00AFD8"/>
                      </a:gs>
                      <a:gs pos="100000">
                        <a:srgbClr val="57DFFF"/>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648" name="Group 535"/>
                <p:cNvGrpSpPr>
                  <a:grpSpLocks/>
                </p:cNvGrpSpPr>
                <p:nvPr/>
              </p:nvGrpSpPr>
              <p:grpSpPr bwMode="auto">
                <a:xfrm>
                  <a:off x="2976" y="3264"/>
                  <a:ext cx="720" cy="225"/>
                  <a:chOff x="2304" y="2112"/>
                  <a:chExt cx="288" cy="90"/>
                </a:xfrm>
              </p:grpSpPr>
              <p:sp>
                <p:nvSpPr>
                  <p:cNvPr id="649" name="Oval 536"/>
                  <p:cNvSpPr>
                    <a:spLocks noChangeArrowheads="1"/>
                  </p:cNvSpPr>
                  <p:nvPr/>
                </p:nvSpPr>
                <p:spPr bwMode="auto">
                  <a:xfrm>
                    <a:off x="2304" y="2116"/>
                    <a:ext cx="288" cy="86"/>
                  </a:xfrm>
                  <a:prstGeom prst="ellipse">
                    <a:avLst/>
                  </a:prstGeom>
                  <a:gradFill rotWithShape="0">
                    <a:gsLst>
                      <a:gs pos="0">
                        <a:srgbClr val="57DFFF"/>
                      </a:gs>
                      <a:gs pos="50000">
                        <a:srgbClr val="008EB0"/>
                      </a:gs>
                      <a:gs pos="100000">
                        <a:srgbClr val="57DFFF"/>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50" name="Oval 537"/>
                  <p:cNvSpPr>
                    <a:spLocks noChangeArrowheads="1"/>
                  </p:cNvSpPr>
                  <p:nvPr/>
                </p:nvSpPr>
                <p:spPr bwMode="auto">
                  <a:xfrm>
                    <a:off x="2304" y="2112"/>
                    <a:ext cx="288" cy="76"/>
                  </a:xfrm>
                  <a:prstGeom prst="ellipse">
                    <a:avLst/>
                  </a:prstGeom>
                  <a:gradFill rotWithShape="0">
                    <a:gsLst>
                      <a:gs pos="0">
                        <a:srgbClr val="CCFFFF"/>
                      </a:gs>
                      <a:gs pos="50000">
                        <a:srgbClr val="57DFFF"/>
                      </a:gs>
                      <a:gs pos="100000">
                        <a:srgbClr val="CCFFFF"/>
                      </a:gs>
                    </a:gsLst>
                    <a:lin ang="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grpSp>
            <p:nvGrpSpPr>
              <p:cNvPr id="621" name="Group 538"/>
              <p:cNvGrpSpPr>
                <a:grpSpLocks/>
              </p:cNvGrpSpPr>
              <p:nvPr/>
            </p:nvGrpSpPr>
            <p:grpSpPr bwMode="auto">
              <a:xfrm>
                <a:off x="3843" y="1104"/>
                <a:ext cx="313" cy="400"/>
                <a:chOff x="3960" y="12396"/>
                <a:chExt cx="614" cy="690"/>
              </a:xfrm>
            </p:grpSpPr>
            <p:pic>
              <p:nvPicPr>
                <p:cNvPr id="641" name="Picture 539" descr="serve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166" y="12396"/>
                  <a:ext cx="408" cy="651"/>
                </a:xfrm>
                <a:prstGeom prst="rect">
                  <a:avLst/>
                </a:prstGeom>
                <a:noFill/>
                <a:ln w="15875">
                  <a:miter lim="800000"/>
                  <a:headEnd/>
                  <a:tailEnd/>
                </a:ln>
              </p:spPr>
            </p:pic>
            <p:pic>
              <p:nvPicPr>
                <p:cNvPr id="642" name="Picture 540" descr="PC Blue"/>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960" y="12710"/>
                  <a:ext cx="368" cy="376"/>
                </a:xfrm>
                <a:prstGeom prst="rect">
                  <a:avLst/>
                </a:prstGeom>
                <a:noFill/>
                <a:ln w="15875">
                  <a:miter lim="800000"/>
                  <a:headEnd/>
                  <a:tailEnd/>
                </a:ln>
              </p:spPr>
            </p:pic>
          </p:grpSp>
          <p:grpSp>
            <p:nvGrpSpPr>
              <p:cNvPr id="622" name="Group 541"/>
              <p:cNvGrpSpPr>
                <a:grpSpLocks/>
              </p:cNvGrpSpPr>
              <p:nvPr/>
            </p:nvGrpSpPr>
            <p:grpSpPr bwMode="auto">
              <a:xfrm>
                <a:off x="3686" y="1200"/>
                <a:ext cx="143" cy="200"/>
                <a:chOff x="432" y="3360"/>
                <a:chExt cx="432" cy="468"/>
              </a:xfrm>
            </p:grpSpPr>
            <p:grpSp>
              <p:nvGrpSpPr>
                <p:cNvPr id="623" name="Group 542"/>
                <p:cNvGrpSpPr>
                  <a:grpSpLocks/>
                </p:cNvGrpSpPr>
                <p:nvPr/>
              </p:nvGrpSpPr>
              <p:grpSpPr bwMode="auto">
                <a:xfrm>
                  <a:off x="432" y="3600"/>
                  <a:ext cx="432" cy="228"/>
                  <a:chOff x="432" y="288"/>
                  <a:chExt cx="1488" cy="372"/>
                </a:xfrm>
              </p:grpSpPr>
              <p:sp>
                <p:nvSpPr>
                  <p:cNvPr id="639" name="Oval 543"/>
                  <p:cNvSpPr>
                    <a:spLocks noChangeArrowheads="1"/>
                  </p:cNvSpPr>
                  <p:nvPr/>
                </p:nvSpPr>
                <p:spPr bwMode="auto">
                  <a:xfrm>
                    <a:off x="432" y="324"/>
                    <a:ext cx="1488" cy="336"/>
                  </a:xfrm>
                  <a:prstGeom prst="ellipse">
                    <a:avLst/>
                  </a:prstGeom>
                  <a:solidFill>
                    <a:schemeClr val="folHlink"/>
                  </a:soli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40" name="Oval 544"/>
                  <p:cNvSpPr>
                    <a:spLocks noChangeArrowheads="1"/>
                  </p:cNvSpPr>
                  <p:nvPr/>
                </p:nvSpPr>
                <p:spPr bwMode="auto">
                  <a:xfrm>
                    <a:off x="432" y="288"/>
                    <a:ext cx="1488" cy="336"/>
                  </a:xfrm>
                  <a:prstGeom prst="ellipse">
                    <a:avLst/>
                  </a:prstGeom>
                  <a:gradFill rotWithShape="0">
                    <a:gsLst>
                      <a:gs pos="0">
                        <a:schemeClr val="folHlink"/>
                      </a:gs>
                      <a:gs pos="100000">
                        <a:schemeClr val="folHlink">
                          <a:gamma/>
                          <a:shade val="66275"/>
                          <a:invGamma/>
                        </a:schemeClr>
                      </a:gs>
                    </a:gsLst>
                    <a:lin ang="270000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624" name="Group 545"/>
                <p:cNvGrpSpPr>
                  <a:grpSpLocks/>
                </p:cNvGrpSpPr>
                <p:nvPr/>
              </p:nvGrpSpPr>
              <p:grpSpPr bwMode="auto">
                <a:xfrm>
                  <a:off x="432" y="3552"/>
                  <a:ext cx="432" cy="228"/>
                  <a:chOff x="432" y="288"/>
                  <a:chExt cx="1488" cy="372"/>
                </a:xfrm>
              </p:grpSpPr>
              <p:sp>
                <p:nvSpPr>
                  <p:cNvPr id="637" name="Oval 546"/>
                  <p:cNvSpPr>
                    <a:spLocks noChangeArrowheads="1"/>
                  </p:cNvSpPr>
                  <p:nvPr/>
                </p:nvSpPr>
                <p:spPr bwMode="auto">
                  <a:xfrm>
                    <a:off x="432" y="324"/>
                    <a:ext cx="1488" cy="336"/>
                  </a:xfrm>
                  <a:prstGeom prst="ellipse">
                    <a:avLst/>
                  </a:prstGeom>
                  <a:solidFill>
                    <a:schemeClr val="folHlink"/>
                  </a:soli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38" name="Oval 547"/>
                  <p:cNvSpPr>
                    <a:spLocks noChangeArrowheads="1"/>
                  </p:cNvSpPr>
                  <p:nvPr/>
                </p:nvSpPr>
                <p:spPr bwMode="auto">
                  <a:xfrm>
                    <a:off x="432" y="288"/>
                    <a:ext cx="1488" cy="336"/>
                  </a:xfrm>
                  <a:prstGeom prst="ellipse">
                    <a:avLst/>
                  </a:prstGeom>
                  <a:gradFill rotWithShape="0">
                    <a:gsLst>
                      <a:gs pos="0">
                        <a:schemeClr val="folHlink"/>
                      </a:gs>
                      <a:gs pos="100000">
                        <a:schemeClr val="folHlink">
                          <a:gamma/>
                          <a:shade val="66275"/>
                          <a:invGamma/>
                        </a:schemeClr>
                      </a:gs>
                    </a:gsLst>
                    <a:lin ang="270000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625" name="Group 548"/>
                <p:cNvGrpSpPr>
                  <a:grpSpLocks/>
                </p:cNvGrpSpPr>
                <p:nvPr/>
              </p:nvGrpSpPr>
              <p:grpSpPr bwMode="auto">
                <a:xfrm>
                  <a:off x="432" y="3504"/>
                  <a:ext cx="432" cy="228"/>
                  <a:chOff x="432" y="288"/>
                  <a:chExt cx="1488" cy="372"/>
                </a:xfrm>
              </p:grpSpPr>
              <p:sp>
                <p:nvSpPr>
                  <p:cNvPr id="635" name="Oval 549"/>
                  <p:cNvSpPr>
                    <a:spLocks noChangeArrowheads="1"/>
                  </p:cNvSpPr>
                  <p:nvPr/>
                </p:nvSpPr>
                <p:spPr bwMode="auto">
                  <a:xfrm>
                    <a:off x="432" y="324"/>
                    <a:ext cx="1488" cy="336"/>
                  </a:xfrm>
                  <a:prstGeom prst="ellipse">
                    <a:avLst/>
                  </a:prstGeom>
                  <a:solidFill>
                    <a:schemeClr val="folHlink"/>
                  </a:soli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36" name="Oval 550"/>
                  <p:cNvSpPr>
                    <a:spLocks noChangeArrowheads="1"/>
                  </p:cNvSpPr>
                  <p:nvPr/>
                </p:nvSpPr>
                <p:spPr bwMode="auto">
                  <a:xfrm>
                    <a:off x="432" y="288"/>
                    <a:ext cx="1488" cy="336"/>
                  </a:xfrm>
                  <a:prstGeom prst="ellipse">
                    <a:avLst/>
                  </a:prstGeom>
                  <a:gradFill rotWithShape="0">
                    <a:gsLst>
                      <a:gs pos="0">
                        <a:schemeClr val="folHlink"/>
                      </a:gs>
                      <a:gs pos="100000">
                        <a:schemeClr val="folHlink">
                          <a:gamma/>
                          <a:shade val="66275"/>
                          <a:invGamma/>
                        </a:schemeClr>
                      </a:gs>
                    </a:gsLst>
                    <a:lin ang="270000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626" name="Group 551"/>
                <p:cNvGrpSpPr>
                  <a:grpSpLocks/>
                </p:cNvGrpSpPr>
                <p:nvPr/>
              </p:nvGrpSpPr>
              <p:grpSpPr bwMode="auto">
                <a:xfrm>
                  <a:off x="432" y="3456"/>
                  <a:ext cx="432" cy="228"/>
                  <a:chOff x="432" y="288"/>
                  <a:chExt cx="1488" cy="372"/>
                </a:xfrm>
              </p:grpSpPr>
              <p:sp>
                <p:nvSpPr>
                  <p:cNvPr id="633" name="Oval 552"/>
                  <p:cNvSpPr>
                    <a:spLocks noChangeArrowheads="1"/>
                  </p:cNvSpPr>
                  <p:nvPr/>
                </p:nvSpPr>
                <p:spPr bwMode="auto">
                  <a:xfrm>
                    <a:off x="432" y="324"/>
                    <a:ext cx="1488" cy="336"/>
                  </a:xfrm>
                  <a:prstGeom prst="ellipse">
                    <a:avLst/>
                  </a:prstGeom>
                  <a:solidFill>
                    <a:schemeClr val="folHlink"/>
                  </a:soli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34" name="Oval 553"/>
                  <p:cNvSpPr>
                    <a:spLocks noChangeArrowheads="1"/>
                  </p:cNvSpPr>
                  <p:nvPr/>
                </p:nvSpPr>
                <p:spPr bwMode="auto">
                  <a:xfrm>
                    <a:off x="432" y="288"/>
                    <a:ext cx="1488" cy="336"/>
                  </a:xfrm>
                  <a:prstGeom prst="ellipse">
                    <a:avLst/>
                  </a:prstGeom>
                  <a:gradFill rotWithShape="0">
                    <a:gsLst>
                      <a:gs pos="0">
                        <a:schemeClr val="folHlink"/>
                      </a:gs>
                      <a:gs pos="100000">
                        <a:schemeClr val="folHlink">
                          <a:gamma/>
                          <a:shade val="66275"/>
                          <a:invGamma/>
                        </a:schemeClr>
                      </a:gs>
                    </a:gsLst>
                    <a:lin ang="270000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627" name="Group 554"/>
                <p:cNvGrpSpPr>
                  <a:grpSpLocks/>
                </p:cNvGrpSpPr>
                <p:nvPr/>
              </p:nvGrpSpPr>
              <p:grpSpPr bwMode="auto">
                <a:xfrm>
                  <a:off x="432" y="3408"/>
                  <a:ext cx="432" cy="228"/>
                  <a:chOff x="432" y="288"/>
                  <a:chExt cx="1488" cy="372"/>
                </a:xfrm>
              </p:grpSpPr>
              <p:sp>
                <p:nvSpPr>
                  <p:cNvPr id="631" name="Oval 555"/>
                  <p:cNvSpPr>
                    <a:spLocks noChangeArrowheads="1"/>
                  </p:cNvSpPr>
                  <p:nvPr/>
                </p:nvSpPr>
                <p:spPr bwMode="auto">
                  <a:xfrm>
                    <a:off x="432" y="324"/>
                    <a:ext cx="1488" cy="336"/>
                  </a:xfrm>
                  <a:prstGeom prst="ellipse">
                    <a:avLst/>
                  </a:prstGeom>
                  <a:solidFill>
                    <a:schemeClr val="folHlink"/>
                  </a:soli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32" name="Oval 556"/>
                  <p:cNvSpPr>
                    <a:spLocks noChangeArrowheads="1"/>
                  </p:cNvSpPr>
                  <p:nvPr/>
                </p:nvSpPr>
                <p:spPr bwMode="auto">
                  <a:xfrm>
                    <a:off x="432" y="288"/>
                    <a:ext cx="1488" cy="336"/>
                  </a:xfrm>
                  <a:prstGeom prst="ellipse">
                    <a:avLst/>
                  </a:prstGeom>
                  <a:gradFill rotWithShape="0">
                    <a:gsLst>
                      <a:gs pos="0">
                        <a:schemeClr val="folHlink"/>
                      </a:gs>
                      <a:gs pos="100000">
                        <a:schemeClr val="folHlink">
                          <a:gamma/>
                          <a:shade val="66275"/>
                          <a:invGamma/>
                        </a:schemeClr>
                      </a:gs>
                    </a:gsLst>
                    <a:lin ang="270000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628" name="Group 557"/>
                <p:cNvGrpSpPr>
                  <a:grpSpLocks/>
                </p:cNvGrpSpPr>
                <p:nvPr/>
              </p:nvGrpSpPr>
              <p:grpSpPr bwMode="auto">
                <a:xfrm>
                  <a:off x="432" y="3360"/>
                  <a:ext cx="432" cy="228"/>
                  <a:chOff x="432" y="288"/>
                  <a:chExt cx="1488" cy="372"/>
                </a:xfrm>
              </p:grpSpPr>
              <p:sp>
                <p:nvSpPr>
                  <p:cNvPr id="629" name="Oval 558"/>
                  <p:cNvSpPr>
                    <a:spLocks noChangeArrowheads="1"/>
                  </p:cNvSpPr>
                  <p:nvPr/>
                </p:nvSpPr>
                <p:spPr bwMode="auto">
                  <a:xfrm>
                    <a:off x="432" y="324"/>
                    <a:ext cx="1488" cy="336"/>
                  </a:xfrm>
                  <a:prstGeom prst="ellipse">
                    <a:avLst/>
                  </a:prstGeom>
                  <a:solidFill>
                    <a:schemeClr val="folHlink"/>
                  </a:soli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30" name="Oval 559"/>
                  <p:cNvSpPr>
                    <a:spLocks noChangeArrowheads="1"/>
                  </p:cNvSpPr>
                  <p:nvPr/>
                </p:nvSpPr>
                <p:spPr bwMode="auto">
                  <a:xfrm>
                    <a:off x="432" y="288"/>
                    <a:ext cx="1488" cy="336"/>
                  </a:xfrm>
                  <a:prstGeom prst="ellipse">
                    <a:avLst/>
                  </a:prstGeom>
                  <a:gradFill rotWithShape="0">
                    <a:gsLst>
                      <a:gs pos="0">
                        <a:schemeClr val="folHlink"/>
                      </a:gs>
                      <a:gs pos="100000">
                        <a:schemeClr val="folHlink">
                          <a:gamma/>
                          <a:shade val="66275"/>
                          <a:invGamma/>
                        </a:schemeClr>
                      </a:gs>
                    </a:gsLst>
                    <a:lin ang="2700000" scaled="1"/>
                  </a:gradFill>
                  <a:ln w="15875">
                    <a:no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grpSp>
        <p:sp>
          <p:nvSpPr>
            <p:cNvPr id="518" name="Line 560"/>
            <p:cNvSpPr>
              <a:spLocks noChangeShapeType="1"/>
            </p:cNvSpPr>
            <p:nvPr/>
          </p:nvSpPr>
          <p:spPr bwMode="auto">
            <a:xfrm>
              <a:off x="2445872" y="4708419"/>
              <a:ext cx="225825" cy="0"/>
            </a:xfrm>
            <a:prstGeom prst="line">
              <a:avLst/>
            </a:prstGeom>
            <a:noFill/>
            <a:ln w="9525">
              <a:solidFill>
                <a:srgbClr val="FF0000"/>
              </a:solid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519" name="Line 561"/>
            <p:cNvSpPr>
              <a:spLocks noChangeShapeType="1"/>
            </p:cNvSpPr>
            <p:nvPr/>
          </p:nvSpPr>
          <p:spPr bwMode="auto">
            <a:xfrm>
              <a:off x="3726645" y="4798408"/>
              <a:ext cx="151649" cy="0"/>
            </a:xfrm>
            <a:prstGeom prst="line">
              <a:avLst/>
            </a:prstGeom>
            <a:noFill/>
            <a:ln w="9525">
              <a:solidFill>
                <a:srgbClr val="FF0000"/>
              </a:solid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520" name="Line 562"/>
            <p:cNvSpPr>
              <a:spLocks noChangeShapeType="1"/>
            </p:cNvSpPr>
            <p:nvPr/>
          </p:nvSpPr>
          <p:spPr bwMode="auto">
            <a:xfrm>
              <a:off x="3576646" y="4979172"/>
              <a:ext cx="150001" cy="0"/>
            </a:xfrm>
            <a:prstGeom prst="line">
              <a:avLst/>
            </a:prstGeom>
            <a:noFill/>
            <a:ln w="9525">
              <a:solidFill>
                <a:srgbClr val="FF0000"/>
              </a:solid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pic>
          <p:nvPicPr>
            <p:cNvPr id="521" name="Picture 563" descr="显示屏-2"/>
            <p:cNvPicPr>
              <a:picLocks noChangeAspect="1" noChangeArrowheads="1"/>
            </p:cNvPicPr>
            <p:nvPr/>
          </p:nvPicPr>
          <p:blipFill>
            <a:blip r:embed="rId5" cstate="print">
              <a:clrChange>
                <a:clrFrom>
                  <a:srgbClr val="FDFFFF"/>
                </a:clrFrom>
                <a:clrTo>
                  <a:srgbClr val="FDFFFF">
                    <a:alpha val="0"/>
                  </a:srgbClr>
                </a:clrTo>
              </a:clrChange>
            </a:blip>
            <a:srcRect/>
            <a:stretch>
              <a:fillRect/>
            </a:stretch>
          </p:blipFill>
          <p:spPr bwMode="auto">
            <a:xfrm>
              <a:off x="3878294" y="4941821"/>
              <a:ext cx="275275" cy="180501"/>
            </a:xfrm>
            <a:prstGeom prst="rect">
              <a:avLst/>
            </a:prstGeom>
            <a:noFill/>
          </p:spPr>
        </p:pic>
        <p:sp>
          <p:nvSpPr>
            <p:cNvPr id="522" name="Line 564"/>
            <p:cNvSpPr>
              <a:spLocks noChangeShapeType="1"/>
            </p:cNvSpPr>
            <p:nvPr/>
          </p:nvSpPr>
          <p:spPr bwMode="auto">
            <a:xfrm>
              <a:off x="3726645" y="4798408"/>
              <a:ext cx="0" cy="432710"/>
            </a:xfrm>
            <a:prstGeom prst="line">
              <a:avLst/>
            </a:prstGeom>
            <a:noFill/>
            <a:ln w="15875">
              <a:solidFill>
                <a:srgbClr val="FF0000"/>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pic>
          <p:nvPicPr>
            <p:cNvPr id="523" name="Picture 565" descr="显示屏-2"/>
            <p:cNvPicPr>
              <a:picLocks noChangeAspect="1" noChangeArrowheads="1"/>
            </p:cNvPicPr>
            <p:nvPr/>
          </p:nvPicPr>
          <p:blipFill>
            <a:blip r:embed="rId5" cstate="print">
              <a:clrChange>
                <a:clrFrom>
                  <a:srgbClr val="FDFFFF"/>
                </a:clrFrom>
                <a:clrTo>
                  <a:srgbClr val="FDFFFF">
                    <a:alpha val="0"/>
                  </a:srgbClr>
                </a:clrTo>
              </a:clrChange>
            </a:blip>
            <a:srcRect/>
            <a:stretch>
              <a:fillRect/>
            </a:stretch>
          </p:blipFill>
          <p:spPr bwMode="auto">
            <a:xfrm>
              <a:off x="3904668" y="5159412"/>
              <a:ext cx="275275" cy="180501"/>
            </a:xfrm>
            <a:prstGeom prst="rect">
              <a:avLst/>
            </a:prstGeom>
            <a:noFill/>
          </p:spPr>
        </p:pic>
        <p:sp>
          <p:nvSpPr>
            <p:cNvPr id="524" name="Line 566"/>
            <p:cNvSpPr>
              <a:spLocks noChangeShapeType="1"/>
            </p:cNvSpPr>
            <p:nvPr/>
          </p:nvSpPr>
          <p:spPr bwMode="auto">
            <a:xfrm>
              <a:off x="3726645" y="5231117"/>
              <a:ext cx="151649" cy="0"/>
            </a:xfrm>
            <a:prstGeom prst="line">
              <a:avLst/>
            </a:prstGeom>
            <a:noFill/>
            <a:ln w="9525">
              <a:solidFill>
                <a:srgbClr val="FF0000"/>
              </a:solid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525" name="Line 567"/>
            <p:cNvSpPr>
              <a:spLocks noChangeShapeType="1"/>
            </p:cNvSpPr>
            <p:nvPr/>
          </p:nvSpPr>
          <p:spPr bwMode="auto">
            <a:xfrm>
              <a:off x="3726645" y="5015999"/>
              <a:ext cx="151649" cy="0"/>
            </a:xfrm>
            <a:prstGeom prst="line">
              <a:avLst/>
            </a:prstGeom>
            <a:noFill/>
            <a:ln w="9525">
              <a:solidFill>
                <a:srgbClr val="FF0000"/>
              </a:solid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526" name="Line 568"/>
            <p:cNvSpPr>
              <a:spLocks noChangeShapeType="1"/>
            </p:cNvSpPr>
            <p:nvPr/>
          </p:nvSpPr>
          <p:spPr bwMode="auto">
            <a:xfrm>
              <a:off x="4254120" y="4798408"/>
              <a:ext cx="0" cy="432710"/>
            </a:xfrm>
            <a:prstGeom prst="line">
              <a:avLst/>
            </a:prstGeom>
            <a:noFill/>
            <a:ln w="15875">
              <a:solidFill>
                <a:srgbClr val="FF0000"/>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sp>
          <p:nvSpPr>
            <p:cNvPr id="527" name="Line 569"/>
            <p:cNvSpPr>
              <a:spLocks noChangeShapeType="1"/>
            </p:cNvSpPr>
            <p:nvPr/>
          </p:nvSpPr>
          <p:spPr bwMode="auto">
            <a:xfrm>
              <a:off x="4104119" y="5231117"/>
              <a:ext cx="150001" cy="0"/>
            </a:xfrm>
            <a:prstGeom prst="line">
              <a:avLst/>
            </a:prstGeom>
            <a:noFill/>
            <a:ln w="9525">
              <a:solidFill>
                <a:srgbClr val="FF0000"/>
              </a:solid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528" name="Line 570"/>
            <p:cNvSpPr>
              <a:spLocks noChangeShapeType="1"/>
            </p:cNvSpPr>
            <p:nvPr/>
          </p:nvSpPr>
          <p:spPr bwMode="auto">
            <a:xfrm>
              <a:off x="4104119" y="5015999"/>
              <a:ext cx="150001" cy="0"/>
            </a:xfrm>
            <a:prstGeom prst="line">
              <a:avLst/>
            </a:prstGeom>
            <a:noFill/>
            <a:ln w="9525">
              <a:solidFill>
                <a:srgbClr val="FF0000"/>
              </a:solid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529" name="Line 571"/>
            <p:cNvSpPr>
              <a:spLocks noChangeShapeType="1"/>
            </p:cNvSpPr>
            <p:nvPr/>
          </p:nvSpPr>
          <p:spPr bwMode="auto">
            <a:xfrm>
              <a:off x="4104119" y="4798408"/>
              <a:ext cx="150001" cy="0"/>
            </a:xfrm>
            <a:prstGeom prst="line">
              <a:avLst/>
            </a:prstGeom>
            <a:noFill/>
            <a:ln w="9525">
              <a:solidFill>
                <a:srgbClr val="FF0000"/>
              </a:solidFill>
              <a:round/>
              <a:headEnd/>
              <a:tailEnd/>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530" name="Text Box 572"/>
            <p:cNvSpPr txBox="1">
              <a:spLocks noChangeArrowheads="1"/>
            </p:cNvSpPr>
            <p:nvPr/>
          </p:nvSpPr>
          <p:spPr bwMode="auto">
            <a:xfrm>
              <a:off x="9305404" y="5187231"/>
              <a:ext cx="679512" cy="218107"/>
            </a:xfrm>
            <a:prstGeom prst="rect">
              <a:avLst/>
            </a:prstGeom>
            <a:noFill/>
            <a:ln w="9525">
              <a:noFill/>
              <a:miter lim="800000"/>
              <a:headEnd/>
              <a:tailEnd/>
            </a:ln>
            <a:effectLst/>
          </p:spPr>
          <p:txBody>
            <a:bodyPr wrap="square" lIns="91429" tIns="45714" rIns="91429" bIns="45714">
              <a:spAutoFit/>
            </a:bodyPr>
            <a:lstStyle/>
            <a:p>
              <a:pPr algn="l">
                <a:lnSpc>
                  <a:spcPct val="80000"/>
                </a:lnSpc>
                <a:buFontTx/>
                <a:buNone/>
              </a:pPr>
              <a:r>
                <a:rPr kumimoji="1" lang="en-US" altLang="zh-CN" sz="1200" dirty="0">
                  <a:solidFill>
                    <a:schemeClr val="tx2"/>
                  </a:solidFill>
                  <a:effectLst/>
                  <a:latin typeface="微软雅黑" panose="020B0503020204020204" pitchFamily="34" charset="-122"/>
                  <a:ea typeface="微软雅黑" panose="020B0503020204020204" pitchFamily="34" charset="-122"/>
                </a:rPr>
                <a:t>Router</a:t>
              </a:r>
            </a:p>
          </p:txBody>
        </p:sp>
        <p:sp>
          <p:nvSpPr>
            <p:cNvPr id="531" name="Line 573"/>
            <p:cNvSpPr>
              <a:spLocks noChangeShapeType="1"/>
            </p:cNvSpPr>
            <p:nvPr/>
          </p:nvSpPr>
          <p:spPr bwMode="auto">
            <a:xfrm flipH="1">
              <a:off x="8526630" y="4707183"/>
              <a:ext cx="0" cy="227481"/>
            </a:xfrm>
            <a:prstGeom prst="line">
              <a:avLst/>
            </a:prstGeom>
            <a:noFill/>
            <a:ln w="15875">
              <a:solidFill>
                <a:srgbClr val="FF33CC"/>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sp>
          <p:nvSpPr>
            <p:cNvPr id="532" name="Line 574"/>
            <p:cNvSpPr>
              <a:spLocks noChangeShapeType="1"/>
            </p:cNvSpPr>
            <p:nvPr/>
          </p:nvSpPr>
          <p:spPr bwMode="auto">
            <a:xfrm>
              <a:off x="8627180" y="4989061"/>
              <a:ext cx="670881" cy="1237"/>
            </a:xfrm>
            <a:prstGeom prst="line">
              <a:avLst/>
            </a:prstGeom>
            <a:noFill/>
            <a:ln w="15875">
              <a:solidFill>
                <a:srgbClr val="FF0000"/>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grpSp>
          <p:nvGrpSpPr>
            <p:cNvPr id="533" name="Group 575"/>
            <p:cNvGrpSpPr>
              <a:grpSpLocks/>
            </p:cNvGrpSpPr>
            <p:nvPr/>
          </p:nvGrpSpPr>
          <p:grpSpPr bwMode="auto">
            <a:xfrm rot="10816065">
              <a:off x="7753551" y="4590970"/>
              <a:ext cx="1602202" cy="160721"/>
              <a:chOff x="4047" y="2481"/>
              <a:chExt cx="1020" cy="142"/>
            </a:xfrm>
          </p:grpSpPr>
          <p:sp>
            <p:nvSpPr>
              <p:cNvPr id="612" name="Line 576"/>
              <p:cNvSpPr>
                <a:spLocks noChangeShapeType="1"/>
              </p:cNvSpPr>
              <p:nvPr/>
            </p:nvSpPr>
            <p:spPr bwMode="auto">
              <a:xfrm>
                <a:off x="5060" y="2481"/>
                <a:ext cx="0" cy="142"/>
              </a:xfrm>
              <a:prstGeom prst="line">
                <a:avLst/>
              </a:prstGeom>
              <a:noFill/>
              <a:ln w="15875">
                <a:solidFill>
                  <a:srgbClr val="FF0000"/>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sp>
            <p:nvSpPr>
              <p:cNvPr id="613" name="Line 577"/>
              <p:cNvSpPr>
                <a:spLocks noChangeShapeType="1"/>
              </p:cNvSpPr>
              <p:nvPr/>
            </p:nvSpPr>
            <p:spPr bwMode="auto">
              <a:xfrm flipV="1">
                <a:off x="4047" y="2481"/>
                <a:ext cx="1020" cy="1"/>
              </a:xfrm>
              <a:prstGeom prst="line">
                <a:avLst/>
              </a:prstGeom>
              <a:noFill/>
              <a:ln w="15875">
                <a:solidFill>
                  <a:srgbClr val="FF0000"/>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sp>
            <p:nvSpPr>
              <p:cNvPr id="614" name="Line 578"/>
              <p:cNvSpPr>
                <a:spLocks noChangeShapeType="1"/>
              </p:cNvSpPr>
              <p:nvPr/>
            </p:nvSpPr>
            <p:spPr bwMode="auto">
              <a:xfrm>
                <a:off x="4706" y="2482"/>
                <a:ext cx="0" cy="141"/>
              </a:xfrm>
              <a:prstGeom prst="line">
                <a:avLst/>
              </a:prstGeom>
              <a:noFill/>
              <a:ln w="15875">
                <a:solidFill>
                  <a:srgbClr val="FF0000"/>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sp>
            <p:nvSpPr>
              <p:cNvPr id="615" name="Line 579"/>
              <p:cNvSpPr>
                <a:spLocks noChangeShapeType="1"/>
              </p:cNvSpPr>
              <p:nvPr/>
            </p:nvSpPr>
            <p:spPr bwMode="auto">
              <a:xfrm>
                <a:off x="4347" y="2482"/>
                <a:ext cx="0" cy="141"/>
              </a:xfrm>
              <a:prstGeom prst="line">
                <a:avLst/>
              </a:prstGeom>
              <a:noFill/>
              <a:ln w="15875">
                <a:solidFill>
                  <a:srgbClr val="FF0000"/>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sp>
            <p:nvSpPr>
              <p:cNvPr id="616" name="Line 580"/>
              <p:cNvSpPr>
                <a:spLocks noChangeShapeType="1"/>
              </p:cNvSpPr>
              <p:nvPr/>
            </p:nvSpPr>
            <p:spPr bwMode="auto">
              <a:xfrm>
                <a:off x="4047" y="2482"/>
                <a:ext cx="0" cy="141"/>
              </a:xfrm>
              <a:prstGeom prst="line">
                <a:avLst/>
              </a:prstGeom>
              <a:noFill/>
              <a:ln w="15875">
                <a:solidFill>
                  <a:srgbClr val="FF0000"/>
                </a:solidFill>
                <a:round/>
                <a:headEnd/>
                <a:tailEnd/>
              </a:ln>
              <a:effectLst/>
            </p:spPr>
            <p:txBody>
              <a:bodyPr/>
              <a:lstStyle/>
              <a:p>
                <a:endParaRPr lang="zh-CN" altLang="en-US">
                  <a:latin typeface="微软雅黑" panose="020B0503020204020204" pitchFamily="34" charset="-122"/>
                  <a:ea typeface="微软雅黑" panose="020B0503020204020204" pitchFamily="34" charset="-122"/>
                </a:endParaRPr>
              </a:p>
            </p:txBody>
          </p:sp>
        </p:grpSp>
        <p:sp>
          <p:nvSpPr>
            <p:cNvPr id="534" name="Text Box 581"/>
            <p:cNvSpPr txBox="1">
              <a:spLocks noChangeArrowheads="1"/>
            </p:cNvSpPr>
            <p:nvPr/>
          </p:nvSpPr>
          <p:spPr bwMode="auto">
            <a:xfrm>
              <a:off x="8159555" y="5187231"/>
              <a:ext cx="909413" cy="218107"/>
            </a:xfrm>
            <a:prstGeom prst="rect">
              <a:avLst/>
            </a:prstGeom>
            <a:noFill/>
            <a:ln w="9525">
              <a:noFill/>
              <a:miter lim="800000"/>
              <a:headEnd/>
              <a:tailEnd/>
            </a:ln>
            <a:effectLst/>
          </p:spPr>
          <p:txBody>
            <a:bodyPr wrap="square" lIns="91429" tIns="45714" rIns="91429" bIns="45714">
              <a:spAutoFit/>
            </a:bodyPr>
            <a:lstStyle/>
            <a:p>
              <a:pPr algn="l">
                <a:lnSpc>
                  <a:spcPct val="80000"/>
                </a:lnSpc>
                <a:buFontTx/>
                <a:buNone/>
              </a:pPr>
              <a:r>
                <a:rPr kumimoji="1" lang="en-US" altLang="zh-CN" sz="1200" dirty="0">
                  <a:solidFill>
                    <a:schemeClr val="tx2"/>
                  </a:solidFill>
                  <a:effectLst/>
                  <a:latin typeface="微软雅黑" panose="020B0503020204020204" pitchFamily="34" charset="-122"/>
                  <a:ea typeface="微软雅黑" panose="020B0503020204020204" pitchFamily="34" charset="-122"/>
                </a:rPr>
                <a:t>Firewall</a:t>
              </a:r>
            </a:p>
          </p:txBody>
        </p:sp>
        <p:grpSp>
          <p:nvGrpSpPr>
            <p:cNvPr id="535" name="Group 582"/>
            <p:cNvGrpSpPr>
              <a:grpSpLocks/>
            </p:cNvGrpSpPr>
            <p:nvPr/>
          </p:nvGrpSpPr>
          <p:grpSpPr bwMode="auto">
            <a:xfrm>
              <a:off x="7496408" y="4443320"/>
              <a:ext cx="2226930" cy="200808"/>
              <a:chOff x="3808" y="2548"/>
              <a:chExt cx="1418" cy="178"/>
            </a:xfrm>
          </p:grpSpPr>
          <p:graphicFrame>
            <p:nvGraphicFramePr>
              <p:cNvPr id="608" name="Object 583"/>
              <p:cNvGraphicFramePr>
                <a:graphicFrameLocks noChangeAspect="1"/>
              </p:cNvGraphicFramePr>
              <p:nvPr/>
            </p:nvGraphicFramePr>
            <p:xfrm>
              <a:off x="4875" y="2552"/>
              <a:ext cx="351" cy="119"/>
            </p:xfrm>
            <a:graphic>
              <a:graphicData uri="http://schemas.openxmlformats.org/presentationml/2006/ole">
                <mc:AlternateContent xmlns:mc="http://schemas.openxmlformats.org/markup-compatibility/2006">
                  <mc:Choice xmlns:v="urn:schemas-microsoft-com:vml" Requires="v">
                    <p:oleObj spid="_x0000_s8203" name="CorelDRAW" r:id="rId8" imgW="3834360" imgH="2143440" progId="">
                      <p:embed/>
                    </p:oleObj>
                  </mc:Choice>
                  <mc:Fallback>
                    <p:oleObj name="CorelDRAW" r:id="rId8" imgW="3834360" imgH="214344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5" y="2552"/>
                            <a:ext cx="351"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09" name="Picture 585"/>
              <p:cNvPicPr>
                <a:picLocks noChangeArrowheads="1"/>
              </p:cNvPicPr>
              <p:nvPr/>
            </p:nvPicPr>
            <p:blipFill>
              <a:blip r:embed="rId10" cstate="print"/>
              <a:srcRect/>
              <a:stretch>
                <a:fillRect/>
              </a:stretch>
            </p:blipFill>
            <p:spPr bwMode="auto">
              <a:xfrm>
                <a:off x="4526" y="2548"/>
                <a:ext cx="318" cy="154"/>
              </a:xfrm>
              <a:prstGeom prst="rect">
                <a:avLst/>
              </a:prstGeom>
              <a:noFill/>
              <a:ln w="9525">
                <a:noFill/>
                <a:miter lim="800000"/>
                <a:headEnd/>
                <a:tailEnd/>
              </a:ln>
              <a:effectLst/>
            </p:spPr>
          </p:pic>
          <p:pic>
            <p:nvPicPr>
              <p:cNvPr id="610" name="Picture 586"/>
              <p:cNvPicPr>
                <a:picLocks noChangeAspect="1" noChangeArrowheads="1"/>
              </p:cNvPicPr>
              <p:nvPr/>
            </p:nvPicPr>
            <p:blipFill>
              <a:blip r:embed="rId11" cstate="print"/>
              <a:srcRect/>
              <a:stretch>
                <a:fillRect/>
              </a:stretch>
            </p:blipFill>
            <p:spPr bwMode="auto">
              <a:xfrm>
                <a:off x="3808" y="2556"/>
                <a:ext cx="293" cy="170"/>
              </a:xfrm>
              <a:prstGeom prst="rect">
                <a:avLst/>
              </a:prstGeom>
              <a:noFill/>
              <a:ln w="12700">
                <a:noFill/>
                <a:miter lim="800000"/>
                <a:headEnd/>
                <a:tailEnd/>
              </a:ln>
              <a:effectLst/>
            </p:spPr>
          </p:pic>
          <p:pic>
            <p:nvPicPr>
              <p:cNvPr id="611" name="Picture 587"/>
              <p:cNvPicPr>
                <a:picLocks noChangeAspect="1" noChangeArrowheads="1"/>
              </p:cNvPicPr>
              <p:nvPr/>
            </p:nvPicPr>
            <p:blipFill>
              <a:blip r:embed="rId11" cstate="print"/>
              <a:srcRect/>
              <a:stretch>
                <a:fillRect/>
              </a:stretch>
            </p:blipFill>
            <p:spPr bwMode="auto">
              <a:xfrm>
                <a:off x="4168" y="2556"/>
                <a:ext cx="292" cy="170"/>
              </a:xfrm>
              <a:prstGeom prst="rect">
                <a:avLst/>
              </a:prstGeom>
              <a:noFill/>
              <a:ln w="12700">
                <a:noFill/>
                <a:miter lim="800000"/>
                <a:headEnd/>
                <a:tailEnd/>
              </a:ln>
              <a:effectLst/>
            </p:spPr>
          </p:pic>
        </p:grpSp>
        <p:pic>
          <p:nvPicPr>
            <p:cNvPr id="536" name="Picture 588"/>
            <p:cNvPicPr>
              <a:picLocks noChangeArrowheads="1"/>
            </p:cNvPicPr>
            <p:nvPr/>
          </p:nvPicPr>
          <p:blipFill>
            <a:blip r:embed="rId4" cstate="print">
              <a:lum bright="10000" contrast="10000"/>
              <a:grayscl/>
            </a:blip>
            <a:srcRect/>
            <a:stretch>
              <a:fillRect/>
            </a:stretch>
          </p:blipFill>
          <p:spPr bwMode="auto">
            <a:xfrm>
              <a:off x="8389816" y="4870376"/>
              <a:ext cx="237363" cy="296715"/>
            </a:xfrm>
            <a:prstGeom prst="rect">
              <a:avLst/>
            </a:prstGeom>
            <a:noFill/>
            <a:ln w="12700">
              <a:noFill/>
              <a:miter lim="800000"/>
              <a:headEnd/>
              <a:tailEnd/>
            </a:ln>
            <a:effectLst/>
          </p:spPr>
        </p:pic>
        <p:grpSp>
          <p:nvGrpSpPr>
            <p:cNvPr id="537" name="Group 645"/>
            <p:cNvGrpSpPr>
              <a:grpSpLocks/>
            </p:cNvGrpSpPr>
            <p:nvPr/>
          </p:nvGrpSpPr>
          <p:grpSpPr bwMode="auto">
            <a:xfrm>
              <a:off x="9314544" y="4953209"/>
              <a:ext cx="522529" cy="112504"/>
              <a:chOff x="940" y="956"/>
              <a:chExt cx="464" cy="364"/>
            </a:xfrm>
          </p:grpSpPr>
          <p:sp>
            <p:nvSpPr>
              <p:cNvPr id="602" name="Freeform 646"/>
              <p:cNvSpPr>
                <a:spLocks noEditPoints="1"/>
              </p:cNvSpPr>
              <p:nvPr/>
            </p:nvSpPr>
            <p:spPr bwMode="auto">
              <a:xfrm>
                <a:off x="940" y="956"/>
                <a:ext cx="464" cy="364"/>
              </a:xfrm>
              <a:custGeom>
                <a:avLst/>
                <a:gdLst/>
                <a:ahLst/>
                <a:cxnLst>
                  <a:cxn ang="0">
                    <a:pos x="464" y="77"/>
                  </a:cxn>
                  <a:cxn ang="0">
                    <a:pos x="455" y="98"/>
                  </a:cxn>
                  <a:cxn ang="0">
                    <a:pos x="430" y="117"/>
                  </a:cxn>
                  <a:cxn ang="0">
                    <a:pos x="391" y="133"/>
                  </a:cxn>
                  <a:cxn ang="0">
                    <a:pos x="338" y="145"/>
                  </a:cxn>
                  <a:cxn ang="0">
                    <a:pos x="280" y="152"/>
                  </a:cxn>
                  <a:cxn ang="0">
                    <a:pos x="216" y="153"/>
                  </a:cxn>
                  <a:cxn ang="0">
                    <a:pos x="155" y="149"/>
                  </a:cxn>
                  <a:cxn ang="0">
                    <a:pos x="98" y="140"/>
                  </a:cxn>
                  <a:cxn ang="0">
                    <a:pos x="98" y="140"/>
                  </a:cxn>
                  <a:cxn ang="0">
                    <a:pos x="155" y="149"/>
                  </a:cxn>
                  <a:cxn ang="0">
                    <a:pos x="216" y="153"/>
                  </a:cxn>
                  <a:cxn ang="0">
                    <a:pos x="280" y="152"/>
                  </a:cxn>
                  <a:cxn ang="0">
                    <a:pos x="338" y="145"/>
                  </a:cxn>
                  <a:cxn ang="0">
                    <a:pos x="391" y="133"/>
                  </a:cxn>
                  <a:cxn ang="0">
                    <a:pos x="430" y="117"/>
                  </a:cxn>
                  <a:cxn ang="0">
                    <a:pos x="455" y="98"/>
                  </a:cxn>
                  <a:cxn ang="0">
                    <a:pos x="464" y="77"/>
                  </a:cxn>
                  <a:cxn ang="0">
                    <a:pos x="0" y="77"/>
                  </a:cxn>
                  <a:cxn ang="0">
                    <a:pos x="9" y="98"/>
                  </a:cxn>
                  <a:cxn ang="0">
                    <a:pos x="34" y="117"/>
                  </a:cxn>
                  <a:cxn ang="0">
                    <a:pos x="73" y="134"/>
                  </a:cxn>
                  <a:cxn ang="0">
                    <a:pos x="34" y="117"/>
                  </a:cxn>
                  <a:cxn ang="0">
                    <a:pos x="9" y="98"/>
                  </a:cxn>
                  <a:cxn ang="0">
                    <a:pos x="0" y="77"/>
                  </a:cxn>
                  <a:cxn ang="0">
                    <a:pos x="0" y="77"/>
                  </a:cxn>
                  <a:cxn ang="0">
                    <a:pos x="2" y="298"/>
                  </a:cxn>
                  <a:cxn ang="0">
                    <a:pos x="19" y="318"/>
                  </a:cxn>
                  <a:cxn ang="0">
                    <a:pos x="52" y="336"/>
                  </a:cxn>
                  <a:cxn ang="0">
                    <a:pos x="98" y="351"/>
                  </a:cxn>
                  <a:cxn ang="0">
                    <a:pos x="154" y="360"/>
                  </a:cxn>
                  <a:cxn ang="0">
                    <a:pos x="216" y="364"/>
                  </a:cxn>
                  <a:cxn ang="0">
                    <a:pos x="280" y="363"/>
                  </a:cxn>
                  <a:cxn ang="0">
                    <a:pos x="338" y="356"/>
                  </a:cxn>
                  <a:cxn ang="0">
                    <a:pos x="391" y="344"/>
                  </a:cxn>
                  <a:cxn ang="0">
                    <a:pos x="430" y="327"/>
                  </a:cxn>
                  <a:cxn ang="0">
                    <a:pos x="455" y="309"/>
                  </a:cxn>
                  <a:cxn ang="0">
                    <a:pos x="464" y="287"/>
                  </a:cxn>
                  <a:cxn ang="0">
                    <a:pos x="462" y="66"/>
                  </a:cxn>
                  <a:cxn ang="0">
                    <a:pos x="445" y="46"/>
                  </a:cxn>
                  <a:cxn ang="0">
                    <a:pos x="412" y="27"/>
                  </a:cxn>
                  <a:cxn ang="0">
                    <a:pos x="366" y="13"/>
                  </a:cxn>
                  <a:cxn ang="0">
                    <a:pos x="310" y="4"/>
                  </a:cxn>
                  <a:cxn ang="0">
                    <a:pos x="248" y="0"/>
                  </a:cxn>
                  <a:cxn ang="0">
                    <a:pos x="184" y="1"/>
                  </a:cxn>
                  <a:cxn ang="0">
                    <a:pos x="126" y="8"/>
                  </a:cxn>
                  <a:cxn ang="0">
                    <a:pos x="73" y="20"/>
                  </a:cxn>
                  <a:cxn ang="0">
                    <a:pos x="34" y="37"/>
                  </a:cxn>
                  <a:cxn ang="0">
                    <a:pos x="9" y="55"/>
                  </a:cxn>
                  <a:cxn ang="0">
                    <a:pos x="0" y="77"/>
                  </a:cxn>
                </a:cxnLst>
                <a:rect l="0" t="0" r="r" b="b"/>
                <a:pathLst>
                  <a:path w="464" h="364">
                    <a:moveTo>
                      <a:pt x="464" y="77"/>
                    </a:moveTo>
                    <a:lnTo>
                      <a:pt x="464" y="77"/>
                    </a:lnTo>
                    <a:lnTo>
                      <a:pt x="462" y="87"/>
                    </a:lnTo>
                    <a:lnTo>
                      <a:pt x="455" y="98"/>
                    </a:lnTo>
                    <a:lnTo>
                      <a:pt x="445" y="107"/>
                    </a:lnTo>
                    <a:lnTo>
                      <a:pt x="430" y="117"/>
                    </a:lnTo>
                    <a:lnTo>
                      <a:pt x="412" y="125"/>
                    </a:lnTo>
                    <a:lnTo>
                      <a:pt x="391" y="133"/>
                    </a:lnTo>
                    <a:lnTo>
                      <a:pt x="366" y="140"/>
                    </a:lnTo>
                    <a:lnTo>
                      <a:pt x="338" y="145"/>
                    </a:lnTo>
                    <a:lnTo>
                      <a:pt x="310" y="149"/>
                    </a:lnTo>
                    <a:lnTo>
                      <a:pt x="280" y="152"/>
                    </a:lnTo>
                    <a:lnTo>
                      <a:pt x="248" y="153"/>
                    </a:lnTo>
                    <a:lnTo>
                      <a:pt x="216" y="153"/>
                    </a:lnTo>
                    <a:lnTo>
                      <a:pt x="186" y="152"/>
                    </a:lnTo>
                    <a:lnTo>
                      <a:pt x="155" y="149"/>
                    </a:lnTo>
                    <a:lnTo>
                      <a:pt x="126" y="145"/>
                    </a:lnTo>
                    <a:lnTo>
                      <a:pt x="98" y="140"/>
                    </a:lnTo>
                    <a:lnTo>
                      <a:pt x="73" y="134"/>
                    </a:lnTo>
                    <a:lnTo>
                      <a:pt x="98" y="140"/>
                    </a:lnTo>
                    <a:lnTo>
                      <a:pt x="126" y="145"/>
                    </a:lnTo>
                    <a:lnTo>
                      <a:pt x="155" y="149"/>
                    </a:lnTo>
                    <a:lnTo>
                      <a:pt x="186" y="152"/>
                    </a:lnTo>
                    <a:lnTo>
                      <a:pt x="216" y="153"/>
                    </a:lnTo>
                    <a:lnTo>
                      <a:pt x="248" y="153"/>
                    </a:lnTo>
                    <a:lnTo>
                      <a:pt x="280" y="152"/>
                    </a:lnTo>
                    <a:lnTo>
                      <a:pt x="310" y="149"/>
                    </a:lnTo>
                    <a:lnTo>
                      <a:pt x="338" y="145"/>
                    </a:lnTo>
                    <a:lnTo>
                      <a:pt x="366" y="140"/>
                    </a:lnTo>
                    <a:lnTo>
                      <a:pt x="391" y="133"/>
                    </a:lnTo>
                    <a:lnTo>
                      <a:pt x="412" y="125"/>
                    </a:lnTo>
                    <a:lnTo>
                      <a:pt x="430" y="117"/>
                    </a:lnTo>
                    <a:lnTo>
                      <a:pt x="445" y="107"/>
                    </a:lnTo>
                    <a:lnTo>
                      <a:pt x="455" y="98"/>
                    </a:lnTo>
                    <a:lnTo>
                      <a:pt x="462" y="87"/>
                    </a:lnTo>
                    <a:lnTo>
                      <a:pt x="464" y="77"/>
                    </a:lnTo>
                    <a:lnTo>
                      <a:pt x="464" y="77"/>
                    </a:lnTo>
                    <a:close/>
                    <a:moveTo>
                      <a:pt x="0" y="77"/>
                    </a:moveTo>
                    <a:lnTo>
                      <a:pt x="2" y="87"/>
                    </a:lnTo>
                    <a:lnTo>
                      <a:pt x="9" y="98"/>
                    </a:lnTo>
                    <a:lnTo>
                      <a:pt x="19" y="108"/>
                    </a:lnTo>
                    <a:lnTo>
                      <a:pt x="34" y="117"/>
                    </a:lnTo>
                    <a:lnTo>
                      <a:pt x="52" y="125"/>
                    </a:lnTo>
                    <a:lnTo>
                      <a:pt x="73" y="134"/>
                    </a:lnTo>
                    <a:lnTo>
                      <a:pt x="52" y="125"/>
                    </a:lnTo>
                    <a:lnTo>
                      <a:pt x="34" y="117"/>
                    </a:lnTo>
                    <a:lnTo>
                      <a:pt x="19" y="108"/>
                    </a:lnTo>
                    <a:lnTo>
                      <a:pt x="9" y="98"/>
                    </a:lnTo>
                    <a:lnTo>
                      <a:pt x="2" y="87"/>
                    </a:lnTo>
                    <a:lnTo>
                      <a:pt x="0" y="77"/>
                    </a:lnTo>
                    <a:lnTo>
                      <a:pt x="0" y="77"/>
                    </a:lnTo>
                    <a:close/>
                    <a:moveTo>
                      <a:pt x="0" y="77"/>
                    </a:moveTo>
                    <a:lnTo>
                      <a:pt x="0" y="287"/>
                    </a:lnTo>
                    <a:lnTo>
                      <a:pt x="2" y="298"/>
                    </a:lnTo>
                    <a:lnTo>
                      <a:pt x="9" y="309"/>
                    </a:lnTo>
                    <a:lnTo>
                      <a:pt x="19" y="318"/>
                    </a:lnTo>
                    <a:lnTo>
                      <a:pt x="34" y="327"/>
                    </a:lnTo>
                    <a:lnTo>
                      <a:pt x="52" y="336"/>
                    </a:lnTo>
                    <a:lnTo>
                      <a:pt x="73" y="344"/>
                    </a:lnTo>
                    <a:lnTo>
                      <a:pt x="98" y="351"/>
                    </a:lnTo>
                    <a:lnTo>
                      <a:pt x="126" y="356"/>
                    </a:lnTo>
                    <a:lnTo>
                      <a:pt x="154" y="360"/>
                    </a:lnTo>
                    <a:lnTo>
                      <a:pt x="184" y="363"/>
                    </a:lnTo>
                    <a:lnTo>
                      <a:pt x="216" y="364"/>
                    </a:lnTo>
                    <a:lnTo>
                      <a:pt x="248" y="364"/>
                    </a:lnTo>
                    <a:lnTo>
                      <a:pt x="280" y="363"/>
                    </a:lnTo>
                    <a:lnTo>
                      <a:pt x="310" y="360"/>
                    </a:lnTo>
                    <a:lnTo>
                      <a:pt x="338" y="356"/>
                    </a:lnTo>
                    <a:lnTo>
                      <a:pt x="366" y="351"/>
                    </a:lnTo>
                    <a:lnTo>
                      <a:pt x="391" y="344"/>
                    </a:lnTo>
                    <a:lnTo>
                      <a:pt x="412" y="336"/>
                    </a:lnTo>
                    <a:lnTo>
                      <a:pt x="430" y="327"/>
                    </a:lnTo>
                    <a:lnTo>
                      <a:pt x="445" y="318"/>
                    </a:lnTo>
                    <a:lnTo>
                      <a:pt x="455" y="309"/>
                    </a:lnTo>
                    <a:lnTo>
                      <a:pt x="462" y="298"/>
                    </a:lnTo>
                    <a:lnTo>
                      <a:pt x="464" y="287"/>
                    </a:lnTo>
                    <a:lnTo>
                      <a:pt x="464" y="77"/>
                    </a:lnTo>
                    <a:lnTo>
                      <a:pt x="462" y="66"/>
                    </a:lnTo>
                    <a:lnTo>
                      <a:pt x="455" y="55"/>
                    </a:lnTo>
                    <a:lnTo>
                      <a:pt x="445" y="46"/>
                    </a:lnTo>
                    <a:lnTo>
                      <a:pt x="430" y="37"/>
                    </a:lnTo>
                    <a:lnTo>
                      <a:pt x="412" y="27"/>
                    </a:lnTo>
                    <a:lnTo>
                      <a:pt x="391" y="20"/>
                    </a:lnTo>
                    <a:lnTo>
                      <a:pt x="366" y="13"/>
                    </a:lnTo>
                    <a:lnTo>
                      <a:pt x="338" y="8"/>
                    </a:lnTo>
                    <a:lnTo>
                      <a:pt x="310" y="4"/>
                    </a:lnTo>
                    <a:lnTo>
                      <a:pt x="280" y="1"/>
                    </a:lnTo>
                    <a:lnTo>
                      <a:pt x="248" y="0"/>
                    </a:lnTo>
                    <a:lnTo>
                      <a:pt x="216" y="0"/>
                    </a:lnTo>
                    <a:lnTo>
                      <a:pt x="184" y="1"/>
                    </a:lnTo>
                    <a:lnTo>
                      <a:pt x="154" y="4"/>
                    </a:lnTo>
                    <a:lnTo>
                      <a:pt x="126" y="8"/>
                    </a:lnTo>
                    <a:lnTo>
                      <a:pt x="98" y="13"/>
                    </a:lnTo>
                    <a:lnTo>
                      <a:pt x="73" y="20"/>
                    </a:lnTo>
                    <a:lnTo>
                      <a:pt x="52" y="27"/>
                    </a:lnTo>
                    <a:lnTo>
                      <a:pt x="34" y="37"/>
                    </a:lnTo>
                    <a:lnTo>
                      <a:pt x="19" y="46"/>
                    </a:lnTo>
                    <a:lnTo>
                      <a:pt x="9" y="55"/>
                    </a:lnTo>
                    <a:lnTo>
                      <a:pt x="2" y="66"/>
                    </a:lnTo>
                    <a:lnTo>
                      <a:pt x="0" y="77"/>
                    </a:lnTo>
                    <a:lnTo>
                      <a:pt x="0" y="77"/>
                    </a:lnTo>
                    <a:close/>
                  </a:path>
                </a:pathLst>
              </a:custGeom>
              <a:solidFill>
                <a:srgbClr val="8E85B7"/>
              </a:solidFill>
              <a:ln w="9525">
                <a:solidFill>
                  <a:srgbClr val="23CBFF"/>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603" name="Freeform 647"/>
              <p:cNvSpPr>
                <a:spLocks/>
              </p:cNvSpPr>
              <p:nvPr/>
            </p:nvSpPr>
            <p:spPr bwMode="auto">
              <a:xfrm>
                <a:off x="941" y="956"/>
                <a:ext cx="463" cy="154"/>
              </a:xfrm>
              <a:custGeom>
                <a:avLst/>
                <a:gdLst/>
                <a:ahLst/>
                <a:cxnLst>
                  <a:cxn ang="0">
                    <a:pos x="463" y="77"/>
                  </a:cxn>
                  <a:cxn ang="0">
                    <a:pos x="461" y="87"/>
                  </a:cxn>
                  <a:cxn ang="0">
                    <a:pos x="454" y="98"/>
                  </a:cxn>
                  <a:cxn ang="0">
                    <a:pos x="443" y="108"/>
                  </a:cxn>
                  <a:cxn ang="0">
                    <a:pos x="428" y="117"/>
                  </a:cxn>
                  <a:cxn ang="0">
                    <a:pos x="409" y="126"/>
                  </a:cxn>
                  <a:cxn ang="0">
                    <a:pos x="386" y="134"/>
                  </a:cxn>
                  <a:cxn ang="0">
                    <a:pos x="361" y="141"/>
                  </a:cxn>
                  <a:cxn ang="0">
                    <a:pos x="333" y="146"/>
                  </a:cxn>
                  <a:cxn ang="0">
                    <a:pos x="302" y="150"/>
                  </a:cxn>
                  <a:cxn ang="0">
                    <a:pos x="272" y="152"/>
                  </a:cxn>
                  <a:cxn ang="0">
                    <a:pos x="239" y="154"/>
                  </a:cxn>
                  <a:cxn ang="0">
                    <a:pos x="207" y="153"/>
                  </a:cxn>
                  <a:cxn ang="0">
                    <a:pos x="174" y="151"/>
                  </a:cxn>
                  <a:cxn ang="0">
                    <a:pos x="144" y="148"/>
                  </a:cxn>
                  <a:cxn ang="0">
                    <a:pos x="116" y="144"/>
                  </a:cxn>
                  <a:cxn ang="0">
                    <a:pos x="88" y="138"/>
                  </a:cxn>
                  <a:cxn ang="0">
                    <a:pos x="65" y="130"/>
                  </a:cxn>
                  <a:cxn ang="0">
                    <a:pos x="43" y="122"/>
                  </a:cxn>
                  <a:cxn ang="0">
                    <a:pos x="26" y="113"/>
                  </a:cxn>
                  <a:cxn ang="0">
                    <a:pos x="14" y="103"/>
                  </a:cxn>
                  <a:cxn ang="0">
                    <a:pos x="5" y="92"/>
                  </a:cxn>
                  <a:cxn ang="0">
                    <a:pos x="0" y="82"/>
                  </a:cxn>
                  <a:cxn ang="0">
                    <a:pos x="0" y="71"/>
                  </a:cxn>
                  <a:cxn ang="0">
                    <a:pos x="5" y="60"/>
                  </a:cxn>
                  <a:cxn ang="0">
                    <a:pos x="14" y="50"/>
                  </a:cxn>
                  <a:cxn ang="0">
                    <a:pos x="26" y="40"/>
                  </a:cxn>
                  <a:cxn ang="0">
                    <a:pos x="43" y="31"/>
                  </a:cxn>
                  <a:cxn ang="0">
                    <a:pos x="65" y="22"/>
                  </a:cxn>
                  <a:cxn ang="0">
                    <a:pos x="88" y="15"/>
                  </a:cxn>
                  <a:cxn ang="0">
                    <a:pos x="116" y="10"/>
                  </a:cxn>
                  <a:cxn ang="0">
                    <a:pos x="144" y="5"/>
                  </a:cxn>
                  <a:cxn ang="0">
                    <a:pos x="174" y="2"/>
                  </a:cxn>
                  <a:cxn ang="0">
                    <a:pos x="207" y="0"/>
                  </a:cxn>
                  <a:cxn ang="0">
                    <a:pos x="239" y="0"/>
                  </a:cxn>
                  <a:cxn ang="0">
                    <a:pos x="272" y="1"/>
                  </a:cxn>
                  <a:cxn ang="0">
                    <a:pos x="302" y="3"/>
                  </a:cxn>
                  <a:cxn ang="0">
                    <a:pos x="333" y="7"/>
                  </a:cxn>
                  <a:cxn ang="0">
                    <a:pos x="361" y="12"/>
                  </a:cxn>
                  <a:cxn ang="0">
                    <a:pos x="386" y="19"/>
                  </a:cxn>
                  <a:cxn ang="0">
                    <a:pos x="409" y="26"/>
                  </a:cxn>
                  <a:cxn ang="0">
                    <a:pos x="428" y="36"/>
                  </a:cxn>
                  <a:cxn ang="0">
                    <a:pos x="443" y="45"/>
                  </a:cxn>
                  <a:cxn ang="0">
                    <a:pos x="454" y="55"/>
                  </a:cxn>
                  <a:cxn ang="0">
                    <a:pos x="461" y="66"/>
                  </a:cxn>
                  <a:cxn ang="0">
                    <a:pos x="463" y="77"/>
                  </a:cxn>
                </a:cxnLst>
                <a:rect l="0" t="0" r="r" b="b"/>
                <a:pathLst>
                  <a:path w="463" h="154">
                    <a:moveTo>
                      <a:pt x="463" y="77"/>
                    </a:moveTo>
                    <a:lnTo>
                      <a:pt x="461" y="87"/>
                    </a:lnTo>
                    <a:lnTo>
                      <a:pt x="454" y="98"/>
                    </a:lnTo>
                    <a:lnTo>
                      <a:pt x="443" y="108"/>
                    </a:lnTo>
                    <a:lnTo>
                      <a:pt x="428" y="117"/>
                    </a:lnTo>
                    <a:lnTo>
                      <a:pt x="409" y="126"/>
                    </a:lnTo>
                    <a:lnTo>
                      <a:pt x="386" y="134"/>
                    </a:lnTo>
                    <a:lnTo>
                      <a:pt x="361" y="141"/>
                    </a:lnTo>
                    <a:lnTo>
                      <a:pt x="333" y="146"/>
                    </a:lnTo>
                    <a:lnTo>
                      <a:pt x="302" y="150"/>
                    </a:lnTo>
                    <a:lnTo>
                      <a:pt x="272" y="152"/>
                    </a:lnTo>
                    <a:lnTo>
                      <a:pt x="239" y="154"/>
                    </a:lnTo>
                    <a:lnTo>
                      <a:pt x="207" y="153"/>
                    </a:lnTo>
                    <a:lnTo>
                      <a:pt x="174" y="151"/>
                    </a:lnTo>
                    <a:lnTo>
                      <a:pt x="144" y="148"/>
                    </a:lnTo>
                    <a:lnTo>
                      <a:pt x="116" y="144"/>
                    </a:lnTo>
                    <a:lnTo>
                      <a:pt x="88" y="138"/>
                    </a:lnTo>
                    <a:lnTo>
                      <a:pt x="65" y="130"/>
                    </a:lnTo>
                    <a:lnTo>
                      <a:pt x="43" y="122"/>
                    </a:lnTo>
                    <a:lnTo>
                      <a:pt x="26" y="113"/>
                    </a:lnTo>
                    <a:lnTo>
                      <a:pt x="14" y="103"/>
                    </a:lnTo>
                    <a:lnTo>
                      <a:pt x="5" y="92"/>
                    </a:lnTo>
                    <a:lnTo>
                      <a:pt x="0" y="82"/>
                    </a:lnTo>
                    <a:lnTo>
                      <a:pt x="0" y="71"/>
                    </a:lnTo>
                    <a:lnTo>
                      <a:pt x="5" y="60"/>
                    </a:lnTo>
                    <a:lnTo>
                      <a:pt x="14" y="50"/>
                    </a:lnTo>
                    <a:lnTo>
                      <a:pt x="26" y="40"/>
                    </a:lnTo>
                    <a:lnTo>
                      <a:pt x="43" y="31"/>
                    </a:lnTo>
                    <a:lnTo>
                      <a:pt x="65" y="22"/>
                    </a:lnTo>
                    <a:lnTo>
                      <a:pt x="88" y="15"/>
                    </a:lnTo>
                    <a:lnTo>
                      <a:pt x="116" y="10"/>
                    </a:lnTo>
                    <a:lnTo>
                      <a:pt x="144" y="5"/>
                    </a:lnTo>
                    <a:lnTo>
                      <a:pt x="174" y="2"/>
                    </a:lnTo>
                    <a:lnTo>
                      <a:pt x="207" y="0"/>
                    </a:lnTo>
                    <a:lnTo>
                      <a:pt x="239" y="0"/>
                    </a:lnTo>
                    <a:lnTo>
                      <a:pt x="272" y="1"/>
                    </a:lnTo>
                    <a:lnTo>
                      <a:pt x="302" y="3"/>
                    </a:lnTo>
                    <a:lnTo>
                      <a:pt x="333" y="7"/>
                    </a:lnTo>
                    <a:lnTo>
                      <a:pt x="361" y="12"/>
                    </a:lnTo>
                    <a:lnTo>
                      <a:pt x="386" y="19"/>
                    </a:lnTo>
                    <a:lnTo>
                      <a:pt x="409" y="26"/>
                    </a:lnTo>
                    <a:lnTo>
                      <a:pt x="428" y="36"/>
                    </a:lnTo>
                    <a:lnTo>
                      <a:pt x="443" y="45"/>
                    </a:lnTo>
                    <a:lnTo>
                      <a:pt x="454" y="55"/>
                    </a:lnTo>
                    <a:lnTo>
                      <a:pt x="461" y="66"/>
                    </a:lnTo>
                    <a:lnTo>
                      <a:pt x="463" y="77"/>
                    </a:lnTo>
                    <a:close/>
                  </a:path>
                </a:pathLst>
              </a:custGeom>
              <a:solidFill>
                <a:srgbClr val="BBB4D6"/>
              </a:solidFill>
              <a:ln w="6350" cmpd="sng">
                <a:solidFill>
                  <a:srgbClr val="04D6EC"/>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604" name="Freeform 648"/>
              <p:cNvSpPr>
                <a:spLocks noEditPoints="1"/>
              </p:cNvSpPr>
              <p:nvPr/>
            </p:nvSpPr>
            <p:spPr bwMode="auto">
              <a:xfrm>
                <a:off x="1047" y="970"/>
                <a:ext cx="244" cy="121"/>
              </a:xfrm>
              <a:custGeom>
                <a:avLst/>
                <a:gdLst/>
                <a:ahLst/>
                <a:cxnLst>
                  <a:cxn ang="0">
                    <a:pos x="45" y="68"/>
                  </a:cxn>
                  <a:cxn ang="0">
                    <a:pos x="187" y="68"/>
                  </a:cxn>
                  <a:cxn ang="0">
                    <a:pos x="97" y="103"/>
                  </a:cxn>
                  <a:cxn ang="0">
                    <a:pos x="45" y="68"/>
                  </a:cxn>
                  <a:cxn ang="0">
                    <a:pos x="200" y="53"/>
                  </a:cxn>
                  <a:cxn ang="0">
                    <a:pos x="57" y="53"/>
                  </a:cxn>
                  <a:cxn ang="0">
                    <a:pos x="148" y="18"/>
                  </a:cxn>
                  <a:cxn ang="0">
                    <a:pos x="200" y="53"/>
                  </a:cxn>
                  <a:cxn ang="0">
                    <a:pos x="93" y="121"/>
                  </a:cxn>
                  <a:cxn ang="0">
                    <a:pos x="244" y="62"/>
                  </a:cxn>
                  <a:cxn ang="0">
                    <a:pos x="151" y="0"/>
                  </a:cxn>
                  <a:cxn ang="0">
                    <a:pos x="0" y="59"/>
                  </a:cxn>
                  <a:cxn ang="0">
                    <a:pos x="93" y="121"/>
                  </a:cxn>
                </a:cxnLst>
                <a:rect l="0" t="0" r="r" b="b"/>
                <a:pathLst>
                  <a:path w="244" h="121">
                    <a:moveTo>
                      <a:pt x="45" y="68"/>
                    </a:moveTo>
                    <a:lnTo>
                      <a:pt x="187" y="68"/>
                    </a:lnTo>
                    <a:lnTo>
                      <a:pt x="97" y="103"/>
                    </a:lnTo>
                    <a:lnTo>
                      <a:pt x="45" y="68"/>
                    </a:lnTo>
                    <a:close/>
                    <a:moveTo>
                      <a:pt x="200" y="53"/>
                    </a:moveTo>
                    <a:lnTo>
                      <a:pt x="57" y="53"/>
                    </a:lnTo>
                    <a:lnTo>
                      <a:pt x="148" y="18"/>
                    </a:lnTo>
                    <a:lnTo>
                      <a:pt x="200" y="53"/>
                    </a:lnTo>
                    <a:close/>
                    <a:moveTo>
                      <a:pt x="93" y="121"/>
                    </a:moveTo>
                    <a:lnTo>
                      <a:pt x="244" y="62"/>
                    </a:lnTo>
                    <a:lnTo>
                      <a:pt x="151" y="0"/>
                    </a:lnTo>
                    <a:lnTo>
                      <a:pt x="0" y="59"/>
                    </a:lnTo>
                    <a:lnTo>
                      <a:pt x="93" y="121"/>
                    </a:lnTo>
                    <a:close/>
                  </a:path>
                </a:pathLst>
              </a:custGeom>
              <a:solidFill>
                <a:srgbClr val="000000"/>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605" name="Freeform 649"/>
              <p:cNvSpPr>
                <a:spLocks noEditPoints="1"/>
              </p:cNvSpPr>
              <p:nvPr/>
            </p:nvSpPr>
            <p:spPr bwMode="auto">
              <a:xfrm>
                <a:off x="1053" y="974"/>
                <a:ext cx="244" cy="121"/>
              </a:xfrm>
              <a:custGeom>
                <a:avLst/>
                <a:gdLst/>
                <a:ahLst/>
                <a:cxnLst>
                  <a:cxn ang="0">
                    <a:pos x="44" y="68"/>
                  </a:cxn>
                  <a:cxn ang="0">
                    <a:pos x="187" y="68"/>
                  </a:cxn>
                  <a:cxn ang="0">
                    <a:pos x="96" y="103"/>
                  </a:cxn>
                  <a:cxn ang="0">
                    <a:pos x="44" y="68"/>
                  </a:cxn>
                  <a:cxn ang="0">
                    <a:pos x="199" y="54"/>
                  </a:cxn>
                  <a:cxn ang="0">
                    <a:pos x="57" y="54"/>
                  </a:cxn>
                  <a:cxn ang="0">
                    <a:pos x="147" y="19"/>
                  </a:cxn>
                  <a:cxn ang="0">
                    <a:pos x="199" y="54"/>
                  </a:cxn>
                  <a:cxn ang="0">
                    <a:pos x="93" y="121"/>
                  </a:cxn>
                  <a:cxn ang="0">
                    <a:pos x="244" y="63"/>
                  </a:cxn>
                  <a:cxn ang="0">
                    <a:pos x="151" y="0"/>
                  </a:cxn>
                  <a:cxn ang="0">
                    <a:pos x="0" y="59"/>
                  </a:cxn>
                  <a:cxn ang="0">
                    <a:pos x="93" y="121"/>
                  </a:cxn>
                </a:cxnLst>
                <a:rect l="0" t="0" r="r" b="b"/>
                <a:pathLst>
                  <a:path w="244" h="121">
                    <a:moveTo>
                      <a:pt x="44" y="68"/>
                    </a:moveTo>
                    <a:lnTo>
                      <a:pt x="187" y="68"/>
                    </a:lnTo>
                    <a:lnTo>
                      <a:pt x="96" y="103"/>
                    </a:lnTo>
                    <a:lnTo>
                      <a:pt x="44" y="68"/>
                    </a:lnTo>
                    <a:close/>
                    <a:moveTo>
                      <a:pt x="199" y="54"/>
                    </a:moveTo>
                    <a:lnTo>
                      <a:pt x="57" y="54"/>
                    </a:lnTo>
                    <a:lnTo>
                      <a:pt x="147" y="19"/>
                    </a:lnTo>
                    <a:lnTo>
                      <a:pt x="199" y="54"/>
                    </a:lnTo>
                    <a:close/>
                    <a:moveTo>
                      <a:pt x="93" y="121"/>
                    </a:moveTo>
                    <a:lnTo>
                      <a:pt x="244" y="63"/>
                    </a:lnTo>
                    <a:lnTo>
                      <a:pt x="151" y="0"/>
                    </a:lnTo>
                    <a:lnTo>
                      <a:pt x="0" y="59"/>
                    </a:lnTo>
                    <a:lnTo>
                      <a:pt x="93" y="121"/>
                    </a:lnTo>
                    <a:close/>
                  </a:path>
                </a:pathLst>
              </a:custGeom>
              <a:solidFill>
                <a:srgbClr val="FFFFFF"/>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606" name="Freeform 650"/>
              <p:cNvSpPr>
                <a:spLocks noEditPoints="1"/>
              </p:cNvSpPr>
              <p:nvPr/>
            </p:nvSpPr>
            <p:spPr bwMode="auto">
              <a:xfrm>
                <a:off x="1097" y="1170"/>
                <a:ext cx="161" cy="97"/>
              </a:xfrm>
              <a:custGeom>
                <a:avLst/>
                <a:gdLst/>
                <a:ahLst/>
                <a:cxnLst>
                  <a:cxn ang="0">
                    <a:pos x="61" y="55"/>
                  </a:cxn>
                  <a:cxn ang="0">
                    <a:pos x="78" y="55"/>
                  </a:cxn>
                  <a:cxn ang="0">
                    <a:pos x="113" y="97"/>
                  </a:cxn>
                  <a:cxn ang="0">
                    <a:pos x="161" y="97"/>
                  </a:cxn>
                  <a:cxn ang="0">
                    <a:pos x="161" y="80"/>
                  </a:cxn>
                  <a:cxn ang="0">
                    <a:pos x="141" y="80"/>
                  </a:cxn>
                  <a:cxn ang="0">
                    <a:pos x="116" y="51"/>
                  </a:cxn>
                  <a:cxn ang="0">
                    <a:pos x="120" y="49"/>
                  </a:cxn>
                  <a:cxn ang="0">
                    <a:pos x="128" y="46"/>
                  </a:cxn>
                  <a:cxn ang="0">
                    <a:pos x="135" y="42"/>
                  </a:cxn>
                  <a:cxn ang="0">
                    <a:pos x="138" y="38"/>
                  </a:cxn>
                  <a:cxn ang="0">
                    <a:pos x="142" y="33"/>
                  </a:cxn>
                  <a:cxn ang="0">
                    <a:pos x="143" y="27"/>
                  </a:cxn>
                  <a:cxn ang="0">
                    <a:pos x="142" y="24"/>
                  </a:cxn>
                  <a:cxn ang="0">
                    <a:pos x="141" y="18"/>
                  </a:cxn>
                  <a:cxn ang="0">
                    <a:pos x="136" y="13"/>
                  </a:cxn>
                  <a:cxn ang="0">
                    <a:pos x="130" y="8"/>
                  </a:cxn>
                  <a:cxn ang="0">
                    <a:pos x="128" y="6"/>
                  </a:cxn>
                  <a:cxn ang="0">
                    <a:pos x="121" y="3"/>
                  </a:cxn>
                  <a:cxn ang="0">
                    <a:pos x="113" y="1"/>
                  </a:cxn>
                  <a:cxn ang="0">
                    <a:pos x="104" y="0"/>
                  </a:cxn>
                  <a:cxn ang="0">
                    <a:pos x="93" y="0"/>
                  </a:cxn>
                  <a:cxn ang="0">
                    <a:pos x="0" y="0"/>
                  </a:cxn>
                  <a:cxn ang="0">
                    <a:pos x="0" y="16"/>
                  </a:cxn>
                  <a:cxn ang="0">
                    <a:pos x="21" y="16"/>
                  </a:cxn>
                  <a:cxn ang="0">
                    <a:pos x="21" y="80"/>
                  </a:cxn>
                  <a:cxn ang="0">
                    <a:pos x="0" y="80"/>
                  </a:cxn>
                  <a:cxn ang="0">
                    <a:pos x="0" y="97"/>
                  </a:cxn>
                  <a:cxn ang="0">
                    <a:pos x="81" y="97"/>
                  </a:cxn>
                  <a:cxn ang="0">
                    <a:pos x="81" y="80"/>
                  </a:cxn>
                  <a:cxn ang="0">
                    <a:pos x="61" y="80"/>
                  </a:cxn>
                  <a:cxn ang="0">
                    <a:pos x="61" y="55"/>
                  </a:cxn>
                  <a:cxn ang="0">
                    <a:pos x="61" y="16"/>
                  </a:cxn>
                  <a:cxn ang="0">
                    <a:pos x="78" y="16"/>
                  </a:cxn>
                  <a:cxn ang="0">
                    <a:pos x="87" y="16"/>
                  </a:cxn>
                  <a:cxn ang="0">
                    <a:pos x="94" y="18"/>
                  </a:cxn>
                  <a:cxn ang="0">
                    <a:pos x="99" y="22"/>
                  </a:cxn>
                  <a:cxn ang="0">
                    <a:pos x="101" y="28"/>
                  </a:cxn>
                  <a:cxn ang="0">
                    <a:pos x="101" y="29"/>
                  </a:cxn>
                  <a:cxn ang="0">
                    <a:pos x="99" y="33"/>
                  </a:cxn>
                  <a:cxn ang="0">
                    <a:pos x="93" y="36"/>
                  </a:cxn>
                  <a:cxn ang="0">
                    <a:pos x="86" y="38"/>
                  </a:cxn>
                  <a:cxn ang="0">
                    <a:pos x="75" y="39"/>
                  </a:cxn>
                  <a:cxn ang="0">
                    <a:pos x="61" y="39"/>
                  </a:cxn>
                  <a:cxn ang="0">
                    <a:pos x="61" y="16"/>
                  </a:cxn>
                </a:cxnLst>
                <a:rect l="0" t="0" r="r" b="b"/>
                <a:pathLst>
                  <a:path w="161" h="97">
                    <a:moveTo>
                      <a:pt x="61" y="55"/>
                    </a:moveTo>
                    <a:lnTo>
                      <a:pt x="78" y="55"/>
                    </a:lnTo>
                    <a:lnTo>
                      <a:pt x="113" y="97"/>
                    </a:lnTo>
                    <a:lnTo>
                      <a:pt x="161" y="97"/>
                    </a:lnTo>
                    <a:lnTo>
                      <a:pt x="161" y="80"/>
                    </a:lnTo>
                    <a:lnTo>
                      <a:pt x="141" y="80"/>
                    </a:lnTo>
                    <a:lnTo>
                      <a:pt x="116" y="51"/>
                    </a:lnTo>
                    <a:lnTo>
                      <a:pt x="120" y="49"/>
                    </a:lnTo>
                    <a:lnTo>
                      <a:pt x="128" y="46"/>
                    </a:lnTo>
                    <a:lnTo>
                      <a:pt x="135" y="42"/>
                    </a:lnTo>
                    <a:lnTo>
                      <a:pt x="138" y="38"/>
                    </a:lnTo>
                    <a:lnTo>
                      <a:pt x="142" y="33"/>
                    </a:lnTo>
                    <a:lnTo>
                      <a:pt x="143" y="27"/>
                    </a:lnTo>
                    <a:lnTo>
                      <a:pt x="142" y="24"/>
                    </a:lnTo>
                    <a:lnTo>
                      <a:pt x="141" y="18"/>
                    </a:lnTo>
                    <a:lnTo>
                      <a:pt x="136" y="13"/>
                    </a:lnTo>
                    <a:lnTo>
                      <a:pt x="130" y="8"/>
                    </a:lnTo>
                    <a:lnTo>
                      <a:pt x="128" y="6"/>
                    </a:lnTo>
                    <a:lnTo>
                      <a:pt x="121" y="3"/>
                    </a:lnTo>
                    <a:lnTo>
                      <a:pt x="113" y="1"/>
                    </a:lnTo>
                    <a:lnTo>
                      <a:pt x="104" y="0"/>
                    </a:lnTo>
                    <a:lnTo>
                      <a:pt x="93" y="0"/>
                    </a:lnTo>
                    <a:lnTo>
                      <a:pt x="0" y="0"/>
                    </a:lnTo>
                    <a:lnTo>
                      <a:pt x="0" y="16"/>
                    </a:lnTo>
                    <a:lnTo>
                      <a:pt x="21" y="16"/>
                    </a:lnTo>
                    <a:lnTo>
                      <a:pt x="21" y="80"/>
                    </a:lnTo>
                    <a:lnTo>
                      <a:pt x="0" y="80"/>
                    </a:lnTo>
                    <a:lnTo>
                      <a:pt x="0" y="97"/>
                    </a:lnTo>
                    <a:lnTo>
                      <a:pt x="81" y="97"/>
                    </a:lnTo>
                    <a:lnTo>
                      <a:pt x="81" y="80"/>
                    </a:lnTo>
                    <a:lnTo>
                      <a:pt x="61" y="80"/>
                    </a:lnTo>
                    <a:lnTo>
                      <a:pt x="61" y="55"/>
                    </a:lnTo>
                    <a:close/>
                    <a:moveTo>
                      <a:pt x="61" y="16"/>
                    </a:moveTo>
                    <a:lnTo>
                      <a:pt x="78" y="16"/>
                    </a:lnTo>
                    <a:lnTo>
                      <a:pt x="87" y="16"/>
                    </a:lnTo>
                    <a:lnTo>
                      <a:pt x="94" y="18"/>
                    </a:lnTo>
                    <a:lnTo>
                      <a:pt x="99" y="22"/>
                    </a:lnTo>
                    <a:lnTo>
                      <a:pt x="101" y="28"/>
                    </a:lnTo>
                    <a:lnTo>
                      <a:pt x="101" y="29"/>
                    </a:lnTo>
                    <a:lnTo>
                      <a:pt x="99" y="33"/>
                    </a:lnTo>
                    <a:lnTo>
                      <a:pt x="93" y="36"/>
                    </a:lnTo>
                    <a:lnTo>
                      <a:pt x="86" y="38"/>
                    </a:lnTo>
                    <a:lnTo>
                      <a:pt x="75" y="39"/>
                    </a:lnTo>
                    <a:lnTo>
                      <a:pt x="61" y="39"/>
                    </a:lnTo>
                    <a:lnTo>
                      <a:pt x="61" y="16"/>
                    </a:lnTo>
                    <a:close/>
                  </a:path>
                </a:pathLst>
              </a:custGeom>
              <a:solidFill>
                <a:srgbClr val="000000"/>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607" name="Freeform 651"/>
              <p:cNvSpPr>
                <a:spLocks noEditPoints="1"/>
              </p:cNvSpPr>
              <p:nvPr/>
            </p:nvSpPr>
            <p:spPr bwMode="auto">
              <a:xfrm>
                <a:off x="1086" y="1160"/>
                <a:ext cx="161" cy="97"/>
              </a:xfrm>
              <a:custGeom>
                <a:avLst/>
                <a:gdLst/>
                <a:ahLst/>
                <a:cxnLst>
                  <a:cxn ang="0">
                    <a:pos x="61" y="54"/>
                  </a:cxn>
                  <a:cxn ang="0">
                    <a:pos x="79" y="54"/>
                  </a:cxn>
                  <a:cxn ang="0">
                    <a:pos x="114" y="97"/>
                  </a:cxn>
                  <a:cxn ang="0">
                    <a:pos x="161" y="97"/>
                  </a:cxn>
                  <a:cxn ang="0">
                    <a:pos x="161" y="81"/>
                  </a:cxn>
                  <a:cxn ang="0">
                    <a:pos x="141" y="81"/>
                  </a:cxn>
                  <a:cxn ang="0">
                    <a:pos x="115" y="51"/>
                  </a:cxn>
                  <a:cxn ang="0">
                    <a:pos x="121" y="50"/>
                  </a:cxn>
                  <a:cxn ang="0">
                    <a:pos x="129" y="46"/>
                  </a:cxn>
                  <a:cxn ang="0">
                    <a:pos x="135" y="43"/>
                  </a:cxn>
                  <a:cxn ang="0">
                    <a:pos x="139" y="38"/>
                  </a:cxn>
                  <a:cxn ang="0">
                    <a:pos x="141" y="33"/>
                  </a:cxn>
                  <a:cxn ang="0">
                    <a:pos x="143" y="27"/>
                  </a:cxn>
                  <a:cxn ang="0">
                    <a:pos x="143" y="24"/>
                  </a:cxn>
                  <a:cxn ang="0">
                    <a:pos x="140" y="18"/>
                  </a:cxn>
                  <a:cxn ang="0">
                    <a:pos x="137" y="13"/>
                  </a:cxn>
                  <a:cxn ang="0">
                    <a:pos x="131" y="8"/>
                  </a:cxn>
                  <a:cxn ang="0">
                    <a:pos x="128" y="7"/>
                  </a:cxn>
                  <a:cxn ang="0">
                    <a:pos x="122" y="4"/>
                  </a:cxn>
                  <a:cxn ang="0">
                    <a:pos x="113" y="2"/>
                  </a:cxn>
                  <a:cxn ang="0">
                    <a:pos x="104" y="1"/>
                  </a:cxn>
                  <a:cxn ang="0">
                    <a:pos x="93" y="0"/>
                  </a:cxn>
                  <a:cxn ang="0">
                    <a:pos x="0" y="0"/>
                  </a:cxn>
                  <a:cxn ang="0">
                    <a:pos x="0" y="16"/>
                  </a:cxn>
                  <a:cxn ang="0">
                    <a:pos x="21" y="16"/>
                  </a:cxn>
                  <a:cxn ang="0">
                    <a:pos x="21" y="81"/>
                  </a:cxn>
                  <a:cxn ang="0">
                    <a:pos x="0" y="81"/>
                  </a:cxn>
                  <a:cxn ang="0">
                    <a:pos x="0" y="97"/>
                  </a:cxn>
                  <a:cxn ang="0">
                    <a:pos x="80" y="97"/>
                  </a:cxn>
                  <a:cxn ang="0">
                    <a:pos x="80" y="81"/>
                  </a:cxn>
                  <a:cxn ang="0">
                    <a:pos x="61" y="81"/>
                  </a:cxn>
                  <a:cxn ang="0">
                    <a:pos x="61" y="54"/>
                  </a:cxn>
                  <a:cxn ang="0">
                    <a:pos x="61" y="16"/>
                  </a:cxn>
                  <a:cxn ang="0">
                    <a:pos x="79" y="16"/>
                  </a:cxn>
                  <a:cxn ang="0">
                    <a:pos x="87" y="17"/>
                  </a:cxn>
                  <a:cxn ang="0">
                    <a:pos x="95" y="19"/>
                  </a:cxn>
                  <a:cxn ang="0">
                    <a:pos x="98" y="22"/>
                  </a:cxn>
                  <a:cxn ang="0">
                    <a:pos x="101" y="27"/>
                  </a:cxn>
                  <a:cxn ang="0">
                    <a:pos x="101" y="28"/>
                  </a:cxn>
                  <a:cxn ang="0">
                    <a:pos x="98" y="34"/>
                  </a:cxn>
                  <a:cxn ang="0">
                    <a:pos x="94" y="37"/>
                  </a:cxn>
                  <a:cxn ang="0">
                    <a:pos x="86" y="39"/>
                  </a:cxn>
                  <a:cxn ang="0">
                    <a:pos x="76" y="39"/>
                  </a:cxn>
                  <a:cxn ang="0">
                    <a:pos x="61" y="39"/>
                  </a:cxn>
                  <a:cxn ang="0">
                    <a:pos x="61" y="16"/>
                  </a:cxn>
                </a:cxnLst>
                <a:rect l="0" t="0" r="r" b="b"/>
                <a:pathLst>
                  <a:path w="161" h="97">
                    <a:moveTo>
                      <a:pt x="61" y="54"/>
                    </a:moveTo>
                    <a:lnTo>
                      <a:pt x="79" y="54"/>
                    </a:lnTo>
                    <a:lnTo>
                      <a:pt x="114" y="97"/>
                    </a:lnTo>
                    <a:lnTo>
                      <a:pt x="161" y="97"/>
                    </a:lnTo>
                    <a:lnTo>
                      <a:pt x="161" y="81"/>
                    </a:lnTo>
                    <a:lnTo>
                      <a:pt x="141" y="81"/>
                    </a:lnTo>
                    <a:lnTo>
                      <a:pt x="115" y="51"/>
                    </a:lnTo>
                    <a:lnTo>
                      <a:pt x="121" y="50"/>
                    </a:lnTo>
                    <a:lnTo>
                      <a:pt x="129" y="46"/>
                    </a:lnTo>
                    <a:lnTo>
                      <a:pt x="135" y="43"/>
                    </a:lnTo>
                    <a:lnTo>
                      <a:pt x="139" y="38"/>
                    </a:lnTo>
                    <a:lnTo>
                      <a:pt x="141" y="33"/>
                    </a:lnTo>
                    <a:lnTo>
                      <a:pt x="143" y="27"/>
                    </a:lnTo>
                    <a:lnTo>
                      <a:pt x="143" y="24"/>
                    </a:lnTo>
                    <a:lnTo>
                      <a:pt x="140" y="18"/>
                    </a:lnTo>
                    <a:lnTo>
                      <a:pt x="137" y="13"/>
                    </a:lnTo>
                    <a:lnTo>
                      <a:pt x="131" y="8"/>
                    </a:lnTo>
                    <a:lnTo>
                      <a:pt x="128" y="7"/>
                    </a:lnTo>
                    <a:lnTo>
                      <a:pt x="122" y="4"/>
                    </a:lnTo>
                    <a:lnTo>
                      <a:pt x="113" y="2"/>
                    </a:lnTo>
                    <a:lnTo>
                      <a:pt x="104" y="1"/>
                    </a:lnTo>
                    <a:lnTo>
                      <a:pt x="93" y="0"/>
                    </a:lnTo>
                    <a:lnTo>
                      <a:pt x="0" y="0"/>
                    </a:lnTo>
                    <a:lnTo>
                      <a:pt x="0" y="16"/>
                    </a:lnTo>
                    <a:lnTo>
                      <a:pt x="21" y="16"/>
                    </a:lnTo>
                    <a:lnTo>
                      <a:pt x="21" y="81"/>
                    </a:lnTo>
                    <a:lnTo>
                      <a:pt x="0" y="81"/>
                    </a:lnTo>
                    <a:lnTo>
                      <a:pt x="0" y="97"/>
                    </a:lnTo>
                    <a:lnTo>
                      <a:pt x="80" y="97"/>
                    </a:lnTo>
                    <a:lnTo>
                      <a:pt x="80" y="81"/>
                    </a:lnTo>
                    <a:lnTo>
                      <a:pt x="61" y="81"/>
                    </a:lnTo>
                    <a:lnTo>
                      <a:pt x="61" y="54"/>
                    </a:lnTo>
                    <a:close/>
                    <a:moveTo>
                      <a:pt x="61" y="16"/>
                    </a:moveTo>
                    <a:lnTo>
                      <a:pt x="79" y="16"/>
                    </a:lnTo>
                    <a:lnTo>
                      <a:pt x="87" y="17"/>
                    </a:lnTo>
                    <a:lnTo>
                      <a:pt x="95" y="19"/>
                    </a:lnTo>
                    <a:lnTo>
                      <a:pt x="98" y="22"/>
                    </a:lnTo>
                    <a:lnTo>
                      <a:pt x="101" y="27"/>
                    </a:lnTo>
                    <a:lnTo>
                      <a:pt x="101" y="28"/>
                    </a:lnTo>
                    <a:lnTo>
                      <a:pt x="98" y="34"/>
                    </a:lnTo>
                    <a:lnTo>
                      <a:pt x="94" y="37"/>
                    </a:lnTo>
                    <a:lnTo>
                      <a:pt x="86" y="39"/>
                    </a:lnTo>
                    <a:lnTo>
                      <a:pt x="76" y="39"/>
                    </a:lnTo>
                    <a:lnTo>
                      <a:pt x="61" y="39"/>
                    </a:lnTo>
                    <a:lnTo>
                      <a:pt x="61" y="16"/>
                    </a:lnTo>
                    <a:close/>
                  </a:path>
                </a:pathLst>
              </a:custGeom>
              <a:solidFill>
                <a:srgbClr val="FFFFFF"/>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538" name="Group 652"/>
            <p:cNvGrpSpPr>
              <a:grpSpLocks/>
            </p:cNvGrpSpPr>
            <p:nvPr/>
          </p:nvGrpSpPr>
          <p:grpSpPr bwMode="auto">
            <a:xfrm>
              <a:off x="2277740" y="4616932"/>
              <a:ext cx="224177" cy="169374"/>
              <a:chOff x="820" y="1552"/>
              <a:chExt cx="671" cy="422"/>
            </a:xfrm>
          </p:grpSpPr>
          <p:sp>
            <p:nvSpPr>
              <p:cNvPr id="595" name="Freeform 653"/>
              <p:cNvSpPr>
                <a:spLocks/>
              </p:cNvSpPr>
              <p:nvPr/>
            </p:nvSpPr>
            <p:spPr bwMode="auto">
              <a:xfrm>
                <a:off x="820" y="1552"/>
                <a:ext cx="671" cy="422"/>
              </a:xfrm>
              <a:custGeom>
                <a:avLst/>
                <a:gdLst/>
                <a:ahLst/>
                <a:cxnLst>
                  <a:cxn ang="0">
                    <a:pos x="495" y="422"/>
                  </a:cxn>
                  <a:cxn ang="0">
                    <a:pos x="671" y="247"/>
                  </a:cxn>
                  <a:cxn ang="0">
                    <a:pos x="671" y="0"/>
                  </a:cxn>
                  <a:cxn ang="0">
                    <a:pos x="175" y="0"/>
                  </a:cxn>
                  <a:cxn ang="0">
                    <a:pos x="0" y="175"/>
                  </a:cxn>
                  <a:cxn ang="0">
                    <a:pos x="0" y="422"/>
                  </a:cxn>
                  <a:cxn ang="0">
                    <a:pos x="495" y="422"/>
                  </a:cxn>
                </a:cxnLst>
                <a:rect l="0" t="0" r="r" b="b"/>
                <a:pathLst>
                  <a:path w="671" h="422">
                    <a:moveTo>
                      <a:pt x="495" y="422"/>
                    </a:moveTo>
                    <a:lnTo>
                      <a:pt x="671" y="247"/>
                    </a:lnTo>
                    <a:lnTo>
                      <a:pt x="671" y="0"/>
                    </a:lnTo>
                    <a:lnTo>
                      <a:pt x="175" y="0"/>
                    </a:lnTo>
                    <a:lnTo>
                      <a:pt x="0" y="175"/>
                    </a:lnTo>
                    <a:lnTo>
                      <a:pt x="0" y="422"/>
                    </a:lnTo>
                    <a:lnTo>
                      <a:pt x="495" y="422"/>
                    </a:lnTo>
                    <a:close/>
                  </a:path>
                </a:pathLst>
              </a:custGeom>
              <a:solidFill>
                <a:srgbClr val="6D619E"/>
              </a:solidFill>
              <a:ln w="9525">
                <a:solidFill>
                  <a:srgbClr val="23CBFF"/>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96" name="Rectangle 654"/>
              <p:cNvSpPr>
                <a:spLocks noChangeArrowheads="1"/>
              </p:cNvSpPr>
              <p:nvPr/>
            </p:nvSpPr>
            <p:spPr bwMode="auto">
              <a:xfrm>
                <a:off x="820" y="1727"/>
                <a:ext cx="495" cy="247"/>
              </a:xfrm>
              <a:prstGeom prst="rect">
                <a:avLst/>
              </a:prstGeom>
              <a:solidFill>
                <a:srgbClr val="8E85B7"/>
              </a:solidFill>
              <a:ln w="9525">
                <a:solidFill>
                  <a:srgbClr val="23CBFF"/>
                </a:solidFill>
                <a:miter lim="800000"/>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97" name="Freeform 655"/>
              <p:cNvSpPr>
                <a:spLocks/>
              </p:cNvSpPr>
              <p:nvPr/>
            </p:nvSpPr>
            <p:spPr bwMode="auto">
              <a:xfrm>
                <a:off x="820" y="1552"/>
                <a:ext cx="671" cy="175"/>
              </a:xfrm>
              <a:custGeom>
                <a:avLst/>
                <a:gdLst/>
                <a:ahLst/>
                <a:cxnLst>
                  <a:cxn ang="0">
                    <a:pos x="0" y="175"/>
                  </a:cxn>
                  <a:cxn ang="0">
                    <a:pos x="495" y="175"/>
                  </a:cxn>
                  <a:cxn ang="0">
                    <a:pos x="671" y="0"/>
                  </a:cxn>
                  <a:cxn ang="0">
                    <a:pos x="175" y="0"/>
                  </a:cxn>
                  <a:cxn ang="0">
                    <a:pos x="0" y="175"/>
                  </a:cxn>
                </a:cxnLst>
                <a:rect l="0" t="0" r="r" b="b"/>
                <a:pathLst>
                  <a:path w="671" h="175">
                    <a:moveTo>
                      <a:pt x="0" y="175"/>
                    </a:moveTo>
                    <a:lnTo>
                      <a:pt x="495" y="175"/>
                    </a:lnTo>
                    <a:lnTo>
                      <a:pt x="671" y="0"/>
                    </a:lnTo>
                    <a:lnTo>
                      <a:pt x="175" y="0"/>
                    </a:lnTo>
                    <a:lnTo>
                      <a:pt x="0" y="175"/>
                    </a:lnTo>
                    <a:close/>
                  </a:path>
                </a:pathLst>
              </a:custGeom>
              <a:solidFill>
                <a:srgbClr val="BBB4D6"/>
              </a:solidFill>
              <a:ln w="9525">
                <a:solidFill>
                  <a:srgbClr val="23CBFF"/>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98" name="Freeform 656"/>
              <p:cNvSpPr>
                <a:spLocks noEditPoints="1"/>
              </p:cNvSpPr>
              <p:nvPr/>
            </p:nvSpPr>
            <p:spPr bwMode="auto">
              <a:xfrm>
                <a:off x="1003" y="1584"/>
                <a:ext cx="291" cy="102"/>
              </a:xfrm>
              <a:custGeom>
                <a:avLst/>
                <a:gdLst/>
                <a:ahLst/>
                <a:cxnLst>
                  <a:cxn ang="0">
                    <a:pos x="146" y="41"/>
                  </a:cxn>
                  <a:cxn ang="0">
                    <a:pos x="115" y="18"/>
                  </a:cxn>
                  <a:cxn ang="0">
                    <a:pos x="203" y="18"/>
                  </a:cxn>
                  <a:cxn ang="0">
                    <a:pos x="146" y="41"/>
                  </a:cxn>
                  <a:cxn ang="0">
                    <a:pos x="144" y="62"/>
                  </a:cxn>
                  <a:cxn ang="0">
                    <a:pos x="174" y="85"/>
                  </a:cxn>
                  <a:cxn ang="0">
                    <a:pos x="86" y="85"/>
                  </a:cxn>
                  <a:cxn ang="0">
                    <a:pos x="144" y="62"/>
                  </a:cxn>
                  <a:cxn ang="0">
                    <a:pos x="0" y="102"/>
                  </a:cxn>
                  <a:cxn ang="0">
                    <a:pos x="225" y="102"/>
                  </a:cxn>
                  <a:cxn ang="0">
                    <a:pos x="162" y="53"/>
                  </a:cxn>
                  <a:cxn ang="0">
                    <a:pos x="291" y="0"/>
                  </a:cxn>
                  <a:cxn ang="0">
                    <a:pos x="64" y="0"/>
                  </a:cxn>
                  <a:cxn ang="0">
                    <a:pos x="128" y="50"/>
                  </a:cxn>
                  <a:cxn ang="0">
                    <a:pos x="0" y="102"/>
                  </a:cxn>
                </a:cxnLst>
                <a:rect l="0" t="0" r="r" b="b"/>
                <a:pathLst>
                  <a:path w="291" h="102">
                    <a:moveTo>
                      <a:pt x="146" y="41"/>
                    </a:moveTo>
                    <a:lnTo>
                      <a:pt x="115" y="18"/>
                    </a:lnTo>
                    <a:lnTo>
                      <a:pt x="203" y="18"/>
                    </a:lnTo>
                    <a:lnTo>
                      <a:pt x="146" y="41"/>
                    </a:lnTo>
                    <a:close/>
                    <a:moveTo>
                      <a:pt x="144" y="62"/>
                    </a:moveTo>
                    <a:lnTo>
                      <a:pt x="174" y="85"/>
                    </a:lnTo>
                    <a:lnTo>
                      <a:pt x="86" y="85"/>
                    </a:lnTo>
                    <a:lnTo>
                      <a:pt x="144" y="62"/>
                    </a:lnTo>
                    <a:close/>
                    <a:moveTo>
                      <a:pt x="0" y="102"/>
                    </a:moveTo>
                    <a:lnTo>
                      <a:pt x="225" y="102"/>
                    </a:lnTo>
                    <a:lnTo>
                      <a:pt x="162" y="53"/>
                    </a:lnTo>
                    <a:lnTo>
                      <a:pt x="291" y="0"/>
                    </a:lnTo>
                    <a:lnTo>
                      <a:pt x="64" y="0"/>
                    </a:lnTo>
                    <a:lnTo>
                      <a:pt x="128" y="50"/>
                    </a:lnTo>
                    <a:lnTo>
                      <a:pt x="0" y="102"/>
                    </a:lnTo>
                    <a:close/>
                  </a:path>
                </a:pathLst>
              </a:custGeom>
              <a:solidFill>
                <a:srgbClr val="000000"/>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99" name="Freeform 657"/>
              <p:cNvSpPr>
                <a:spLocks noEditPoints="1"/>
              </p:cNvSpPr>
              <p:nvPr/>
            </p:nvSpPr>
            <p:spPr bwMode="auto">
              <a:xfrm>
                <a:off x="1017" y="1593"/>
                <a:ext cx="291" cy="101"/>
              </a:xfrm>
              <a:custGeom>
                <a:avLst/>
                <a:gdLst/>
                <a:ahLst/>
                <a:cxnLst>
                  <a:cxn ang="0">
                    <a:pos x="147" y="41"/>
                  </a:cxn>
                  <a:cxn ang="0">
                    <a:pos x="117" y="17"/>
                  </a:cxn>
                  <a:cxn ang="0">
                    <a:pos x="205" y="17"/>
                  </a:cxn>
                  <a:cxn ang="0">
                    <a:pos x="147" y="41"/>
                  </a:cxn>
                  <a:cxn ang="0">
                    <a:pos x="144" y="60"/>
                  </a:cxn>
                  <a:cxn ang="0">
                    <a:pos x="176" y="84"/>
                  </a:cxn>
                  <a:cxn ang="0">
                    <a:pos x="87" y="84"/>
                  </a:cxn>
                  <a:cxn ang="0">
                    <a:pos x="144" y="60"/>
                  </a:cxn>
                  <a:cxn ang="0">
                    <a:pos x="0" y="101"/>
                  </a:cxn>
                  <a:cxn ang="0">
                    <a:pos x="227" y="101"/>
                  </a:cxn>
                  <a:cxn ang="0">
                    <a:pos x="163" y="53"/>
                  </a:cxn>
                  <a:cxn ang="0">
                    <a:pos x="291" y="0"/>
                  </a:cxn>
                  <a:cxn ang="0">
                    <a:pos x="66" y="0"/>
                  </a:cxn>
                  <a:cxn ang="0">
                    <a:pos x="129" y="48"/>
                  </a:cxn>
                  <a:cxn ang="0">
                    <a:pos x="0" y="101"/>
                  </a:cxn>
                </a:cxnLst>
                <a:rect l="0" t="0" r="r" b="b"/>
                <a:pathLst>
                  <a:path w="291" h="101">
                    <a:moveTo>
                      <a:pt x="147" y="41"/>
                    </a:moveTo>
                    <a:lnTo>
                      <a:pt x="117" y="17"/>
                    </a:lnTo>
                    <a:lnTo>
                      <a:pt x="205" y="17"/>
                    </a:lnTo>
                    <a:lnTo>
                      <a:pt x="147" y="41"/>
                    </a:lnTo>
                    <a:close/>
                    <a:moveTo>
                      <a:pt x="144" y="60"/>
                    </a:moveTo>
                    <a:lnTo>
                      <a:pt x="176" y="84"/>
                    </a:lnTo>
                    <a:lnTo>
                      <a:pt x="87" y="84"/>
                    </a:lnTo>
                    <a:lnTo>
                      <a:pt x="144" y="60"/>
                    </a:lnTo>
                    <a:close/>
                    <a:moveTo>
                      <a:pt x="0" y="101"/>
                    </a:moveTo>
                    <a:lnTo>
                      <a:pt x="227" y="101"/>
                    </a:lnTo>
                    <a:lnTo>
                      <a:pt x="163" y="53"/>
                    </a:lnTo>
                    <a:lnTo>
                      <a:pt x="291" y="0"/>
                    </a:lnTo>
                    <a:lnTo>
                      <a:pt x="66" y="0"/>
                    </a:lnTo>
                    <a:lnTo>
                      <a:pt x="129" y="48"/>
                    </a:lnTo>
                    <a:lnTo>
                      <a:pt x="0" y="101"/>
                    </a:lnTo>
                    <a:close/>
                  </a:path>
                </a:pathLst>
              </a:custGeom>
              <a:solidFill>
                <a:srgbClr val="FFFFFF"/>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600" name="Freeform 658"/>
              <p:cNvSpPr>
                <a:spLocks/>
              </p:cNvSpPr>
              <p:nvPr/>
            </p:nvSpPr>
            <p:spPr bwMode="auto">
              <a:xfrm>
                <a:off x="1015" y="1803"/>
                <a:ext cx="149" cy="115"/>
              </a:xfrm>
              <a:custGeom>
                <a:avLst/>
                <a:gdLst/>
                <a:ahLst/>
                <a:cxnLst>
                  <a:cxn ang="0">
                    <a:pos x="106" y="112"/>
                  </a:cxn>
                  <a:cxn ang="0">
                    <a:pos x="83" y="115"/>
                  </a:cxn>
                  <a:cxn ang="0">
                    <a:pos x="58" y="112"/>
                  </a:cxn>
                  <a:cxn ang="0">
                    <a:pos x="39" y="104"/>
                  </a:cxn>
                  <a:cxn ang="0">
                    <a:pos x="1" y="113"/>
                  </a:cxn>
                  <a:cxn ang="0">
                    <a:pos x="39" y="75"/>
                  </a:cxn>
                  <a:cxn ang="0">
                    <a:pos x="46" y="88"/>
                  </a:cxn>
                  <a:cxn ang="0">
                    <a:pos x="60" y="94"/>
                  </a:cxn>
                  <a:cxn ang="0">
                    <a:pos x="86" y="94"/>
                  </a:cxn>
                  <a:cxn ang="0">
                    <a:pos x="97" y="86"/>
                  </a:cxn>
                  <a:cxn ang="0">
                    <a:pos x="94" y="77"/>
                  </a:cxn>
                  <a:cxn ang="0">
                    <a:pos x="82" y="71"/>
                  </a:cxn>
                  <a:cxn ang="0">
                    <a:pos x="65" y="66"/>
                  </a:cxn>
                  <a:cxn ang="0">
                    <a:pos x="36" y="59"/>
                  </a:cxn>
                  <a:cxn ang="0">
                    <a:pos x="17" y="52"/>
                  </a:cxn>
                  <a:cxn ang="0">
                    <a:pos x="6" y="46"/>
                  </a:cxn>
                  <a:cxn ang="0">
                    <a:pos x="0" y="32"/>
                  </a:cxn>
                  <a:cxn ang="0">
                    <a:pos x="1" y="24"/>
                  </a:cxn>
                  <a:cxn ang="0">
                    <a:pos x="11" y="12"/>
                  </a:cxn>
                  <a:cxn ang="0">
                    <a:pos x="29" y="5"/>
                  </a:cxn>
                  <a:cxn ang="0">
                    <a:pos x="53" y="0"/>
                  </a:cxn>
                  <a:cxn ang="0">
                    <a:pos x="73" y="1"/>
                  </a:cxn>
                  <a:cxn ang="0">
                    <a:pos x="94" y="7"/>
                  </a:cxn>
                  <a:cxn ang="0">
                    <a:pos x="100" y="1"/>
                  </a:cxn>
                  <a:cxn ang="0">
                    <a:pos x="137" y="35"/>
                  </a:cxn>
                  <a:cxn ang="0">
                    <a:pos x="97" y="29"/>
                  </a:cxn>
                  <a:cxn ang="0">
                    <a:pos x="89" y="23"/>
                  </a:cxn>
                  <a:cxn ang="0">
                    <a:pos x="68" y="19"/>
                  </a:cxn>
                  <a:cxn ang="0">
                    <a:pos x="52" y="22"/>
                  </a:cxn>
                  <a:cxn ang="0">
                    <a:pos x="46" y="28"/>
                  </a:cxn>
                  <a:cxn ang="0">
                    <a:pos x="51" y="35"/>
                  </a:cxn>
                  <a:cxn ang="0">
                    <a:pos x="71" y="41"/>
                  </a:cxn>
                  <a:cxn ang="0">
                    <a:pos x="97" y="47"/>
                  </a:cxn>
                  <a:cxn ang="0">
                    <a:pos x="119" y="53"/>
                  </a:cxn>
                  <a:cxn ang="0">
                    <a:pos x="131" y="58"/>
                  </a:cxn>
                  <a:cxn ang="0">
                    <a:pos x="140" y="65"/>
                  </a:cxn>
                  <a:cxn ang="0">
                    <a:pos x="148" y="77"/>
                  </a:cxn>
                  <a:cxn ang="0">
                    <a:pos x="148" y="89"/>
                  </a:cxn>
                  <a:cxn ang="0">
                    <a:pos x="138" y="101"/>
                  </a:cxn>
                  <a:cxn ang="0">
                    <a:pos x="129" y="106"/>
                  </a:cxn>
                </a:cxnLst>
                <a:rect l="0" t="0" r="r" b="b"/>
                <a:pathLst>
                  <a:path w="149" h="115">
                    <a:moveTo>
                      <a:pt x="119" y="110"/>
                    </a:moveTo>
                    <a:lnTo>
                      <a:pt x="106" y="112"/>
                    </a:lnTo>
                    <a:lnTo>
                      <a:pt x="93" y="115"/>
                    </a:lnTo>
                    <a:lnTo>
                      <a:pt x="83" y="115"/>
                    </a:lnTo>
                    <a:lnTo>
                      <a:pt x="70" y="113"/>
                    </a:lnTo>
                    <a:lnTo>
                      <a:pt x="58" y="112"/>
                    </a:lnTo>
                    <a:lnTo>
                      <a:pt x="47" y="109"/>
                    </a:lnTo>
                    <a:lnTo>
                      <a:pt x="39" y="104"/>
                    </a:lnTo>
                    <a:lnTo>
                      <a:pt x="39" y="113"/>
                    </a:lnTo>
                    <a:lnTo>
                      <a:pt x="1" y="113"/>
                    </a:lnTo>
                    <a:lnTo>
                      <a:pt x="1" y="75"/>
                    </a:lnTo>
                    <a:lnTo>
                      <a:pt x="39" y="75"/>
                    </a:lnTo>
                    <a:lnTo>
                      <a:pt x="41" y="82"/>
                    </a:lnTo>
                    <a:lnTo>
                      <a:pt x="46" y="88"/>
                    </a:lnTo>
                    <a:lnTo>
                      <a:pt x="49" y="90"/>
                    </a:lnTo>
                    <a:lnTo>
                      <a:pt x="60" y="94"/>
                    </a:lnTo>
                    <a:lnTo>
                      <a:pt x="73" y="95"/>
                    </a:lnTo>
                    <a:lnTo>
                      <a:pt x="86" y="94"/>
                    </a:lnTo>
                    <a:lnTo>
                      <a:pt x="91" y="92"/>
                    </a:lnTo>
                    <a:lnTo>
                      <a:pt x="97" y="86"/>
                    </a:lnTo>
                    <a:lnTo>
                      <a:pt x="97" y="83"/>
                    </a:lnTo>
                    <a:lnTo>
                      <a:pt x="94" y="77"/>
                    </a:lnTo>
                    <a:lnTo>
                      <a:pt x="91" y="75"/>
                    </a:lnTo>
                    <a:lnTo>
                      <a:pt x="82" y="71"/>
                    </a:lnTo>
                    <a:lnTo>
                      <a:pt x="69" y="68"/>
                    </a:lnTo>
                    <a:lnTo>
                      <a:pt x="65" y="66"/>
                    </a:lnTo>
                    <a:lnTo>
                      <a:pt x="49" y="63"/>
                    </a:lnTo>
                    <a:lnTo>
                      <a:pt x="36" y="59"/>
                    </a:lnTo>
                    <a:lnTo>
                      <a:pt x="25" y="55"/>
                    </a:lnTo>
                    <a:lnTo>
                      <a:pt x="17" y="52"/>
                    </a:lnTo>
                    <a:lnTo>
                      <a:pt x="13" y="51"/>
                    </a:lnTo>
                    <a:lnTo>
                      <a:pt x="6" y="46"/>
                    </a:lnTo>
                    <a:lnTo>
                      <a:pt x="1" y="40"/>
                    </a:lnTo>
                    <a:lnTo>
                      <a:pt x="0" y="32"/>
                    </a:lnTo>
                    <a:lnTo>
                      <a:pt x="0" y="31"/>
                    </a:lnTo>
                    <a:lnTo>
                      <a:pt x="1" y="24"/>
                    </a:lnTo>
                    <a:lnTo>
                      <a:pt x="5" y="17"/>
                    </a:lnTo>
                    <a:lnTo>
                      <a:pt x="11" y="12"/>
                    </a:lnTo>
                    <a:lnTo>
                      <a:pt x="18" y="8"/>
                    </a:lnTo>
                    <a:lnTo>
                      <a:pt x="29" y="5"/>
                    </a:lnTo>
                    <a:lnTo>
                      <a:pt x="41" y="1"/>
                    </a:lnTo>
                    <a:lnTo>
                      <a:pt x="53" y="0"/>
                    </a:lnTo>
                    <a:lnTo>
                      <a:pt x="59" y="0"/>
                    </a:lnTo>
                    <a:lnTo>
                      <a:pt x="73" y="1"/>
                    </a:lnTo>
                    <a:lnTo>
                      <a:pt x="85" y="3"/>
                    </a:lnTo>
                    <a:lnTo>
                      <a:pt x="94" y="7"/>
                    </a:lnTo>
                    <a:lnTo>
                      <a:pt x="100" y="11"/>
                    </a:lnTo>
                    <a:lnTo>
                      <a:pt x="100" y="1"/>
                    </a:lnTo>
                    <a:lnTo>
                      <a:pt x="137" y="1"/>
                    </a:lnTo>
                    <a:lnTo>
                      <a:pt x="137" y="35"/>
                    </a:lnTo>
                    <a:lnTo>
                      <a:pt x="100" y="35"/>
                    </a:lnTo>
                    <a:lnTo>
                      <a:pt x="97" y="29"/>
                    </a:lnTo>
                    <a:lnTo>
                      <a:pt x="89" y="23"/>
                    </a:lnTo>
                    <a:lnTo>
                      <a:pt x="89" y="23"/>
                    </a:lnTo>
                    <a:lnTo>
                      <a:pt x="77" y="19"/>
                    </a:lnTo>
                    <a:lnTo>
                      <a:pt x="68" y="19"/>
                    </a:lnTo>
                    <a:lnTo>
                      <a:pt x="56" y="20"/>
                    </a:lnTo>
                    <a:lnTo>
                      <a:pt x="52" y="22"/>
                    </a:lnTo>
                    <a:lnTo>
                      <a:pt x="46" y="26"/>
                    </a:lnTo>
                    <a:lnTo>
                      <a:pt x="46" y="28"/>
                    </a:lnTo>
                    <a:lnTo>
                      <a:pt x="51" y="34"/>
                    </a:lnTo>
                    <a:lnTo>
                      <a:pt x="51" y="35"/>
                    </a:lnTo>
                    <a:lnTo>
                      <a:pt x="58" y="37"/>
                    </a:lnTo>
                    <a:lnTo>
                      <a:pt x="71" y="41"/>
                    </a:lnTo>
                    <a:lnTo>
                      <a:pt x="82" y="43"/>
                    </a:lnTo>
                    <a:lnTo>
                      <a:pt x="97" y="47"/>
                    </a:lnTo>
                    <a:lnTo>
                      <a:pt x="109" y="49"/>
                    </a:lnTo>
                    <a:lnTo>
                      <a:pt x="119" y="53"/>
                    </a:lnTo>
                    <a:lnTo>
                      <a:pt x="120" y="53"/>
                    </a:lnTo>
                    <a:lnTo>
                      <a:pt x="131" y="58"/>
                    </a:lnTo>
                    <a:lnTo>
                      <a:pt x="138" y="63"/>
                    </a:lnTo>
                    <a:lnTo>
                      <a:pt x="140" y="65"/>
                    </a:lnTo>
                    <a:lnTo>
                      <a:pt x="145" y="71"/>
                    </a:lnTo>
                    <a:lnTo>
                      <a:pt x="148" y="77"/>
                    </a:lnTo>
                    <a:lnTo>
                      <a:pt x="149" y="81"/>
                    </a:lnTo>
                    <a:lnTo>
                      <a:pt x="148" y="89"/>
                    </a:lnTo>
                    <a:lnTo>
                      <a:pt x="144" y="95"/>
                    </a:lnTo>
                    <a:lnTo>
                      <a:pt x="138" y="101"/>
                    </a:lnTo>
                    <a:lnTo>
                      <a:pt x="131" y="106"/>
                    </a:lnTo>
                    <a:lnTo>
                      <a:pt x="129" y="106"/>
                    </a:lnTo>
                    <a:lnTo>
                      <a:pt x="119" y="110"/>
                    </a:lnTo>
                    <a:close/>
                  </a:path>
                </a:pathLst>
              </a:custGeom>
              <a:solidFill>
                <a:srgbClr val="000000"/>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601" name="Freeform 659"/>
              <p:cNvSpPr>
                <a:spLocks/>
              </p:cNvSpPr>
              <p:nvPr/>
            </p:nvSpPr>
            <p:spPr bwMode="auto">
              <a:xfrm>
                <a:off x="1003" y="1796"/>
                <a:ext cx="149" cy="114"/>
              </a:xfrm>
              <a:custGeom>
                <a:avLst/>
                <a:gdLst/>
                <a:ahLst/>
                <a:cxnLst>
                  <a:cxn ang="0">
                    <a:pos x="108" y="112"/>
                  </a:cxn>
                  <a:cxn ang="0">
                    <a:pos x="85" y="114"/>
                  </a:cxn>
                  <a:cxn ang="0">
                    <a:pos x="58" y="111"/>
                  </a:cxn>
                  <a:cxn ang="0">
                    <a:pos x="40" y="104"/>
                  </a:cxn>
                  <a:cxn ang="0">
                    <a:pos x="2" y="113"/>
                  </a:cxn>
                  <a:cxn ang="0">
                    <a:pos x="40" y="75"/>
                  </a:cxn>
                  <a:cxn ang="0">
                    <a:pos x="47" y="88"/>
                  </a:cxn>
                  <a:cxn ang="0">
                    <a:pos x="61" y="94"/>
                  </a:cxn>
                  <a:cxn ang="0">
                    <a:pos x="86" y="93"/>
                  </a:cxn>
                  <a:cxn ang="0">
                    <a:pos x="97" y="85"/>
                  </a:cxn>
                  <a:cxn ang="0">
                    <a:pos x="94" y="77"/>
                  </a:cxn>
                  <a:cxn ang="0">
                    <a:pos x="82" y="71"/>
                  </a:cxn>
                  <a:cxn ang="0">
                    <a:pos x="66" y="66"/>
                  </a:cxn>
                  <a:cxn ang="0">
                    <a:pos x="37" y="59"/>
                  </a:cxn>
                  <a:cxn ang="0">
                    <a:pos x="18" y="52"/>
                  </a:cxn>
                  <a:cxn ang="0">
                    <a:pos x="6" y="44"/>
                  </a:cxn>
                  <a:cxn ang="0">
                    <a:pos x="0" y="31"/>
                  </a:cxn>
                  <a:cxn ang="0">
                    <a:pos x="1" y="23"/>
                  </a:cxn>
                  <a:cxn ang="0">
                    <a:pos x="11" y="12"/>
                  </a:cxn>
                  <a:cxn ang="0">
                    <a:pos x="29" y="3"/>
                  </a:cxn>
                  <a:cxn ang="0">
                    <a:pos x="54" y="0"/>
                  </a:cxn>
                  <a:cxn ang="0">
                    <a:pos x="72" y="1"/>
                  </a:cxn>
                  <a:cxn ang="0">
                    <a:pos x="94" y="7"/>
                  </a:cxn>
                  <a:cxn ang="0">
                    <a:pos x="100" y="1"/>
                  </a:cxn>
                  <a:cxn ang="0">
                    <a:pos x="138" y="35"/>
                  </a:cxn>
                  <a:cxn ang="0">
                    <a:pos x="97" y="27"/>
                  </a:cxn>
                  <a:cxn ang="0">
                    <a:pos x="89" y="23"/>
                  </a:cxn>
                  <a:cxn ang="0">
                    <a:pos x="69" y="18"/>
                  </a:cxn>
                  <a:cxn ang="0">
                    <a:pos x="53" y="20"/>
                  </a:cxn>
                  <a:cxn ang="0">
                    <a:pos x="47" y="27"/>
                  </a:cxn>
                  <a:cxn ang="0">
                    <a:pos x="52" y="33"/>
                  </a:cxn>
                  <a:cxn ang="0">
                    <a:pos x="71" y="39"/>
                  </a:cxn>
                  <a:cxn ang="0">
                    <a:pos x="97" y="46"/>
                  </a:cxn>
                  <a:cxn ang="0">
                    <a:pos x="120" y="53"/>
                  </a:cxn>
                  <a:cxn ang="0">
                    <a:pos x="131" y="56"/>
                  </a:cxn>
                  <a:cxn ang="0">
                    <a:pos x="141" y="64"/>
                  </a:cxn>
                  <a:cxn ang="0">
                    <a:pos x="149" y="77"/>
                  </a:cxn>
                  <a:cxn ang="0">
                    <a:pos x="148" y="88"/>
                  </a:cxn>
                  <a:cxn ang="0">
                    <a:pos x="139" y="100"/>
                  </a:cxn>
                  <a:cxn ang="0">
                    <a:pos x="129" y="106"/>
                  </a:cxn>
                </a:cxnLst>
                <a:rect l="0" t="0" r="r" b="b"/>
                <a:pathLst>
                  <a:path w="149" h="114">
                    <a:moveTo>
                      <a:pt x="118" y="110"/>
                    </a:moveTo>
                    <a:lnTo>
                      <a:pt x="108" y="112"/>
                    </a:lnTo>
                    <a:lnTo>
                      <a:pt x="94" y="113"/>
                    </a:lnTo>
                    <a:lnTo>
                      <a:pt x="85" y="114"/>
                    </a:lnTo>
                    <a:lnTo>
                      <a:pt x="70" y="113"/>
                    </a:lnTo>
                    <a:lnTo>
                      <a:pt x="58" y="111"/>
                    </a:lnTo>
                    <a:lnTo>
                      <a:pt x="48" y="107"/>
                    </a:lnTo>
                    <a:lnTo>
                      <a:pt x="40" y="104"/>
                    </a:lnTo>
                    <a:lnTo>
                      <a:pt x="40" y="113"/>
                    </a:lnTo>
                    <a:lnTo>
                      <a:pt x="2" y="113"/>
                    </a:lnTo>
                    <a:lnTo>
                      <a:pt x="2" y="75"/>
                    </a:lnTo>
                    <a:lnTo>
                      <a:pt x="40" y="75"/>
                    </a:lnTo>
                    <a:lnTo>
                      <a:pt x="41" y="82"/>
                    </a:lnTo>
                    <a:lnTo>
                      <a:pt x="47" y="88"/>
                    </a:lnTo>
                    <a:lnTo>
                      <a:pt x="51" y="90"/>
                    </a:lnTo>
                    <a:lnTo>
                      <a:pt x="61" y="94"/>
                    </a:lnTo>
                    <a:lnTo>
                      <a:pt x="74" y="95"/>
                    </a:lnTo>
                    <a:lnTo>
                      <a:pt x="86" y="93"/>
                    </a:lnTo>
                    <a:lnTo>
                      <a:pt x="91" y="91"/>
                    </a:lnTo>
                    <a:lnTo>
                      <a:pt x="97" y="85"/>
                    </a:lnTo>
                    <a:lnTo>
                      <a:pt x="98" y="83"/>
                    </a:lnTo>
                    <a:lnTo>
                      <a:pt x="94" y="77"/>
                    </a:lnTo>
                    <a:lnTo>
                      <a:pt x="91" y="75"/>
                    </a:lnTo>
                    <a:lnTo>
                      <a:pt x="82" y="71"/>
                    </a:lnTo>
                    <a:lnTo>
                      <a:pt x="69" y="67"/>
                    </a:lnTo>
                    <a:lnTo>
                      <a:pt x="66" y="66"/>
                    </a:lnTo>
                    <a:lnTo>
                      <a:pt x="51" y="62"/>
                    </a:lnTo>
                    <a:lnTo>
                      <a:pt x="37" y="59"/>
                    </a:lnTo>
                    <a:lnTo>
                      <a:pt x="26" y="55"/>
                    </a:lnTo>
                    <a:lnTo>
                      <a:pt x="18" y="52"/>
                    </a:lnTo>
                    <a:lnTo>
                      <a:pt x="14" y="49"/>
                    </a:lnTo>
                    <a:lnTo>
                      <a:pt x="6" y="44"/>
                    </a:lnTo>
                    <a:lnTo>
                      <a:pt x="2" y="38"/>
                    </a:lnTo>
                    <a:lnTo>
                      <a:pt x="0" y="31"/>
                    </a:lnTo>
                    <a:lnTo>
                      <a:pt x="0" y="30"/>
                    </a:lnTo>
                    <a:lnTo>
                      <a:pt x="1" y="23"/>
                    </a:lnTo>
                    <a:lnTo>
                      <a:pt x="5" y="17"/>
                    </a:lnTo>
                    <a:lnTo>
                      <a:pt x="11" y="12"/>
                    </a:lnTo>
                    <a:lnTo>
                      <a:pt x="18" y="8"/>
                    </a:lnTo>
                    <a:lnTo>
                      <a:pt x="29" y="3"/>
                    </a:lnTo>
                    <a:lnTo>
                      <a:pt x="41" y="1"/>
                    </a:lnTo>
                    <a:lnTo>
                      <a:pt x="54" y="0"/>
                    </a:lnTo>
                    <a:lnTo>
                      <a:pt x="59" y="0"/>
                    </a:lnTo>
                    <a:lnTo>
                      <a:pt x="72" y="1"/>
                    </a:lnTo>
                    <a:lnTo>
                      <a:pt x="85" y="3"/>
                    </a:lnTo>
                    <a:lnTo>
                      <a:pt x="94" y="7"/>
                    </a:lnTo>
                    <a:lnTo>
                      <a:pt x="100" y="10"/>
                    </a:lnTo>
                    <a:lnTo>
                      <a:pt x="100" y="1"/>
                    </a:lnTo>
                    <a:lnTo>
                      <a:pt x="138" y="1"/>
                    </a:lnTo>
                    <a:lnTo>
                      <a:pt x="138" y="35"/>
                    </a:lnTo>
                    <a:lnTo>
                      <a:pt x="100" y="35"/>
                    </a:lnTo>
                    <a:lnTo>
                      <a:pt x="97" y="27"/>
                    </a:lnTo>
                    <a:lnTo>
                      <a:pt x="89" y="23"/>
                    </a:lnTo>
                    <a:lnTo>
                      <a:pt x="89" y="23"/>
                    </a:lnTo>
                    <a:lnTo>
                      <a:pt x="78" y="19"/>
                    </a:lnTo>
                    <a:lnTo>
                      <a:pt x="69" y="18"/>
                    </a:lnTo>
                    <a:lnTo>
                      <a:pt x="55" y="20"/>
                    </a:lnTo>
                    <a:lnTo>
                      <a:pt x="53" y="20"/>
                    </a:lnTo>
                    <a:lnTo>
                      <a:pt x="47" y="26"/>
                    </a:lnTo>
                    <a:lnTo>
                      <a:pt x="47" y="27"/>
                    </a:lnTo>
                    <a:lnTo>
                      <a:pt x="51" y="33"/>
                    </a:lnTo>
                    <a:lnTo>
                      <a:pt x="52" y="33"/>
                    </a:lnTo>
                    <a:lnTo>
                      <a:pt x="59" y="37"/>
                    </a:lnTo>
                    <a:lnTo>
                      <a:pt x="71" y="39"/>
                    </a:lnTo>
                    <a:lnTo>
                      <a:pt x="82" y="43"/>
                    </a:lnTo>
                    <a:lnTo>
                      <a:pt x="97" y="46"/>
                    </a:lnTo>
                    <a:lnTo>
                      <a:pt x="110" y="49"/>
                    </a:lnTo>
                    <a:lnTo>
                      <a:pt x="120" y="53"/>
                    </a:lnTo>
                    <a:lnTo>
                      <a:pt x="121" y="53"/>
                    </a:lnTo>
                    <a:lnTo>
                      <a:pt x="131" y="56"/>
                    </a:lnTo>
                    <a:lnTo>
                      <a:pt x="139" y="62"/>
                    </a:lnTo>
                    <a:lnTo>
                      <a:pt x="141" y="64"/>
                    </a:lnTo>
                    <a:lnTo>
                      <a:pt x="146" y="70"/>
                    </a:lnTo>
                    <a:lnTo>
                      <a:pt x="149" y="77"/>
                    </a:lnTo>
                    <a:lnTo>
                      <a:pt x="149" y="81"/>
                    </a:lnTo>
                    <a:lnTo>
                      <a:pt x="148" y="88"/>
                    </a:lnTo>
                    <a:lnTo>
                      <a:pt x="144" y="95"/>
                    </a:lnTo>
                    <a:lnTo>
                      <a:pt x="139" y="100"/>
                    </a:lnTo>
                    <a:lnTo>
                      <a:pt x="131" y="105"/>
                    </a:lnTo>
                    <a:lnTo>
                      <a:pt x="129" y="106"/>
                    </a:lnTo>
                    <a:lnTo>
                      <a:pt x="118" y="110"/>
                    </a:lnTo>
                    <a:close/>
                  </a:path>
                </a:pathLst>
              </a:custGeom>
              <a:solidFill>
                <a:srgbClr val="FFFFFF"/>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539" name="Group 660"/>
            <p:cNvGrpSpPr>
              <a:grpSpLocks/>
            </p:cNvGrpSpPr>
            <p:nvPr/>
          </p:nvGrpSpPr>
          <p:grpSpPr bwMode="auto">
            <a:xfrm>
              <a:off x="2277740" y="4897575"/>
              <a:ext cx="224177" cy="168138"/>
              <a:chOff x="820" y="1552"/>
              <a:chExt cx="671" cy="422"/>
            </a:xfrm>
          </p:grpSpPr>
          <p:sp>
            <p:nvSpPr>
              <p:cNvPr id="588" name="Freeform 661"/>
              <p:cNvSpPr>
                <a:spLocks/>
              </p:cNvSpPr>
              <p:nvPr/>
            </p:nvSpPr>
            <p:spPr bwMode="auto">
              <a:xfrm>
                <a:off x="820" y="1552"/>
                <a:ext cx="671" cy="422"/>
              </a:xfrm>
              <a:custGeom>
                <a:avLst/>
                <a:gdLst/>
                <a:ahLst/>
                <a:cxnLst>
                  <a:cxn ang="0">
                    <a:pos x="495" y="422"/>
                  </a:cxn>
                  <a:cxn ang="0">
                    <a:pos x="671" y="247"/>
                  </a:cxn>
                  <a:cxn ang="0">
                    <a:pos x="671" y="0"/>
                  </a:cxn>
                  <a:cxn ang="0">
                    <a:pos x="175" y="0"/>
                  </a:cxn>
                  <a:cxn ang="0">
                    <a:pos x="0" y="175"/>
                  </a:cxn>
                  <a:cxn ang="0">
                    <a:pos x="0" y="422"/>
                  </a:cxn>
                  <a:cxn ang="0">
                    <a:pos x="495" y="422"/>
                  </a:cxn>
                </a:cxnLst>
                <a:rect l="0" t="0" r="r" b="b"/>
                <a:pathLst>
                  <a:path w="671" h="422">
                    <a:moveTo>
                      <a:pt x="495" y="422"/>
                    </a:moveTo>
                    <a:lnTo>
                      <a:pt x="671" y="247"/>
                    </a:lnTo>
                    <a:lnTo>
                      <a:pt x="671" y="0"/>
                    </a:lnTo>
                    <a:lnTo>
                      <a:pt x="175" y="0"/>
                    </a:lnTo>
                    <a:lnTo>
                      <a:pt x="0" y="175"/>
                    </a:lnTo>
                    <a:lnTo>
                      <a:pt x="0" y="422"/>
                    </a:lnTo>
                    <a:lnTo>
                      <a:pt x="495" y="422"/>
                    </a:lnTo>
                    <a:close/>
                  </a:path>
                </a:pathLst>
              </a:custGeom>
              <a:solidFill>
                <a:srgbClr val="6D619E"/>
              </a:solidFill>
              <a:ln w="9525">
                <a:solidFill>
                  <a:srgbClr val="23CBFF"/>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89" name="Rectangle 662"/>
              <p:cNvSpPr>
                <a:spLocks noChangeArrowheads="1"/>
              </p:cNvSpPr>
              <p:nvPr/>
            </p:nvSpPr>
            <p:spPr bwMode="auto">
              <a:xfrm>
                <a:off x="820" y="1727"/>
                <a:ext cx="495" cy="247"/>
              </a:xfrm>
              <a:prstGeom prst="rect">
                <a:avLst/>
              </a:prstGeom>
              <a:solidFill>
                <a:srgbClr val="8E85B7"/>
              </a:solidFill>
              <a:ln w="9525">
                <a:solidFill>
                  <a:srgbClr val="23CBFF"/>
                </a:solidFill>
                <a:miter lim="800000"/>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90" name="Freeform 663"/>
              <p:cNvSpPr>
                <a:spLocks/>
              </p:cNvSpPr>
              <p:nvPr/>
            </p:nvSpPr>
            <p:spPr bwMode="auto">
              <a:xfrm>
                <a:off x="820" y="1552"/>
                <a:ext cx="671" cy="175"/>
              </a:xfrm>
              <a:custGeom>
                <a:avLst/>
                <a:gdLst/>
                <a:ahLst/>
                <a:cxnLst>
                  <a:cxn ang="0">
                    <a:pos x="0" y="175"/>
                  </a:cxn>
                  <a:cxn ang="0">
                    <a:pos x="495" y="175"/>
                  </a:cxn>
                  <a:cxn ang="0">
                    <a:pos x="671" y="0"/>
                  </a:cxn>
                  <a:cxn ang="0">
                    <a:pos x="175" y="0"/>
                  </a:cxn>
                  <a:cxn ang="0">
                    <a:pos x="0" y="175"/>
                  </a:cxn>
                </a:cxnLst>
                <a:rect l="0" t="0" r="r" b="b"/>
                <a:pathLst>
                  <a:path w="671" h="175">
                    <a:moveTo>
                      <a:pt x="0" y="175"/>
                    </a:moveTo>
                    <a:lnTo>
                      <a:pt x="495" y="175"/>
                    </a:lnTo>
                    <a:lnTo>
                      <a:pt x="671" y="0"/>
                    </a:lnTo>
                    <a:lnTo>
                      <a:pt x="175" y="0"/>
                    </a:lnTo>
                    <a:lnTo>
                      <a:pt x="0" y="175"/>
                    </a:lnTo>
                    <a:close/>
                  </a:path>
                </a:pathLst>
              </a:custGeom>
              <a:solidFill>
                <a:srgbClr val="BBB4D6"/>
              </a:solidFill>
              <a:ln w="9525">
                <a:solidFill>
                  <a:srgbClr val="23CBFF"/>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91" name="Freeform 664"/>
              <p:cNvSpPr>
                <a:spLocks noEditPoints="1"/>
              </p:cNvSpPr>
              <p:nvPr/>
            </p:nvSpPr>
            <p:spPr bwMode="auto">
              <a:xfrm>
                <a:off x="1003" y="1584"/>
                <a:ext cx="291" cy="102"/>
              </a:xfrm>
              <a:custGeom>
                <a:avLst/>
                <a:gdLst/>
                <a:ahLst/>
                <a:cxnLst>
                  <a:cxn ang="0">
                    <a:pos x="146" y="41"/>
                  </a:cxn>
                  <a:cxn ang="0">
                    <a:pos x="115" y="18"/>
                  </a:cxn>
                  <a:cxn ang="0">
                    <a:pos x="203" y="18"/>
                  </a:cxn>
                  <a:cxn ang="0">
                    <a:pos x="146" y="41"/>
                  </a:cxn>
                  <a:cxn ang="0">
                    <a:pos x="144" y="62"/>
                  </a:cxn>
                  <a:cxn ang="0">
                    <a:pos x="174" y="85"/>
                  </a:cxn>
                  <a:cxn ang="0">
                    <a:pos x="86" y="85"/>
                  </a:cxn>
                  <a:cxn ang="0">
                    <a:pos x="144" y="62"/>
                  </a:cxn>
                  <a:cxn ang="0">
                    <a:pos x="0" y="102"/>
                  </a:cxn>
                  <a:cxn ang="0">
                    <a:pos x="225" y="102"/>
                  </a:cxn>
                  <a:cxn ang="0">
                    <a:pos x="162" y="53"/>
                  </a:cxn>
                  <a:cxn ang="0">
                    <a:pos x="291" y="0"/>
                  </a:cxn>
                  <a:cxn ang="0">
                    <a:pos x="64" y="0"/>
                  </a:cxn>
                  <a:cxn ang="0">
                    <a:pos x="128" y="50"/>
                  </a:cxn>
                  <a:cxn ang="0">
                    <a:pos x="0" y="102"/>
                  </a:cxn>
                </a:cxnLst>
                <a:rect l="0" t="0" r="r" b="b"/>
                <a:pathLst>
                  <a:path w="291" h="102">
                    <a:moveTo>
                      <a:pt x="146" y="41"/>
                    </a:moveTo>
                    <a:lnTo>
                      <a:pt x="115" y="18"/>
                    </a:lnTo>
                    <a:lnTo>
                      <a:pt x="203" y="18"/>
                    </a:lnTo>
                    <a:lnTo>
                      <a:pt x="146" y="41"/>
                    </a:lnTo>
                    <a:close/>
                    <a:moveTo>
                      <a:pt x="144" y="62"/>
                    </a:moveTo>
                    <a:lnTo>
                      <a:pt x="174" y="85"/>
                    </a:lnTo>
                    <a:lnTo>
                      <a:pt x="86" y="85"/>
                    </a:lnTo>
                    <a:lnTo>
                      <a:pt x="144" y="62"/>
                    </a:lnTo>
                    <a:close/>
                    <a:moveTo>
                      <a:pt x="0" y="102"/>
                    </a:moveTo>
                    <a:lnTo>
                      <a:pt x="225" y="102"/>
                    </a:lnTo>
                    <a:lnTo>
                      <a:pt x="162" y="53"/>
                    </a:lnTo>
                    <a:lnTo>
                      <a:pt x="291" y="0"/>
                    </a:lnTo>
                    <a:lnTo>
                      <a:pt x="64" y="0"/>
                    </a:lnTo>
                    <a:lnTo>
                      <a:pt x="128" y="50"/>
                    </a:lnTo>
                    <a:lnTo>
                      <a:pt x="0" y="102"/>
                    </a:lnTo>
                    <a:close/>
                  </a:path>
                </a:pathLst>
              </a:custGeom>
              <a:solidFill>
                <a:srgbClr val="000000"/>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92" name="Freeform 665"/>
              <p:cNvSpPr>
                <a:spLocks noEditPoints="1"/>
              </p:cNvSpPr>
              <p:nvPr/>
            </p:nvSpPr>
            <p:spPr bwMode="auto">
              <a:xfrm>
                <a:off x="1017" y="1593"/>
                <a:ext cx="291" cy="101"/>
              </a:xfrm>
              <a:custGeom>
                <a:avLst/>
                <a:gdLst/>
                <a:ahLst/>
                <a:cxnLst>
                  <a:cxn ang="0">
                    <a:pos x="147" y="41"/>
                  </a:cxn>
                  <a:cxn ang="0">
                    <a:pos x="117" y="17"/>
                  </a:cxn>
                  <a:cxn ang="0">
                    <a:pos x="205" y="17"/>
                  </a:cxn>
                  <a:cxn ang="0">
                    <a:pos x="147" y="41"/>
                  </a:cxn>
                  <a:cxn ang="0">
                    <a:pos x="144" y="60"/>
                  </a:cxn>
                  <a:cxn ang="0">
                    <a:pos x="176" y="84"/>
                  </a:cxn>
                  <a:cxn ang="0">
                    <a:pos x="87" y="84"/>
                  </a:cxn>
                  <a:cxn ang="0">
                    <a:pos x="144" y="60"/>
                  </a:cxn>
                  <a:cxn ang="0">
                    <a:pos x="0" y="101"/>
                  </a:cxn>
                  <a:cxn ang="0">
                    <a:pos x="227" y="101"/>
                  </a:cxn>
                  <a:cxn ang="0">
                    <a:pos x="163" y="53"/>
                  </a:cxn>
                  <a:cxn ang="0">
                    <a:pos x="291" y="0"/>
                  </a:cxn>
                  <a:cxn ang="0">
                    <a:pos x="66" y="0"/>
                  </a:cxn>
                  <a:cxn ang="0">
                    <a:pos x="129" y="48"/>
                  </a:cxn>
                  <a:cxn ang="0">
                    <a:pos x="0" y="101"/>
                  </a:cxn>
                </a:cxnLst>
                <a:rect l="0" t="0" r="r" b="b"/>
                <a:pathLst>
                  <a:path w="291" h="101">
                    <a:moveTo>
                      <a:pt x="147" y="41"/>
                    </a:moveTo>
                    <a:lnTo>
                      <a:pt x="117" y="17"/>
                    </a:lnTo>
                    <a:lnTo>
                      <a:pt x="205" y="17"/>
                    </a:lnTo>
                    <a:lnTo>
                      <a:pt x="147" y="41"/>
                    </a:lnTo>
                    <a:close/>
                    <a:moveTo>
                      <a:pt x="144" y="60"/>
                    </a:moveTo>
                    <a:lnTo>
                      <a:pt x="176" y="84"/>
                    </a:lnTo>
                    <a:lnTo>
                      <a:pt x="87" y="84"/>
                    </a:lnTo>
                    <a:lnTo>
                      <a:pt x="144" y="60"/>
                    </a:lnTo>
                    <a:close/>
                    <a:moveTo>
                      <a:pt x="0" y="101"/>
                    </a:moveTo>
                    <a:lnTo>
                      <a:pt x="227" y="101"/>
                    </a:lnTo>
                    <a:lnTo>
                      <a:pt x="163" y="53"/>
                    </a:lnTo>
                    <a:lnTo>
                      <a:pt x="291" y="0"/>
                    </a:lnTo>
                    <a:lnTo>
                      <a:pt x="66" y="0"/>
                    </a:lnTo>
                    <a:lnTo>
                      <a:pt x="129" y="48"/>
                    </a:lnTo>
                    <a:lnTo>
                      <a:pt x="0" y="101"/>
                    </a:lnTo>
                    <a:close/>
                  </a:path>
                </a:pathLst>
              </a:custGeom>
              <a:solidFill>
                <a:srgbClr val="FFFFFF"/>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93" name="Freeform 666"/>
              <p:cNvSpPr>
                <a:spLocks/>
              </p:cNvSpPr>
              <p:nvPr/>
            </p:nvSpPr>
            <p:spPr bwMode="auto">
              <a:xfrm>
                <a:off x="1015" y="1803"/>
                <a:ext cx="149" cy="115"/>
              </a:xfrm>
              <a:custGeom>
                <a:avLst/>
                <a:gdLst/>
                <a:ahLst/>
                <a:cxnLst>
                  <a:cxn ang="0">
                    <a:pos x="106" y="112"/>
                  </a:cxn>
                  <a:cxn ang="0">
                    <a:pos x="83" y="115"/>
                  </a:cxn>
                  <a:cxn ang="0">
                    <a:pos x="58" y="112"/>
                  </a:cxn>
                  <a:cxn ang="0">
                    <a:pos x="39" y="104"/>
                  </a:cxn>
                  <a:cxn ang="0">
                    <a:pos x="1" y="113"/>
                  </a:cxn>
                  <a:cxn ang="0">
                    <a:pos x="39" y="75"/>
                  </a:cxn>
                  <a:cxn ang="0">
                    <a:pos x="46" y="88"/>
                  </a:cxn>
                  <a:cxn ang="0">
                    <a:pos x="60" y="94"/>
                  </a:cxn>
                  <a:cxn ang="0">
                    <a:pos x="86" y="94"/>
                  </a:cxn>
                  <a:cxn ang="0">
                    <a:pos x="97" y="86"/>
                  </a:cxn>
                  <a:cxn ang="0">
                    <a:pos x="94" y="77"/>
                  </a:cxn>
                  <a:cxn ang="0">
                    <a:pos x="82" y="71"/>
                  </a:cxn>
                  <a:cxn ang="0">
                    <a:pos x="65" y="66"/>
                  </a:cxn>
                  <a:cxn ang="0">
                    <a:pos x="36" y="59"/>
                  </a:cxn>
                  <a:cxn ang="0">
                    <a:pos x="17" y="52"/>
                  </a:cxn>
                  <a:cxn ang="0">
                    <a:pos x="6" y="46"/>
                  </a:cxn>
                  <a:cxn ang="0">
                    <a:pos x="0" y="32"/>
                  </a:cxn>
                  <a:cxn ang="0">
                    <a:pos x="1" y="24"/>
                  </a:cxn>
                  <a:cxn ang="0">
                    <a:pos x="11" y="12"/>
                  </a:cxn>
                  <a:cxn ang="0">
                    <a:pos x="29" y="5"/>
                  </a:cxn>
                  <a:cxn ang="0">
                    <a:pos x="53" y="0"/>
                  </a:cxn>
                  <a:cxn ang="0">
                    <a:pos x="73" y="1"/>
                  </a:cxn>
                  <a:cxn ang="0">
                    <a:pos x="94" y="7"/>
                  </a:cxn>
                  <a:cxn ang="0">
                    <a:pos x="100" y="1"/>
                  </a:cxn>
                  <a:cxn ang="0">
                    <a:pos x="137" y="35"/>
                  </a:cxn>
                  <a:cxn ang="0">
                    <a:pos x="97" y="29"/>
                  </a:cxn>
                  <a:cxn ang="0">
                    <a:pos x="89" y="23"/>
                  </a:cxn>
                  <a:cxn ang="0">
                    <a:pos x="68" y="19"/>
                  </a:cxn>
                  <a:cxn ang="0">
                    <a:pos x="52" y="22"/>
                  </a:cxn>
                  <a:cxn ang="0">
                    <a:pos x="46" y="28"/>
                  </a:cxn>
                  <a:cxn ang="0">
                    <a:pos x="51" y="35"/>
                  </a:cxn>
                  <a:cxn ang="0">
                    <a:pos x="71" y="41"/>
                  </a:cxn>
                  <a:cxn ang="0">
                    <a:pos x="97" y="47"/>
                  </a:cxn>
                  <a:cxn ang="0">
                    <a:pos x="119" y="53"/>
                  </a:cxn>
                  <a:cxn ang="0">
                    <a:pos x="131" y="58"/>
                  </a:cxn>
                  <a:cxn ang="0">
                    <a:pos x="140" y="65"/>
                  </a:cxn>
                  <a:cxn ang="0">
                    <a:pos x="148" y="77"/>
                  </a:cxn>
                  <a:cxn ang="0">
                    <a:pos x="148" y="89"/>
                  </a:cxn>
                  <a:cxn ang="0">
                    <a:pos x="138" y="101"/>
                  </a:cxn>
                  <a:cxn ang="0">
                    <a:pos x="129" y="106"/>
                  </a:cxn>
                </a:cxnLst>
                <a:rect l="0" t="0" r="r" b="b"/>
                <a:pathLst>
                  <a:path w="149" h="115">
                    <a:moveTo>
                      <a:pt x="119" y="110"/>
                    </a:moveTo>
                    <a:lnTo>
                      <a:pt x="106" y="112"/>
                    </a:lnTo>
                    <a:lnTo>
                      <a:pt x="93" y="115"/>
                    </a:lnTo>
                    <a:lnTo>
                      <a:pt x="83" y="115"/>
                    </a:lnTo>
                    <a:lnTo>
                      <a:pt x="70" y="113"/>
                    </a:lnTo>
                    <a:lnTo>
                      <a:pt x="58" y="112"/>
                    </a:lnTo>
                    <a:lnTo>
                      <a:pt x="47" y="109"/>
                    </a:lnTo>
                    <a:lnTo>
                      <a:pt x="39" y="104"/>
                    </a:lnTo>
                    <a:lnTo>
                      <a:pt x="39" y="113"/>
                    </a:lnTo>
                    <a:lnTo>
                      <a:pt x="1" y="113"/>
                    </a:lnTo>
                    <a:lnTo>
                      <a:pt x="1" y="75"/>
                    </a:lnTo>
                    <a:lnTo>
                      <a:pt x="39" y="75"/>
                    </a:lnTo>
                    <a:lnTo>
                      <a:pt x="41" y="82"/>
                    </a:lnTo>
                    <a:lnTo>
                      <a:pt x="46" y="88"/>
                    </a:lnTo>
                    <a:lnTo>
                      <a:pt x="49" y="90"/>
                    </a:lnTo>
                    <a:lnTo>
                      <a:pt x="60" y="94"/>
                    </a:lnTo>
                    <a:lnTo>
                      <a:pt x="73" y="95"/>
                    </a:lnTo>
                    <a:lnTo>
                      <a:pt x="86" y="94"/>
                    </a:lnTo>
                    <a:lnTo>
                      <a:pt x="91" y="92"/>
                    </a:lnTo>
                    <a:lnTo>
                      <a:pt x="97" y="86"/>
                    </a:lnTo>
                    <a:lnTo>
                      <a:pt x="97" y="83"/>
                    </a:lnTo>
                    <a:lnTo>
                      <a:pt x="94" y="77"/>
                    </a:lnTo>
                    <a:lnTo>
                      <a:pt x="91" y="75"/>
                    </a:lnTo>
                    <a:lnTo>
                      <a:pt x="82" y="71"/>
                    </a:lnTo>
                    <a:lnTo>
                      <a:pt x="69" y="68"/>
                    </a:lnTo>
                    <a:lnTo>
                      <a:pt x="65" y="66"/>
                    </a:lnTo>
                    <a:lnTo>
                      <a:pt x="49" y="63"/>
                    </a:lnTo>
                    <a:lnTo>
                      <a:pt x="36" y="59"/>
                    </a:lnTo>
                    <a:lnTo>
                      <a:pt x="25" y="55"/>
                    </a:lnTo>
                    <a:lnTo>
                      <a:pt x="17" y="52"/>
                    </a:lnTo>
                    <a:lnTo>
                      <a:pt x="13" y="51"/>
                    </a:lnTo>
                    <a:lnTo>
                      <a:pt x="6" y="46"/>
                    </a:lnTo>
                    <a:lnTo>
                      <a:pt x="1" y="40"/>
                    </a:lnTo>
                    <a:lnTo>
                      <a:pt x="0" y="32"/>
                    </a:lnTo>
                    <a:lnTo>
                      <a:pt x="0" y="31"/>
                    </a:lnTo>
                    <a:lnTo>
                      <a:pt x="1" y="24"/>
                    </a:lnTo>
                    <a:lnTo>
                      <a:pt x="5" y="17"/>
                    </a:lnTo>
                    <a:lnTo>
                      <a:pt x="11" y="12"/>
                    </a:lnTo>
                    <a:lnTo>
                      <a:pt x="18" y="8"/>
                    </a:lnTo>
                    <a:lnTo>
                      <a:pt x="29" y="5"/>
                    </a:lnTo>
                    <a:lnTo>
                      <a:pt x="41" y="1"/>
                    </a:lnTo>
                    <a:lnTo>
                      <a:pt x="53" y="0"/>
                    </a:lnTo>
                    <a:lnTo>
                      <a:pt x="59" y="0"/>
                    </a:lnTo>
                    <a:lnTo>
                      <a:pt x="73" y="1"/>
                    </a:lnTo>
                    <a:lnTo>
                      <a:pt x="85" y="3"/>
                    </a:lnTo>
                    <a:lnTo>
                      <a:pt x="94" y="7"/>
                    </a:lnTo>
                    <a:lnTo>
                      <a:pt x="100" y="11"/>
                    </a:lnTo>
                    <a:lnTo>
                      <a:pt x="100" y="1"/>
                    </a:lnTo>
                    <a:lnTo>
                      <a:pt x="137" y="1"/>
                    </a:lnTo>
                    <a:lnTo>
                      <a:pt x="137" y="35"/>
                    </a:lnTo>
                    <a:lnTo>
                      <a:pt x="100" y="35"/>
                    </a:lnTo>
                    <a:lnTo>
                      <a:pt x="97" y="29"/>
                    </a:lnTo>
                    <a:lnTo>
                      <a:pt x="89" y="23"/>
                    </a:lnTo>
                    <a:lnTo>
                      <a:pt x="89" y="23"/>
                    </a:lnTo>
                    <a:lnTo>
                      <a:pt x="77" y="19"/>
                    </a:lnTo>
                    <a:lnTo>
                      <a:pt x="68" y="19"/>
                    </a:lnTo>
                    <a:lnTo>
                      <a:pt x="56" y="20"/>
                    </a:lnTo>
                    <a:lnTo>
                      <a:pt x="52" y="22"/>
                    </a:lnTo>
                    <a:lnTo>
                      <a:pt x="46" y="26"/>
                    </a:lnTo>
                    <a:lnTo>
                      <a:pt x="46" y="28"/>
                    </a:lnTo>
                    <a:lnTo>
                      <a:pt x="51" y="34"/>
                    </a:lnTo>
                    <a:lnTo>
                      <a:pt x="51" y="35"/>
                    </a:lnTo>
                    <a:lnTo>
                      <a:pt x="58" y="37"/>
                    </a:lnTo>
                    <a:lnTo>
                      <a:pt x="71" y="41"/>
                    </a:lnTo>
                    <a:lnTo>
                      <a:pt x="82" y="43"/>
                    </a:lnTo>
                    <a:lnTo>
                      <a:pt x="97" y="47"/>
                    </a:lnTo>
                    <a:lnTo>
                      <a:pt x="109" y="49"/>
                    </a:lnTo>
                    <a:lnTo>
                      <a:pt x="119" y="53"/>
                    </a:lnTo>
                    <a:lnTo>
                      <a:pt x="120" y="53"/>
                    </a:lnTo>
                    <a:lnTo>
                      <a:pt x="131" y="58"/>
                    </a:lnTo>
                    <a:lnTo>
                      <a:pt x="138" y="63"/>
                    </a:lnTo>
                    <a:lnTo>
                      <a:pt x="140" y="65"/>
                    </a:lnTo>
                    <a:lnTo>
                      <a:pt x="145" y="71"/>
                    </a:lnTo>
                    <a:lnTo>
                      <a:pt x="148" y="77"/>
                    </a:lnTo>
                    <a:lnTo>
                      <a:pt x="149" y="81"/>
                    </a:lnTo>
                    <a:lnTo>
                      <a:pt x="148" y="89"/>
                    </a:lnTo>
                    <a:lnTo>
                      <a:pt x="144" y="95"/>
                    </a:lnTo>
                    <a:lnTo>
                      <a:pt x="138" y="101"/>
                    </a:lnTo>
                    <a:lnTo>
                      <a:pt x="131" y="106"/>
                    </a:lnTo>
                    <a:lnTo>
                      <a:pt x="129" y="106"/>
                    </a:lnTo>
                    <a:lnTo>
                      <a:pt x="119" y="110"/>
                    </a:lnTo>
                    <a:close/>
                  </a:path>
                </a:pathLst>
              </a:custGeom>
              <a:solidFill>
                <a:srgbClr val="000000"/>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94" name="Freeform 667"/>
              <p:cNvSpPr>
                <a:spLocks/>
              </p:cNvSpPr>
              <p:nvPr/>
            </p:nvSpPr>
            <p:spPr bwMode="auto">
              <a:xfrm>
                <a:off x="1003" y="1796"/>
                <a:ext cx="149" cy="114"/>
              </a:xfrm>
              <a:custGeom>
                <a:avLst/>
                <a:gdLst/>
                <a:ahLst/>
                <a:cxnLst>
                  <a:cxn ang="0">
                    <a:pos x="108" y="112"/>
                  </a:cxn>
                  <a:cxn ang="0">
                    <a:pos x="85" y="114"/>
                  </a:cxn>
                  <a:cxn ang="0">
                    <a:pos x="58" y="111"/>
                  </a:cxn>
                  <a:cxn ang="0">
                    <a:pos x="40" y="104"/>
                  </a:cxn>
                  <a:cxn ang="0">
                    <a:pos x="2" y="113"/>
                  </a:cxn>
                  <a:cxn ang="0">
                    <a:pos x="40" y="75"/>
                  </a:cxn>
                  <a:cxn ang="0">
                    <a:pos x="47" y="88"/>
                  </a:cxn>
                  <a:cxn ang="0">
                    <a:pos x="61" y="94"/>
                  </a:cxn>
                  <a:cxn ang="0">
                    <a:pos x="86" y="93"/>
                  </a:cxn>
                  <a:cxn ang="0">
                    <a:pos x="97" y="85"/>
                  </a:cxn>
                  <a:cxn ang="0">
                    <a:pos x="94" y="77"/>
                  </a:cxn>
                  <a:cxn ang="0">
                    <a:pos x="82" y="71"/>
                  </a:cxn>
                  <a:cxn ang="0">
                    <a:pos x="66" y="66"/>
                  </a:cxn>
                  <a:cxn ang="0">
                    <a:pos x="37" y="59"/>
                  </a:cxn>
                  <a:cxn ang="0">
                    <a:pos x="18" y="52"/>
                  </a:cxn>
                  <a:cxn ang="0">
                    <a:pos x="6" y="44"/>
                  </a:cxn>
                  <a:cxn ang="0">
                    <a:pos x="0" y="31"/>
                  </a:cxn>
                  <a:cxn ang="0">
                    <a:pos x="1" y="23"/>
                  </a:cxn>
                  <a:cxn ang="0">
                    <a:pos x="11" y="12"/>
                  </a:cxn>
                  <a:cxn ang="0">
                    <a:pos x="29" y="3"/>
                  </a:cxn>
                  <a:cxn ang="0">
                    <a:pos x="54" y="0"/>
                  </a:cxn>
                  <a:cxn ang="0">
                    <a:pos x="72" y="1"/>
                  </a:cxn>
                  <a:cxn ang="0">
                    <a:pos x="94" y="7"/>
                  </a:cxn>
                  <a:cxn ang="0">
                    <a:pos x="100" y="1"/>
                  </a:cxn>
                  <a:cxn ang="0">
                    <a:pos x="138" y="35"/>
                  </a:cxn>
                  <a:cxn ang="0">
                    <a:pos x="97" y="27"/>
                  </a:cxn>
                  <a:cxn ang="0">
                    <a:pos x="89" y="23"/>
                  </a:cxn>
                  <a:cxn ang="0">
                    <a:pos x="69" y="18"/>
                  </a:cxn>
                  <a:cxn ang="0">
                    <a:pos x="53" y="20"/>
                  </a:cxn>
                  <a:cxn ang="0">
                    <a:pos x="47" y="27"/>
                  </a:cxn>
                  <a:cxn ang="0">
                    <a:pos x="52" y="33"/>
                  </a:cxn>
                  <a:cxn ang="0">
                    <a:pos x="71" y="39"/>
                  </a:cxn>
                  <a:cxn ang="0">
                    <a:pos x="97" y="46"/>
                  </a:cxn>
                  <a:cxn ang="0">
                    <a:pos x="120" y="53"/>
                  </a:cxn>
                  <a:cxn ang="0">
                    <a:pos x="131" y="56"/>
                  </a:cxn>
                  <a:cxn ang="0">
                    <a:pos x="141" y="64"/>
                  </a:cxn>
                  <a:cxn ang="0">
                    <a:pos x="149" y="77"/>
                  </a:cxn>
                  <a:cxn ang="0">
                    <a:pos x="148" y="88"/>
                  </a:cxn>
                  <a:cxn ang="0">
                    <a:pos x="139" y="100"/>
                  </a:cxn>
                  <a:cxn ang="0">
                    <a:pos x="129" y="106"/>
                  </a:cxn>
                </a:cxnLst>
                <a:rect l="0" t="0" r="r" b="b"/>
                <a:pathLst>
                  <a:path w="149" h="114">
                    <a:moveTo>
                      <a:pt x="118" y="110"/>
                    </a:moveTo>
                    <a:lnTo>
                      <a:pt x="108" y="112"/>
                    </a:lnTo>
                    <a:lnTo>
                      <a:pt x="94" y="113"/>
                    </a:lnTo>
                    <a:lnTo>
                      <a:pt x="85" y="114"/>
                    </a:lnTo>
                    <a:lnTo>
                      <a:pt x="70" y="113"/>
                    </a:lnTo>
                    <a:lnTo>
                      <a:pt x="58" y="111"/>
                    </a:lnTo>
                    <a:lnTo>
                      <a:pt x="48" y="107"/>
                    </a:lnTo>
                    <a:lnTo>
                      <a:pt x="40" y="104"/>
                    </a:lnTo>
                    <a:lnTo>
                      <a:pt x="40" y="113"/>
                    </a:lnTo>
                    <a:lnTo>
                      <a:pt x="2" y="113"/>
                    </a:lnTo>
                    <a:lnTo>
                      <a:pt x="2" y="75"/>
                    </a:lnTo>
                    <a:lnTo>
                      <a:pt x="40" y="75"/>
                    </a:lnTo>
                    <a:lnTo>
                      <a:pt x="41" y="82"/>
                    </a:lnTo>
                    <a:lnTo>
                      <a:pt x="47" y="88"/>
                    </a:lnTo>
                    <a:lnTo>
                      <a:pt x="51" y="90"/>
                    </a:lnTo>
                    <a:lnTo>
                      <a:pt x="61" y="94"/>
                    </a:lnTo>
                    <a:lnTo>
                      <a:pt x="74" y="95"/>
                    </a:lnTo>
                    <a:lnTo>
                      <a:pt x="86" y="93"/>
                    </a:lnTo>
                    <a:lnTo>
                      <a:pt x="91" y="91"/>
                    </a:lnTo>
                    <a:lnTo>
                      <a:pt x="97" y="85"/>
                    </a:lnTo>
                    <a:lnTo>
                      <a:pt x="98" y="83"/>
                    </a:lnTo>
                    <a:lnTo>
                      <a:pt x="94" y="77"/>
                    </a:lnTo>
                    <a:lnTo>
                      <a:pt x="91" y="75"/>
                    </a:lnTo>
                    <a:lnTo>
                      <a:pt x="82" y="71"/>
                    </a:lnTo>
                    <a:lnTo>
                      <a:pt x="69" y="67"/>
                    </a:lnTo>
                    <a:lnTo>
                      <a:pt x="66" y="66"/>
                    </a:lnTo>
                    <a:lnTo>
                      <a:pt x="51" y="62"/>
                    </a:lnTo>
                    <a:lnTo>
                      <a:pt x="37" y="59"/>
                    </a:lnTo>
                    <a:lnTo>
                      <a:pt x="26" y="55"/>
                    </a:lnTo>
                    <a:lnTo>
                      <a:pt x="18" y="52"/>
                    </a:lnTo>
                    <a:lnTo>
                      <a:pt x="14" y="49"/>
                    </a:lnTo>
                    <a:lnTo>
                      <a:pt x="6" y="44"/>
                    </a:lnTo>
                    <a:lnTo>
                      <a:pt x="2" y="38"/>
                    </a:lnTo>
                    <a:lnTo>
                      <a:pt x="0" y="31"/>
                    </a:lnTo>
                    <a:lnTo>
                      <a:pt x="0" y="30"/>
                    </a:lnTo>
                    <a:lnTo>
                      <a:pt x="1" y="23"/>
                    </a:lnTo>
                    <a:lnTo>
                      <a:pt x="5" y="17"/>
                    </a:lnTo>
                    <a:lnTo>
                      <a:pt x="11" y="12"/>
                    </a:lnTo>
                    <a:lnTo>
                      <a:pt x="18" y="8"/>
                    </a:lnTo>
                    <a:lnTo>
                      <a:pt x="29" y="3"/>
                    </a:lnTo>
                    <a:lnTo>
                      <a:pt x="41" y="1"/>
                    </a:lnTo>
                    <a:lnTo>
                      <a:pt x="54" y="0"/>
                    </a:lnTo>
                    <a:lnTo>
                      <a:pt x="59" y="0"/>
                    </a:lnTo>
                    <a:lnTo>
                      <a:pt x="72" y="1"/>
                    </a:lnTo>
                    <a:lnTo>
                      <a:pt x="85" y="3"/>
                    </a:lnTo>
                    <a:lnTo>
                      <a:pt x="94" y="7"/>
                    </a:lnTo>
                    <a:lnTo>
                      <a:pt x="100" y="10"/>
                    </a:lnTo>
                    <a:lnTo>
                      <a:pt x="100" y="1"/>
                    </a:lnTo>
                    <a:lnTo>
                      <a:pt x="138" y="1"/>
                    </a:lnTo>
                    <a:lnTo>
                      <a:pt x="138" y="35"/>
                    </a:lnTo>
                    <a:lnTo>
                      <a:pt x="100" y="35"/>
                    </a:lnTo>
                    <a:lnTo>
                      <a:pt x="97" y="27"/>
                    </a:lnTo>
                    <a:lnTo>
                      <a:pt x="89" y="23"/>
                    </a:lnTo>
                    <a:lnTo>
                      <a:pt x="89" y="23"/>
                    </a:lnTo>
                    <a:lnTo>
                      <a:pt x="78" y="19"/>
                    </a:lnTo>
                    <a:lnTo>
                      <a:pt x="69" y="18"/>
                    </a:lnTo>
                    <a:lnTo>
                      <a:pt x="55" y="20"/>
                    </a:lnTo>
                    <a:lnTo>
                      <a:pt x="53" y="20"/>
                    </a:lnTo>
                    <a:lnTo>
                      <a:pt x="47" y="26"/>
                    </a:lnTo>
                    <a:lnTo>
                      <a:pt x="47" y="27"/>
                    </a:lnTo>
                    <a:lnTo>
                      <a:pt x="51" y="33"/>
                    </a:lnTo>
                    <a:lnTo>
                      <a:pt x="52" y="33"/>
                    </a:lnTo>
                    <a:lnTo>
                      <a:pt x="59" y="37"/>
                    </a:lnTo>
                    <a:lnTo>
                      <a:pt x="71" y="39"/>
                    </a:lnTo>
                    <a:lnTo>
                      <a:pt x="82" y="43"/>
                    </a:lnTo>
                    <a:lnTo>
                      <a:pt x="97" y="46"/>
                    </a:lnTo>
                    <a:lnTo>
                      <a:pt x="110" y="49"/>
                    </a:lnTo>
                    <a:lnTo>
                      <a:pt x="120" y="53"/>
                    </a:lnTo>
                    <a:lnTo>
                      <a:pt x="121" y="53"/>
                    </a:lnTo>
                    <a:lnTo>
                      <a:pt x="131" y="56"/>
                    </a:lnTo>
                    <a:lnTo>
                      <a:pt x="139" y="62"/>
                    </a:lnTo>
                    <a:lnTo>
                      <a:pt x="141" y="64"/>
                    </a:lnTo>
                    <a:lnTo>
                      <a:pt x="146" y="70"/>
                    </a:lnTo>
                    <a:lnTo>
                      <a:pt x="149" y="77"/>
                    </a:lnTo>
                    <a:lnTo>
                      <a:pt x="149" y="81"/>
                    </a:lnTo>
                    <a:lnTo>
                      <a:pt x="148" y="88"/>
                    </a:lnTo>
                    <a:lnTo>
                      <a:pt x="144" y="95"/>
                    </a:lnTo>
                    <a:lnTo>
                      <a:pt x="139" y="100"/>
                    </a:lnTo>
                    <a:lnTo>
                      <a:pt x="131" y="105"/>
                    </a:lnTo>
                    <a:lnTo>
                      <a:pt x="129" y="106"/>
                    </a:lnTo>
                    <a:lnTo>
                      <a:pt x="118" y="110"/>
                    </a:lnTo>
                    <a:close/>
                  </a:path>
                </a:pathLst>
              </a:custGeom>
              <a:solidFill>
                <a:srgbClr val="FFFFFF"/>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540" name="Group 668"/>
            <p:cNvGrpSpPr>
              <a:grpSpLocks/>
            </p:cNvGrpSpPr>
            <p:nvPr/>
          </p:nvGrpSpPr>
          <p:grpSpPr bwMode="auto">
            <a:xfrm>
              <a:off x="2801918" y="4840704"/>
              <a:ext cx="300001" cy="223773"/>
              <a:chOff x="820" y="1552"/>
              <a:chExt cx="671" cy="422"/>
            </a:xfrm>
          </p:grpSpPr>
          <p:sp>
            <p:nvSpPr>
              <p:cNvPr id="581" name="Freeform 669"/>
              <p:cNvSpPr>
                <a:spLocks/>
              </p:cNvSpPr>
              <p:nvPr/>
            </p:nvSpPr>
            <p:spPr bwMode="auto">
              <a:xfrm>
                <a:off x="820" y="1552"/>
                <a:ext cx="671" cy="422"/>
              </a:xfrm>
              <a:custGeom>
                <a:avLst/>
                <a:gdLst/>
                <a:ahLst/>
                <a:cxnLst>
                  <a:cxn ang="0">
                    <a:pos x="495" y="422"/>
                  </a:cxn>
                  <a:cxn ang="0">
                    <a:pos x="671" y="247"/>
                  </a:cxn>
                  <a:cxn ang="0">
                    <a:pos x="671" y="0"/>
                  </a:cxn>
                  <a:cxn ang="0">
                    <a:pos x="175" y="0"/>
                  </a:cxn>
                  <a:cxn ang="0">
                    <a:pos x="0" y="175"/>
                  </a:cxn>
                  <a:cxn ang="0">
                    <a:pos x="0" y="422"/>
                  </a:cxn>
                  <a:cxn ang="0">
                    <a:pos x="495" y="422"/>
                  </a:cxn>
                </a:cxnLst>
                <a:rect l="0" t="0" r="r" b="b"/>
                <a:pathLst>
                  <a:path w="671" h="422">
                    <a:moveTo>
                      <a:pt x="495" y="422"/>
                    </a:moveTo>
                    <a:lnTo>
                      <a:pt x="671" y="247"/>
                    </a:lnTo>
                    <a:lnTo>
                      <a:pt x="671" y="0"/>
                    </a:lnTo>
                    <a:lnTo>
                      <a:pt x="175" y="0"/>
                    </a:lnTo>
                    <a:lnTo>
                      <a:pt x="0" y="175"/>
                    </a:lnTo>
                    <a:lnTo>
                      <a:pt x="0" y="422"/>
                    </a:lnTo>
                    <a:lnTo>
                      <a:pt x="495" y="422"/>
                    </a:lnTo>
                    <a:close/>
                  </a:path>
                </a:pathLst>
              </a:custGeom>
              <a:solidFill>
                <a:srgbClr val="6D619E"/>
              </a:solidFill>
              <a:ln w="9525">
                <a:solidFill>
                  <a:srgbClr val="23CBFF"/>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82" name="Rectangle 670"/>
              <p:cNvSpPr>
                <a:spLocks noChangeArrowheads="1"/>
              </p:cNvSpPr>
              <p:nvPr/>
            </p:nvSpPr>
            <p:spPr bwMode="auto">
              <a:xfrm>
                <a:off x="820" y="1727"/>
                <a:ext cx="495" cy="247"/>
              </a:xfrm>
              <a:prstGeom prst="rect">
                <a:avLst/>
              </a:prstGeom>
              <a:solidFill>
                <a:srgbClr val="8E85B7"/>
              </a:solidFill>
              <a:ln w="9525">
                <a:solidFill>
                  <a:srgbClr val="23CBFF"/>
                </a:solidFill>
                <a:miter lim="800000"/>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83" name="Freeform 671"/>
              <p:cNvSpPr>
                <a:spLocks/>
              </p:cNvSpPr>
              <p:nvPr/>
            </p:nvSpPr>
            <p:spPr bwMode="auto">
              <a:xfrm>
                <a:off x="820" y="1552"/>
                <a:ext cx="671" cy="175"/>
              </a:xfrm>
              <a:custGeom>
                <a:avLst/>
                <a:gdLst/>
                <a:ahLst/>
                <a:cxnLst>
                  <a:cxn ang="0">
                    <a:pos x="0" y="175"/>
                  </a:cxn>
                  <a:cxn ang="0">
                    <a:pos x="495" y="175"/>
                  </a:cxn>
                  <a:cxn ang="0">
                    <a:pos x="671" y="0"/>
                  </a:cxn>
                  <a:cxn ang="0">
                    <a:pos x="175" y="0"/>
                  </a:cxn>
                  <a:cxn ang="0">
                    <a:pos x="0" y="175"/>
                  </a:cxn>
                </a:cxnLst>
                <a:rect l="0" t="0" r="r" b="b"/>
                <a:pathLst>
                  <a:path w="671" h="175">
                    <a:moveTo>
                      <a:pt x="0" y="175"/>
                    </a:moveTo>
                    <a:lnTo>
                      <a:pt x="495" y="175"/>
                    </a:lnTo>
                    <a:lnTo>
                      <a:pt x="671" y="0"/>
                    </a:lnTo>
                    <a:lnTo>
                      <a:pt x="175" y="0"/>
                    </a:lnTo>
                    <a:lnTo>
                      <a:pt x="0" y="175"/>
                    </a:lnTo>
                    <a:close/>
                  </a:path>
                </a:pathLst>
              </a:custGeom>
              <a:solidFill>
                <a:srgbClr val="BBB4D6"/>
              </a:solidFill>
              <a:ln w="9525">
                <a:solidFill>
                  <a:srgbClr val="23CBFF"/>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84" name="Freeform 672"/>
              <p:cNvSpPr>
                <a:spLocks noEditPoints="1"/>
              </p:cNvSpPr>
              <p:nvPr/>
            </p:nvSpPr>
            <p:spPr bwMode="auto">
              <a:xfrm>
                <a:off x="1003" y="1584"/>
                <a:ext cx="291" cy="102"/>
              </a:xfrm>
              <a:custGeom>
                <a:avLst/>
                <a:gdLst/>
                <a:ahLst/>
                <a:cxnLst>
                  <a:cxn ang="0">
                    <a:pos x="146" y="41"/>
                  </a:cxn>
                  <a:cxn ang="0">
                    <a:pos x="115" y="18"/>
                  </a:cxn>
                  <a:cxn ang="0">
                    <a:pos x="203" y="18"/>
                  </a:cxn>
                  <a:cxn ang="0">
                    <a:pos x="146" y="41"/>
                  </a:cxn>
                  <a:cxn ang="0">
                    <a:pos x="144" y="62"/>
                  </a:cxn>
                  <a:cxn ang="0">
                    <a:pos x="174" y="85"/>
                  </a:cxn>
                  <a:cxn ang="0">
                    <a:pos x="86" y="85"/>
                  </a:cxn>
                  <a:cxn ang="0">
                    <a:pos x="144" y="62"/>
                  </a:cxn>
                  <a:cxn ang="0">
                    <a:pos x="0" y="102"/>
                  </a:cxn>
                  <a:cxn ang="0">
                    <a:pos x="225" y="102"/>
                  </a:cxn>
                  <a:cxn ang="0">
                    <a:pos x="162" y="53"/>
                  </a:cxn>
                  <a:cxn ang="0">
                    <a:pos x="291" y="0"/>
                  </a:cxn>
                  <a:cxn ang="0">
                    <a:pos x="64" y="0"/>
                  </a:cxn>
                  <a:cxn ang="0">
                    <a:pos x="128" y="50"/>
                  </a:cxn>
                  <a:cxn ang="0">
                    <a:pos x="0" y="102"/>
                  </a:cxn>
                </a:cxnLst>
                <a:rect l="0" t="0" r="r" b="b"/>
                <a:pathLst>
                  <a:path w="291" h="102">
                    <a:moveTo>
                      <a:pt x="146" y="41"/>
                    </a:moveTo>
                    <a:lnTo>
                      <a:pt x="115" y="18"/>
                    </a:lnTo>
                    <a:lnTo>
                      <a:pt x="203" y="18"/>
                    </a:lnTo>
                    <a:lnTo>
                      <a:pt x="146" y="41"/>
                    </a:lnTo>
                    <a:close/>
                    <a:moveTo>
                      <a:pt x="144" y="62"/>
                    </a:moveTo>
                    <a:lnTo>
                      <a:pt x="174" y="85"/>
                    </a:lnTo>
                    <a:lnTo>
                      <a:pt x="86" y="85"/>
                    </a:lnTo>
                    <a:lnTo>
                      <a:pt x="144" y="62"/>
                    </a:lnTo>
                    <a:close/>
                    <a:moveTo>
                      <a:pt x="0" y="102"/>
                    </a:moveTo>
                    <a:lnTo>
                      <a:pt x="225" y="102"/>
                    </a:lnTo>
                    <a:lnTo>
                      <a:pt x="162" y="53"/>
                    </a:lnTo>
                    <a:lnTo>
                      <a:pt x="291" y="0"/>
                    </a:lnTo>
                    <a:lnTo>
                      <a:pt x="64" y="0"/>
                    </a:lnTo>
                    <a:lnTo>
                      <a:pt x="128" y="50"/>
                    </a:lnTo>
                    <a:lnTo>
                      <a:pt x="0" y="102"/>
                    </a:lnTo>
                    <a:close/>
                  </a:path>
                </a:pathLst>
              </a:custGeom>
              <a:solidFill>
                <a:srgbClr val="000000"/>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85" name="Freeform 673"/>
              <p:cNvSpPr>
                <a:spLocks noEditPoints="1"/>
              </p:cNvSpPr>
              <p:nvPr/>
            </p:nvSpPr>
            <p:spPr bwMode="auto">
              <a:xfrm>
                <a:off x="1017" y="1593"/>
                <a:ext cx="291" cy="101"/>
              </a:xfrm>
              <a:custGeom>
                <a:avLst/>
                <a:gdLst/>
                <a:ahLst/>
                <a:cxnLst>
                  <a:cxn ang="0">
                    <a:pos x="147" y="41"/>
                  </a:cxn>
                  <a:cxn ang="0">
                    <a:pos x="117" y="17"/>
                  </a:cxn>
                  <a:cxn ang="0">
                    <a:pos x="205" y="17"/>
                  </a:cxn>
                  <a:cxn ang="0">
                    <a:pos x="147" y="41"/>
                  </a:cxn>
                  <a:cxn ang="0">
                    <a:pos x="144" y="60"/>
                  </a:cxn>
                  <a:cxn ang="0">
                    <a:pos x="176" y="84"/>
                  </a:cxn>
                  <a:cxn ang="0">
                    <a:pos x="87" y="84"/>
                  </a:cxn>
                  <a:cxn ang="0">
                    <a:pos x="144" y="60"/>
                  </a:cxn>
                  <a:cxn ang="0">
                    <a:pos x="0" y="101"/>
                  </a:cxn>
                  <a:cxn ang="0">
                    <a:pos x="227" y="101"/>
                  </a:cxn>
                  <a:cxn ang="0">
                    <a:pos x="163" y="53"/>
                  </a:cxn>
                  <a:cxn ang="0">
                    <a:pos x="291" y="0"/>
                  </a:cxn>
                  <a:cxn ang="0">
                    <a:pos x="66" y="0"/>
                  </a:cxn>
                  <a:cxn ang="0">
                    <a:pos x="129" y="48"/>
                  </a:cxn>
                  <a:cxn ang="0">
                    <a:pos x="0" y="101"/>
                  </a:cxn>
                </a:cxnLst>
                <a:rect l="0" t="0" r="r" b="b"/>
                <a:pathLst>
                  <a:path w="291" h="101">
                    <a:moveTo>
                      <a:pt x="147" y="41"/>
                    </a:moveTo>
                    <a:lnTo>
                      <a:pt x="117" y="17"/>
                    </a:lnTo>
                    <a:lnTo>
                      <a:pt x="205" y="17"/>
                    </a:lnTo>
                    <a:lnTo>
                      <a:pt x="147" y="41"/>
                    </a:lnTo>
                    <a:close/>
                    <a:moveTo>
                      <a:pt x="144" y="60"/>
                    </a:moveTo>
                    <a:lnTo>
                      <a:pt x="176" y="84"/>
                    </a:lnTo>
                    <a:lnTo>
                      <a:pt x="87" y="84"/>
                    </a:lnTo>
                    <a:lnTo>
                      <a:pt x="144" y="60"/>
                    </a:lnTo>
                    <a:close/>
                    <a:moveTo>
                      <a:pt x="0" y="101"/>
                    </a:moveTo>
                    <a:lnTo>
                      <a:pt x="227" y="101"/>
                    </a:lnTo>
                    <a:lnTo>
                      <a:pt x="163" y="53"/>
                    </a:lnTo>
                    <a:lnTo>
                      <a:pt x="291" y="0"/>
                    </a:lnTo>
                    <a:lnTo>
                      <a:pt x="66" y="0"/>
                    </a:lnTo>
                    <a:lnTo>
                      <a:pt x="129" y="48"/>
                    </a:lnTo>
                    <a:lnTo>
                      <a:pt x="0" y="101"/>
                    </a:lnTo>
                    <a:close/>
                  </a:path>
                </a:pathLst>
              </a:custGeom>
              <a:solidFill>
                <a:srgbClr val="FFFFFF"/>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86" name="Freeform 674"/>
              <p:cNvSpPr>
                <a:spLocks/>
              </p:cNvSpPr>
              <p:nvPr/>
            </p:nvSpPr>
            <p:spPr bwMode="auto">
              <a:xfrm>
                <a:off x="1015" y="1803"/>
                <a:ext cx="149" cy="115"/>
              </a:xfrm>
              <a:custGeom>
                <a:avLst/>
                <a:gdLst/>
                <a:ahLst/>
                <a:cxnLst>
                  <a:cxn ang="0">
                    <a:pos x="106" y="112"/>
                  </a:cxn>
                  <a:cxn ang="0">
                    <a:pos x="83" y="115"/>
                  </a:cxn>
                  <a:cxn ang="0">
                    <a:pos x="58" y="112"/>
                  </a:cxn>
                  <a:cxn ang="0">
                    <a:pos x="39" y="104"/>
                  </a:cxn>
                  <a:cxn ang="0">
                    <a:pos x="1" y="113"/>
                  </a:cxn>
                  <a:cxn ang="0">
                    <a:pos x="39" y="75"/>
                  </a:cxn>
                  <a:cxn ang="0">
                    <a:pos x="46" y="88"/>
                  </a:cxn>
                  <a:cxn ang="0">
                    <a:pos x="60" y="94"/>
                  </a:cxn>
                  <a:cxn ang="0">
                    <a:pos x="86" y="94"/>
                  </a:cxn>
                  <a:cxn ang="0">
                    <a:pos x="97" y="86"/>
                  </a:cxn>
                  <a:cxn ang="0">
                    <a:pos x="94" y="77"/>
                  </a:cxn>
                  <a:cxn ang="0">
                    <a:pos x="82" y="71"/>
                  </a:cxn>
                  <a:cxn ang="0">
                    <a:pos x="65" y="66"/>
                  </a:cxn>
                  <a:cxn ang="0">
                    <a:pos x="36" y="59"/>
                  </a:cxn>
                  <a:cxn ang="0">
                    <a:pos x="17" y="52"/>
                  </a:cxn>
                  <a:cxn ang="0">
                    <a:pos x="6" y="46"/>
                  </a:cxn>
                  <a:cxn ang="0">
                    <a:pos x="0" y="32"/>
                  </a:cxn>
                  <a:cxn ang="0">
                    <a:pos x="1" y="24"/>
                  </a:cxn>
                  <a:cxn ang="0">
                    <a:pos x="11" y="12"/>
                  </a:cxn>
                  <a:cxn ang="0">
                    <a:pos x="29" y="5"/>
                  </a:cxn>
                  <a:cxn ang="0">
                    <a:pos x="53" y="0"/>
                  </a:cxn>
                  <a:cxn ang="0">
                    <a:pos x="73" y="1"/>
                  </a:cxn>
                  <a:cxn ang="0">
                    <a:pos x="94" y="7"/>
                  </a:cxn>
                  <a:cxn ang="0">
                    <a:pos x="100" y="1"/>
                  </a:cxn>
                  <a:cxn ang="0">
                    <a:pos x="137" y="35"/>
                  </a:cxn>
                  <a:cxn ang="0">
                    <a:pos x="97" y="29"/>
                  </a:cxn>
                  <a:cxn ang="0">
                    <a:pos x="89" y="23"/>
                  </a:cxn>
                  <a:cxn ang="0">
                    <a:pos x="68" y="19"/>
                  </a:cxn>
                  <a:cxn ang="0">
                    <a:pos x="52" y="22"/>
                  </a:cxn>
                  <a:cxn ang="0">
                    <a:pos x="46" y="28"/>
                  </a:cxn>
                  <a:cxn ang="0">
                    <a:pos x="51" y="35"/>
                  </a:cxn>
                  <a:cxn ang="0">
                    <a:pos x="71" y="41"/>
                  </a:cxn>
                  <a:cxn ang="0">
                    <a:pos x="97" y="47"/>
                  </a:cxn>
                  <a:cxn ang="0">
                    <a:pos x="119" y="53"/>
                  </a:cxn>
                  <a:cxn ang="0">
                    <a:pos x="131" y="58"/>
                  </a:cxn>
                  <a:cxn ang="0">
                    <a:pos x="140" y="65"/>
                  </a:cxn>
                  <a:cxn ang="0">
                    <a:pos x="148" y="77"/>
                  </a:cxn>
                  <a:cxn ang="0">
                    <a:pos x="148" y="89"/>
                  </a:cxn>
                  <a:cxn ang="0">
                    <a:pos x="138" y="101"/>
                  </a:cxn>
                  <a:cxn ang="0">
                    <a:pos x="129" y="106"/>
                  </a:cxn>
                </a:cxnLst>
                <a:rect l="0" t="0" r="r" b="b"/>
                <a:pathLst>
                  <a:path w="149" h="115">
                    <a:moveTo>
                      <a:pt x="119" y="110"/>
                    </a:moveTo>
                    <a:lnTo>
                      <a:pt x="106" y="112"/>
                    </a:lnTo>
                    <a:lnTo>
                      <a:pt x="93" y="115"/>
                    </a:lnTo>
                    <a:lnTo>
                      <a:pt x="83" y="115"/>
                    </a:lnTo>
                    <a:lnTo>
                      <a:pt x="70" y="113"/>
                    </a:lnTo>
                    <a:lnTo>
                      <a:pt x="58" y="112"/>
                    </a:lnTo>
                    <a:lnTo>
                      <a:pt x="47" y="109"/>
                    </a:lnTo>
                    <a:lnTo>
                      <a:pt x="39" y="104"/>
                    </a:lnTo>
                    <a:lnTo>
                      <a:pt x="39" y="113"/>
                    </a:lnTo>
                    <a:lnTo>
                      <a:pt x="1" y="113"/>
                    </a:lnTo>
                    <a:lnTo>
                      <a:pt x="1" y="75"/>
                    </a:lnTo>
                    <a:lnTo>
                      <a:pt x="39" y="75"/>
                    </a:lnTo>
                    <a:lnTo>
                      <a:pt x="41" y="82"/>
                    </a:lnTo>
                    <a:lnTo>
                      <a:pt x="46" y="88"/>
                    </a:lnTo>
                    <a:lnTo>
                      <a:pt x="49" y="90"/>
                    </a:lnTo>
                    <a:lnTo>
                      <a:pt x="60" y="94"/>
                    </a:lnTo>
                    <a:lnTo>
                      <a:pt x="73" y="95"/>
                    </a:lnTo>
                    <a:lnTo>
                      <a:pt x="86" y="94"/>
                    </a:lnTo>
                    <a:lnTo>
                      <a:pt x="91" y="92"/>
                    </a:lnTo>
                    <a:lnTo>
                      <a:pt x="97" y="86"/>
                    </a:lnTo>
                    <a:lnTo>
                      <a:pt x="97" y="83"/>
                    </a:lnTo>
                    <a:lnTo>
                      <a:pt x="94" y="77"/>
                    </a:lnTo>
                    <a:lnTo>
                      <a:pt x="91" y="75"/>
                    </a:lnTo>
                    <a:lnTo>
                      <a:pt x="82" y="71"/>
                    </a:lnTo>
                    <a:lnTo>
                      <a:pt x="69" y="68"/>
                    </a:lnTo>
                    <a:lnTo>
                      <a:pt x="65" y="66"/>
                    </a:lnTo>
                    <a:lnTo>
                      <a:pt x="49" y="63"/>
                    </a:lnTo>
                    <a:lnTo>
                      <a:pt x="36" y="59"/>
                    </a:lnTo>
                    <a:lnTo>
                      <a:pt x="25" y="55"/>
                    </a:lnTo>
                    <a:lnTo>
                      <a:pt x="17" y="52"/>
                    </a:lnTo>
                    <a:lnTo>
                      <a:pt x="13" y="51"/>
                    </a:lnTo>
                    <a:lnTo>
                      <a:pt x="6" y="46"/>
                    </a:lnTo>
                    <a:lnTo>
                      <a:pt x="1" y="40"/>
                    </a:lnTo>
                    <a:lnTo>
                      <a:pt x="0" y="32"/>
                    </a:lnTo>
                    <a:lnTo>
                      <a:pt x="0" y="31"/>
                    </a:lnTo>
                    <a:lnTo>
                      <a:pt x="1" y="24"/>
                    </a:lnTo>
                    <a:lnTo>
                      <a:pt x="5" y="17"/>
                    </a:lnTo>
                    <a:lnTo>
                      <a:pt x="11" y="12"/>
                    </a:lnTo>
                    <a:lnTo>
                      <a:pt x="18" y="8"/>
                    </a:lnTo>
                    <a:lnTo>
                      <a:pt x="29" y="5"/>
                    </a:lnTo>
                    <a:lnTo>
                      <a:pt x="41" y="1"/>
                    </a:lnTo>
                    <a:lnTo>
                      <a:pt x="53" y="0"/>
                    </a:lnTo>
                    <a:lnTo>
                      <a:pt x="59" y="0"/>
                    </a:lnTo>
                    <a:lnTo>
                      <a:pt x="73" y="1"/>
                    </a:lnTo>
                    <a:lnTo>
                      <a:pt x="85" y="3"/>
                    </a:lnTo>
                    <a:lnTo>
                      <a:pt x="94" y="7"/>
                    </a:lnTo>
                    <a:lnTo>
                      <a:pt x="100" y="11"/>
                    </a:lnTo>
                    <a:lnTo>
                      <a:pt x="100" y="1"/>
                    </a:lnTo>
                    <a:lnTo>
                      <a:pt x="137" y="1"/>
                    </a:lnTo>
                    <a:lnTo>
                      <a:pt x="137" y="35"/>
                    </a:lnTo>
                    <a:lnTo>
                      <a:pt x="100" y="35"/>
                    </a:lnTo>
                    <a:lnTo>
                      <a:pt x="97" y="29"/>
                    </a:lnTo>
                    <a:lnTo>
                      <a:pt x="89" y="23"/>
                    </a:lnTo>
                    <a:lnTo>
                      <a:pt x="89" y="23"/>
                    </a:lnTo>
                    <a:lnTo>
                      <a:pt x="77" y="19"/>
                    </a:lnTo>
                    <a:lnTo>
                      <a:pt x="68" y="19"/>
                    </a:lnTo>
                    <a:lnTo>
                      <a:pt x="56" y="20"/>
                    </a:lnTo>
                    <a:lnTo>
                      <a:pt x="52" y="22"/>
                    </a:lnTo>
                    <a:lnTo>
                      <a:pt x="46" y="26"/>
                    </a:lnTo>
                    <a:lnTo>
                      <a:pt x="46" y="28"/>
                    </a:lnTo>
                    <a:lnTo>
                      <a:pt x="51" y="34"/>
                    </a:lnTo>
                    <a:lnTo>
                      <a:pt x="51" y="35"/>
                    </a:lnTo>
                    <a:lnTo>
                      <a:pt x="58" y="37"/>
                    </a:lnTo>
                    <a:lnTo>
                      <a:pt x="71" y="41"/>
                    </a:lnTo>
                    <a:lnTo>
                      <a:pt x="82" y="43"/>
                    </a:lnTo>
                    <a:lnTo>
                      <a:pt x="97" y="47"/>
                    </a:lnTo>
                    <a:lnTo>
                      <a:pt x="109" y="49"/>
                    </a:lnTo>
                    <a:lnTo>
                      <a:pt x="119" y="53"/>
                    </a:lnTo>
                    <a:lnTo>
                      <a:pt x="120" y="53"/>
                    </a:lnTo>
                    <a:lnTo>
                      <a:pt x="131" y="58"/>
                    </a:lnTo>
                    <a:lnTo>
                      <a:pt x="138" y="63"/>
                    </a:lnTo>
                    <a:lnTo>
                      <a:pt x="140" y="65"/>
                    </a:lnTo>
                    <a:lnTo>
                      <a:pt x="145" y="71"/>
                    </a:lnTo>
                    <a:lnTo>
                      <a:pt x="148" y="77"/>
                    </a:lnTo>
                    <a:lnTo>
                      <a:pt x="149" y="81"/>
                    </a:lnTo>
                    <a:lnTo>
                      <a:pt x="148" y="89"/>
                    </a:lnTo>
                    <a:lnTo>
                      <a:pt x="144" y="95"/>
                    </a:lnTo>
                    <a:lnTo>
                      <a:pt x="138" y="101"/>
                    </a:lnTo>
                    <a:lnTo>
                      <a:pt x="131" y="106"/>
                    </a:lnTo>
                    <a:lnTo>
                      <a:pt x="129" y="106"/>
                    </a:lnTo>
                    <a:lnTo>
                      <a:pt x="119" y="110"/>
                    </a:lnTo>
                    <a:close/>
                  </a:path>
                </a:pathLst>
              </a:custGeom>
              <a:solidFill>
                <a:srgbClr val="000000"/>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87" name="Freeform 675"/>
              <p:cNvSpPr>
                <a:spLocks/>
              </p:cNvSpPr>
              <p:nvPr/>
            </p:nvSpPr>
            <p:spPr bwMode="auto">
              <a:xfrm>
                <a:off x="1003" y="1796"/>
                <a:ext cx="149" cy="114"/>
              </a:xfrm>
              <a:custGeom>
                <a:avLst/>
                <a:gdLst/>
                <a:ahLst/>
                <a:cxnLst>
                  <a:cxn ang="0">
                    <a:pos x="108" y="112"/>
                  </a:cxn>
                  <a:cxn ang="0">
                    <a:pos x="85" y="114"/>
                  </a:cxn>
                  <a:cxn ang="0">
                    <a:pos x="58" y="111"/>
                  </a:cxn>
                  <a:cxn ang="0">
                    <a:pos x="40" y="104"/>
                  </a:cxn>
                  <a:cxn ang="0">
                    <a:pos x="2" y="113"/>
                  </a:cxn>
                  <a:cxn ang="0">
                    <a:pos x="40" y="75"/>
                  </a:cxn>
                  <a:cxn ang="0">
                    <a:pos x="47" y="88"/>
                  </a:cxn>
                  <a:cxn ang="0">
                    <a:pos x="61" y="94"/>
                  </a:cxn>
                  <a:cxn ang="0">
                    <a:pos x="86" y="93"/>
                  </a:cxn>
                  <a:cxn ang="0">
                    <a:pos x="97" y="85"/>
                  </a:cxn>
                  <a:cxn ang="0">
                    <a:pos x="94" y="77"/>
                  </a:cxn>
                  <a:cxn ang="0">
                    <a:pos x="82" y="71"/>
                  </a:cxn>
                  <a:cxn ang="0">
                    <a:pos x="66" y="66"/>
                  </a:cxn>
                  <a:cxn ang="0">
                    <a:pos x="37" y="59"/>
                  </a:cxn>
                  <a:cxn ang="0">
                    <a:pos x="18" y="52"/>
                  </a:cxn>
                  <a:cxn ang="0">
                    <a:pos x="6" y="44"/>
                  </a:cxn>
                  <a:cxn ang="0">
                    <a:pos x="0" y="31"/>
                  </a:cxn>
                  <a:cxn ang="0">
                    <a:pos x="1" y="23"/>
                  </a:cxn>
                  <a:cxn ang="0">
                    <a:pos x="11" y="12"/>
                  </a:cxn>
                  <a:cxn ang="0">
                    <a:pos x="29" y="3"/>
                  </a:cxn>
                  <a:cxn ang="0">
                    <a:pos x="54" y="0"/>
                  </a:cxn>
                  <a:cxn ang="0">
                    <a:pos x="72" y="1"/>
                  </a:cxn>
                  <a:cxn ang="0">
                    <a:pos x="94" y="7"/>
                  </a:cxn>
                  <a:cxn ang="0">
                    <a:pos x="100" y="1"/>
                  </a:cxn>
                  <a:cxn ang="0">
                    <a:pos x="138" y="35"/>
                  </a:cxn>
                  <a:cxn ang="0">
                    <a:pos x="97" y="27"/>
                  </a:cxn>
                  <a:cxn ang="0">
                    <a:pos x="89" y="23"/>
                  </a:cxn>
                  <a:cxn ang="0">
                    <a:pos x="69" y="18"/>
                  </a:cxn>
                  <a:cxn ang="0">
                    <a:pos x="53" y="20"/>
                  </a:cxn>
                  <a:cxn ang="0">
                    <a:pos x="47" y="27"/>
                  </a:cxn>
                  <a:cxn ang="0">
                    <a:pos x="52" y="33"/>
                  </a:cxn>
                  <a:cxn ang="0">
                    <a:pos x="71" y="39"/>
                  </a:cxn>
                  <a:cxn ang="0">
                    <a:pos x="97" y="46"/>
                  </a:cxn>
                  <a:cxn ang="0">
                    <a:pos x="120" y="53"/>
                  </a:cxn>
                  <a:cxn ang="0">
                    <a:pos x="131" y="56"/>
                  </a:cxn>
                  <a:cxn ang="0">
                    <a:pos x="141" y="64"/>
                  </a:cxn>
                  <a:cxn ang="0">
                    <a:pos x="149" y="77"/>
                  </a:cxn>
                  <a:cxn ang="0">
                    <a:pos x="148" y="88"/>
                  </a:cxn>
                  <a:cxn ang="0">
                    <a:pos x="139" y="100"/>
                  </a:cxn>
                  <a:cxn ang="0">
                    <a:pos x="129" y="106"/>
                  </a:cxn>
                </a:cxnLst>
                <a:rect l="0" t="0" r="r" b="b"/>
                <a:pathLst>
                  <a:path w="149" h="114">
                    <a:moveTo>
                      <a:pt x="118" y="110"/>
                    </a:moveTo>
                    <a:lnTo>
                      <a:pt x="108" y="112"/>
                    </a:lnTo>
                    <a:lnTo>
                      <a:pt x="94" y="113"/>
                    </a:lnTo>
                    <a:lnTo>
                      <a:pt x="85" y="114"/>
                    </a:lnTo>
                    <a:lnTo>
                      <a:pt x="70" y="113"/>
                    </a:lnTo>
                    <a:lnTo>
                      <a:pt x="58" y="111"/>
                    </a:lnTo>
                    <a:lnTo>
                      <a:pt x="48" y="107"/>
                    </a:lnTo>
                    <a:lnTo>
                      <a:pt x="40" y="104"/>
                    </a:lnTo>
                    <a:lnTo>
                      <a:pt x="40" y="113"/>
                    </a:lnTo>
                    <a:lnTo>
                      <a:pt x="2" y="113"/>
                    </a:lnTo>
                    <a:lnTo>
                      <a:pt x="2" y="75"/>
                    </a:lnTo>
                    <a:lnTo>
                      <a:pt x="40" y="75"/>
                    </a:lnTo>
                    <a:lnTo>
                      <a:pt x="41" y="82"/>
                    </a:lnTo>
                    <a:lnTo>
                      <a:pt x="47" y="88"/>
                    </a:lnTo>
                    <a:lnTo>
                      <a:pt x="51" y="90"/>
                    </a:lnTo>
                    <a:lnTo>
                      <a:pt x="61" y="94"/>
                    </a:lnTo>
                    <a:lnTo>
                      <a:pt x="74" y="95"/>
                    </a:lnTo>
                    <a:lnTo>
                      <a:pt x="86" y="93"/>
                    </a:lnTo>
                    <a:lnTo>
                      <a:pt x="91" y="91"/>
                    </a:lnTo>
                    <a:lnTo>
                      <a:pt x="97" y="85"/>
                    </a:lnTo>
                    <a:lnTo>
                      <a:pt x="98" y="83"/>
                    </a:lnTo>
                    <a:lnTo>
                      <a:pt x="94" y="77"/>
                    </a:lnTo>
                    <a:lnTo>
                      <a:pt x="91" y="75"/>
                    </a:lnTo>
                    <a:lnTo>
                      <a:pt x="82" y="71"/>
                    </a:lnTo>
                    <a:lnTo>
                      <a:pt x="69" y="67"/>
                    </a:lnTo>
                    <a:lnTo>
                      <a:pt x="66" y="66"/>
                    </a:lnTo>
                    <a:lnTo>
                      <a:pt x="51" y="62"/>
                    </a:lnTo>
                    <a:lnTo>
                      <a:pt x="37" y="59"/>
                    </a:lnTo>
                    <a:lnTo>
                      <a:pt x="26" y="55"/>
                    </a:lnTo>
                    <a:lnTo>
                      <a:pt x="18" y="52"/>
                    </a:lnTo>
                    <a:lnTo>
                      <a:pt x="14" y="49"/>
                    </a:lnTo>
                    <a:lnTo>
                      <a:pt x="6" y="44"/>
                    </a:lnTo>
                    <a:lnTo>
                      <a:pt x="2" y="38"/>
                    </a:lnTo>
                    <a:lnTo>
                      <a:pt x="0" y="31"/>
                    </a:lnTo>
                    <a:lnTo>
                      <a:pt x="0" y="30"/>
                    </a:lnTo>
                    <a:lnTo>
                      <a:pt x="1" y="23"/>
                    </a:lnTo>
                    <a:lnTo>
                      <a:pt x="5" y="17"/>
                    </a:lnTo>
                    <a:lnTo>
                      <a:pt x="11" y="12"/>
                    </a:lnTo>
                    <a:lnTo>
                      <a:pt x="18" y="8"/>
                    </a:lnTo>
                    <a:lnTo>
                      <a:pt x="29" y="3"/>
                    </a:lnTo>
                    <a:lnTo>
                      <a:pt x="41" y="1"/>
                    </a:lnTo>
                    <a:lnTo>
                      <a:pt x="54" y="0"/>
                    </a:lnTo>
                    <a:lnTo>
                      <a:pt x="59" y="0"/>
                    </a:lnTo>
                    <a:lnTo>
                      <a:pt x="72" y="1"/>
                    </a:lnTo>
                    <a:lnTo>
                      <a:pt x="85" y="3"/>
                    </a:lnTo>
                    <a:lnTo>
                      <a:pt x="94" y="7"/>
                    </a:lnTo>
                    <a:lnTo>
                      <a:pt x="100" y="10"/>
                    </a:lnTo>
                    <a:lnTo>
                      <a:pt x="100" y="1"/>
                    </a:lnTo>
                    <a:lnTo>
                      <a:pt x="138" y="1"/>
                    </a:lnTo>
                    <a:lnTo>
                      <a:pt x="138" y="35"/>
                    </a:lnTo>
                    <a:lnTo>
                      <a:pt x="100" y="35"/>
                    </a:lnTo>
                    <a:lnTo>
                      <a:pt x="97" y="27"/>
                    </a:lnTo>
                    <a:lnTo>
                      <a:pt x="89" y="23"/>
                    </a:lnTo>
                    <a:lnTo>
                      <a:pt x="89" y="23"/>
                    </a:lnTo>
                    <a:lnTo>
                      <a:pt x="78" y="19"/>
                    </a:lnTo>
                    <a:lnTo>
                      <a:pt x="69" y="18"/>
                    </a:lnTo>
                    <a:lnTo>
                      <a:pt x="55" y="20"/>
                    </a:lnTo>
                    <a:lnTo>
                      <a:pt x="53" y="20"/>
                    </a:lnTo>
                    <a:lnTo>
                      <a:pt x="47" y="26"/>
                    </a:lnTo>
                    <a:lnTo>
                      <a:pt x="47" y="27"/>
                    </a:lnTo>
                    <a:lnTo>
                      <a:pt x="51" y="33"/>
                    </a:lnTo>
                    <a:lnTo>
                      <a:pt x="52" y="33"/>
                    </a:lnTo>
                    <a:lnTo>
                      <a:pt x="59" y="37"/>
                    </a:lnTo>
                    <a:lnTo>
                      <a:pt x="71" y="39"/>
                    </a:lnTo>
                    <a:lnTo>
                      <a:pt x="82" y="43"/>
                    </a:lnTo>
                    <a:lnTo>
                      <a:pt x="97" y="46"/>
                    </a:lnTo>
                    <a:lnTo>
                      <a:pt x="110" y="49"/>
                    </a:lnTo>
                    <a:lnTo>
                      <a:pt x="120" y="53"/>
                    </a:lnTo>
                    <a:lnTo>
                      <a:pt x="121" y="53"/>
                    </a:lnTo>
                    <a:lnTo>
                      <a:pt x="131" y="56"/>
                    </a:lnTo>
                    <a:lnTo>
                      <a:pt x="139" y="62"/>
                    </a:lnTo>
                    <a:lnTo>
                      <a:pt x="141" y="64"/>
                    </a:lnTo>
                    <a:lnTo>
                      <a:pt x="146" y="70"/>
                    </a:lnTo>
                    <a:lnTo>
                      <a:pt x="149" y="77"/>
                    </a:lnTo>
                    <a:lnTo>
                      <a:pt x="149" y="81"/>
                    </a:lnTo>
                    <a:lnTo>
                      <a:pt x="148" y="88"/>
                    </a:lnTo>
                    <a:lnTo>
                      <a:pt x="144" y="95"/>
                    </a:lnTo>
                    <a:lnTo>
                      <a:pt x="139" y="100"/>
                    </a:lnTo>
                    <a:lnTo>
                      <a:pt x="131" y="105"/>
                    </a:lnTo>
                    <a:lnTo>
                      <a:pt x="129" y="106"/>
                    </a:lnTo>
                    <a:lnTo>
                      <a:pt x="118" y="110"/>
                    </a:lnTo>
                    <a:close/>
                  </a:path>
                </a:pathLst>
              </a:custGeom>
              <a:solidFill>
                <a:srgbClr val="FFFFFF"/>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541" name="Group 676"/>
            <p:cNvGrpSpPr>
              <a:grpSpLocks/>
            </p:cNvGrpSpPr>
            <p:nvPr/>
          </p:nvGrpSpPr>
          <p:grpSpPr bwMode="auto">
            <a:xfrm>
              <a:off x="3400271" y="4897575"/>
              <a:ext cx="224177" cy="168138"/>
              <a:chOff x="820" y="1552"/>
              <a:chExt cx="671" cy="422"/>
            </a:xfrm>
          </p:grpSpPr>
          <p:sp>
            <p:nvSpPr>
              <p:cNvPr id="574" name="Freeform 677"/>
              <p:cNvSpPr>
                <a:spLocks/>
              </p:cNvSpPr>
              <p:nvPr/>
            </p:nvSpPr>
            <p:spPr bwMode="auto">
              <a:xfrm>
                <a:off x="820" y="1552"/>
                <a:ext cx="671" cy="422"/>
              </a:xfrm>
              <a:custGeom>
                <a:avLst/>
                <a:gdLst/>
                <a:ahLst/>
                <a:cxnLst>
                  <a:cxn ang="0">
                    <a:pos x="495" y="422"/>
                  </a:cxn>
                  <a:cxn ang="0">
                    <a:pos x="671" y="247"/>
                  </a:cxn>
                  <a:cxn ang="0">
                    <a:pos x="671" y="0"/>
                  </a:cxn>
                  <a:cxn ang="0">
                    <a:pos x="175" y="0"/>
                  </a:cxn>
                  <a:cxn ang="0">
                    <a:pos x="0" y="175"/>
                  </a:cxn>
                  <a:cxn ang="0">
                    <a:pos x="0" y="422"/>
                  </a:cxn>
                  <a:cxn ang="0">
                    <a:pos x="495" y="422"/>
                  </a:cxn>
                </a:cxnLst>
                <a:rect l="0" t="0" r="r" b="b"/>
                <a:pathLst>
                  <a:path w="671" h="422">
                    <a:moveTo>
                      <a:pt x="495" y="422"/>
                    </a:moveTo>
                    <a:lnTo>
                      <a:pt x="671" y="247"/>
                    </a:lnTo>
                    <a:lnTo>
                      <a:pt x="671" y="0"/>
                    </a:lnTo>
                    <a:lnTo>
                      <a:pt x="175" y="0"/>
                    </a:lnTo>
                    <a:lnTo>
                      <a:pt x="0" y="175"/>
                    </a:lnTo>
                    <a:lnTo>
                      <a:pt x="0" y="422"/>
                    </a:lnTo>
                    <a:lnTo>
                      <a:pt x="495" y="422"/>
                    </a:lnTo>
                    <a:close/>
                  </a:path>
                </a:pathLst>
              </a:custGeom>
              <a:solidFill>
                <a:srgbClr val="6D619E"/>
              </a:solidFill>
              <a:ln w="9525">
                <a:solidFill>
                  <a:srgbClr val="23CBFF"/>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75" name="Rectangle 678"/>
              <p:cNvSpPr>
                <a:spLocks noChangeArrowheads="1"/>
              </p:cNvSpPr>
              <p:nvPr/>
            </p:nvSpPr>
            <p:spPr bwMode="auto">
              <a:xfrm>
                <a:off x="820" y="1727"/>
                <a:ext cx="495" cy="247"/>
              </a:xfrm>
              <a:prstGeom prst="rect">
                <a:avLst/>
              </a:prstGeom>
              <a:solidFill>
                <a:srgbClr val="8E85B7"/>
              </a:solidFill>
              <a:ln w="9525">
                <a:solidFill>
                  <a:srgbClr val="23CBFF"/>
                </a:solidFill>
                <a:miter lim="800000"/>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76" name="Freeform 679"/>
              <p:cNvSpPr>
                <a:spLocks/>
              </p:cNvSpPr>
              <p:nvPr/>
            </p:nvSpPr>
            <p:spPr bwMode="auto">
              <a:xfrm>
                <a:off x="820" y="1552"/>
                <a:ext cx="671" cy="175"/>
              </a:xfrm>
              <a:custGeom>
                <a:avLst/>
                <a:gdLst/>
                <a:ahLst/>
                <a:cxnLst>
                  <a:cxn ang="0">
                    <a:pos x="0" y="175"/>
                  </a:cxn>
                  <a:cxn ang="0">
                    <a:pos x="495" y="175"/>
                  </a:cxn>
                  <a:cxn ang="0">
                    <a:pos x="671" y="0"/>
                  </a:cxn>
                  <a:cxn ang="0">
                    <a:pos x="175" y="0"/>
                  </a:cxn>
                  <a:cxn ang="0">
                    <a:pos x="0" y="175"/>
                  </a:cxn>
                </a:cxnLst>
                <a:rect l="0" t="0" r="r" b="b"/>
                <a:pathLst>
                  <a:path w="671" h="175">
                    <a:moveTo>
                      <a:pt x="0" y="175"/>
                    </a:moveTo>
                    <a:lnTo>
                      <a:pt x="495" y="175"/>
                    </a:lnTo>
                    <a:lnTo>
                      <a:pt x="671" y="0"/>
                    </a:lnTo>
                    <a:lnTo>
                      <a:pt x="175" y="0"/>
                    </a:lnTo>
                    <a:lnTo>
                      <a:pt x="0" y="175"/>
                    </a:lnTo>
                    <a:close/>
                  </a:path>
                </a:pathLst>
              </a:custGeom>
              <a:solidFill>
                <a:srgbClr val="BBB4D6"/>
              </a:solidFill>
              <a:ln w="9525">
                <a:solidFill>
                  <a:srgbClr val="23CBFF"/>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77" name="Freeform 680"/>
              <p:cNvSpPr>
                <a:spLocks noEditPoints="1"/>
              </p:cNvSpPr>
              <p:nvPr/>
            </p:nvSpPr>
            <p:spPr bwMode="auto">
              <a:xfrm>
                <a:off x="1003" y="1584"/>
                <a:ext cx="291" cy="102"/>
              </a:xfrm>
              <a:custGeom>
                <a:avLst/>
                <a:gdLst/>
                <a:ahLst/>
                <a:cxnLst>
                  <a:cxn ang="0">
                    <a:pos x="146" y="41"/>
                  </a:cxn>
                  <a:cxn ang="0">
                    <a:pos x="115" y="18"/>
                  </a:cxn>
                  <a:cxn ang="0">
                    <a:pos x="203" y="18"/>
                  </a:cxn>
                  <a:cxn ang="0">
                    <a:pos x="146" y="41"/>
                  </a:cxn>
                  <a:cxn ang="0">
                    <a:pos x="144" y="62"/>
                  </a:cxn>
                  <a:cxn ang="0">
                    <a:pos x="174" y="85"/>
                  </a:cxn>
                  <a:cxn ang="0">
                    <a:pos x="86" y="85"/>
                  </a:cxn>
                  <a:cxn ang="0">
                    <a:pos x="144" y="62"/>
                  </a:cxn>
                  <a:cxn ang="0">
                    <a:pos x="0" y="102"/>
                  </a:cxn>
                  <a:cxn ang="0">
                    <a:pos x="225" y="102"/>
                  </a:cxn>
                  <a:cxn ang="0">
                    <a:pos x="162" y="53"/>
                  </a:cxn>
                  <a:cxn ang="0">
                    <a:pos x="291" y="0"/>
                  </a:cxn>
                  <a:cxn ang="0">
                    <a:pos x="64" y="0"/>
                  </a:cxn>
                  <a:cxn ang="0">
                    <a:pos x="128" y="50"/>
                  </a:cxn>
                  <a:cxn ang="0">
                    <a:pos x="0" y="102"/>
                  </a:cxn>
                </a:cxnLst>
                <a:rect l="0" t="0" r="r" b="b"/>
                <a:pathLst>
                  <a:path w="291" h="102">
                    <a:moveTo>
                      <a:pt x="146" y="41"/>
                    </a:moveTo>
                    <a:lnTo>
                      <a:pt x="115" y="18"/>
                    </a:lnTo>
                    <a:lnTo>
                      <a:pt x="203" y="18"/>
                    </a:lnTo>
                    <a:lnTo>
                      <a:pt x="146" y="41"/>
                    </a:lnTo>
                    <a:close/>
                    <a:moveTo>
                      <a:pt x="144" y="62"/>
                    </a:moveTo>
                    <a:lnTo>
                      <a:pt x="174" y="85"/>
                    </a:lnTo>
                    <a:lnTo>
                      <a:pt x="86" y="85"/>
                    </a:lnTo>
                    <a:lnTo>
                      <a:pt x="144" y="62"/>
                    </a:lnTo>
                    <a:close/>
                    <a:moveTo>
                      <a:pt x="0" y="102"/>
                    </a:moveTo>
                    <a:lnTo>
                      <a:pt x="225" y="102"/>
                    </a:lnTo>
                    <a:lnTo>
                      <a:pt x="162" y="53"/>
                    </a:lnTo>
                    <a:lnTo>
                      <a:pt x="291" y="0"/>
                    </a:lnTo>
                    <a:lnTo>
                      <a:pt x="64" y="0"/>
                    </a:lnTo>
                    <a:lnTo>
                      <a:pt x="128" y="50"/>
                    </a:lnTo>
                    <a:lnTo>
                      <a:pt x="0" y="102"/>
                    </a:lnTo>
                    <a:close/>
                  </a:path>
                </a:pathLst>
              </a:custGeom>
              <a:solidFill>
                <a:srgbClr val="000000"/>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78" name="Freeform 681"/>
              <p:cNvSpPr>
                <a:spLocks noEditPoints="1"/>
              </p:cNvSpPr>
              <p:nvPr/>
            </p:nvSpPr>
            <p:spPr bwMode="auto">
              <a:xfrm>
                <a:off x="1017" y="1593"/>
                <a:ext cx="291" cy="101"/>
              </a:xfrm>
              <a:custGeom>
                <a:avLst/>
                <a:gdLst/>
                <a:ahLst/>
                <a:cxnLst>
                  <a:cxn ang="0">
                    <a:pos x="147" y="41"/>
                  </a:cxn>
                  <a:cxn ang="0">
                    <a:pos x="117" y="17"/>
                  </a:cxn>
                  <a:cxn ang="0">
                    <a:pos x="205" y="17"/>
                  </a:cxn>
                  <a:cxn ang="0">
                    <a:pos x="147" y="41"/>
                  </a:cxn>
                  <a:cxn ang="0">
                    <a:pos x="144" y="60"/>
                  </a:cxn>
                  <a:cxn ang="0">
                    <a:pos x="176" y="84"/>
                  </a:cxn>
                  <a:cxn ang="0">
                    <a:pos x="87" y="84"/>
                  </a:cxn>
                  <a:cxn ang="0">
                    <a:pos x="144" y="60"/>
                  </a:cxn>
                  <a:cxn ang="0">
                    <a:pos x="0" y="101"/>
                  </a:cxn>
                  <a:cxn ang="0">
                    <a:pos x="227" y="101"/>
                  </a:cxn>
                  <a:cxn ang="0">
                    <a:pos x="163" y="53"/>
                  </a:cxn>
                  <a:cxn ang="0">
                    <a:pos x="291" y="0"/>
                  </a:cxn>
                  <a:cxn ang="0">
                    <a:pos x="66" y="0"/>
                  </a:cxn>
                  <a:cxn ang="0">
                    <a:pos x="129" y="48"/>
                  </a:cxn>
                  <a:cxn ang="0">
                    <a:pos x="0" y="101"/>
                  </a:cxn>
                </a:cxnLst>
                <a:rect l="0" t="0" r="r" b="b"/>
                <a:pathLst>
                  <a:path w="291" h="101">
                    <a:moveTo>
                      <a:pt x="147" y="41"/>
                    </a:moveTo>
                    <a:lnTo>
                      <a:pt x="117" y="17"/>
                    </a:lnTo>
                    <a:lnTo>
                      <a:pt x="205" y="17"/>
                    </a:lnTo>
                    <a:lnTo>
                      <a:pt x="147" y="41"/>
                    </a:lnTo>
                    <a:close/>
                    <a:moveTo>
                      <a:pt x="144" y="60"/>
                    </a:moveTo>
                    <a:lnTo>
                      <a:pt x="176" y="84"/>
                    </a:lnTo>
                    <a:lnTo>
                      <a:pt x="87" y="84"/>
                    </a:lnTo>
                    <a:lnTo>
                      <a:pt x="144" y="60"/>
                    </a:lnTo>
                    <a:close/>
                    <a:moveTo>
                      <a:pt x="0" y="101"/>
                    </a:moveTo>
                    <a:lnTo>
                      <a:pt x="227" y="101"/>
                    </a:lnTo>
                    <a:lnTo>
                      <a:pt x="163" y="53"/>
                    </a:lnTo>
                    <a:lnTo>
                      <a:pt x="291" y="0"/>
                    </a:lnTo>
                    <a:lnTo>
                      <a:pt x="66" y="0"/>
                    </a:lnTo>
                    <a:lnTo>
                      <a:pt x="129" y="48"/>
                    </a:lnTo>
                    <a:lnTo>
                      <a:pt x="0" y="101"/>
                    </a:lnTo>
                    <a:close/>
                  </a:path>
                </a:pathLst>
              </a:custGeom>
              <a:solidFill>
                <a:srgbClr val="FFFFFF"/>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79" name="Freeform 682"/>
              <p:cNvSpPr>
                <a:spLocks/>
              </p:cNvSpPr>
              <p:nvPr/>
            </p:nvSpPr>
            <p:spPr bwMode="auto">
              <a:xfrm>
                <a:off x="1015" y="1803"/>
                <a:ext cx="149" cy="115"/>
              </a:xfrm>
              <a:custGeom>
                <a:avLst/>
                <a:gdLst/>
                <a:ahLst/>
                <a:cxnLst>
                  <a:cxn ang="0">
                    <a:pos x="106" y="112"/>
                  </a:cxn>
                  <a:cxn ang="0">
                    <a:pos x="83" y="115"/>
                  </a:cxn>
                  <a:cxn ang="0">
                    <a:pos x="58" y="112"/>
                  </a:cxn>
                  <a:cxn ang="0">
                    <a:pos x="39" y="104"/>
                  </a:cxn>
                  <a:cxn ang="0">
                    <a:pos x="1" y="113"/>
                  </a:cxn>
                  <a:cxn ang="0">
                    <a:pos x="39" y="75"/>
                  </a:cxn>
                  <a:cxn ang="0">
                    <a:pos x="46" y="88"/>
                  </a:cxn>
                  <a:cxn ang="0">
                    <a:pos x="60" y="94"/>
                  </a:cxn>
                  <a:cxn ang="0">
                    <a:pos x="86" y="94"/>
                  </a:cxn>
                  <a:cxn ang="0">
                    <a:pos x="97" y="86"/>
                  </a:cxn>
                  <a:cxn ang="0">
                    <a:pos x="94" y="77"/>
                  </a:cxn>
                  <a:cxn ang="0">
                    <a:pos x="82" y="71"/>
                  </a:cxn>
                  <a:cxn ang="0">
                    <a:pos x="65" y="66"/>
                  </a:cxn>
                  <a:cxn ang="0">
                    <a:pos x="36" y="59"/>
                  </a:cxn>
                  <a:cxn ang="0">
                    <a:pos x="17" y="52"/>
                  </a:cxn>
                  <a:cxn ang="0">
                    <a:pos x="6" y="46"/>
                  </a:cxn>
                  <a:cxn ang="0">
                    <a:pos x="0" y="32"/>
                  </a:cxn>
                  <a:cxn ang="0">
                    <a:pos x="1" y="24"/>
                  </a:cxn>
                  <a:cxn ang="0">
                    <a:pos x="11" y="12"/>
                  </a:cxn>
                  <a:cxn ang="0">
                    <a:pos x="29" y="5"/>
                  </a:cxn>
                  <a:cxn ang="0">
                    <a:pos x="53" y="0"/>
                  </a:cxn>
                  <a:cxn ang="0">
                    <a:pos x="73" y="1"/>
                  </a:cxn>
                  <a:cxn ang="0">
                    <a:pos x="94" y="7"/>
                  </a:cxn>
                  <a:cxn ang="0">
                    <a:pos x="100" y="1"/>
                  </a:cxn>
                  <a:cxn ang="0">
                    <a:pos x="137" y="35"/>
                  </a:cxn>
                  <a:cxn ang="0">
                    <a:pos x="97" y="29"/>
                  </a:cxn>
                  <a:cxn ang="0">
                    <a:pos x="89" y="23"/>
                  </a:cxn>
                  <a:cxn ang="0">
                    <a:pos x="68" y="19"/>
                  </a:cxn>
                  <a:cxn ang="0">
                    <a:pos x="52" y="22"/>
                  </a:cxn>
                  <a:cxn ang="0">
                    <a:pos x="46" y="28"/>
                  </a:cxn>
                  <a:cxn ang="0">
                    <a:pos x="51" y="35"/>
                  </a:cxn>
                  <a:cxn ang="0">
                    <a:pos x="71" y="41"/>
                  </a:cxn>
                  <a:cxn ang="0">
                    <a:pos x="97" y="47"/>
                  </a:cxn>
                  <a:cxn ang="0">
                    <a:pos x="119" y="53"/>
                  </a:cxn>
                  <a:cxn ang="0">
                    <a:pos x="131" y="58"/>
                  </a:cxn>
                  <a:cxn ang="0">
                    <a:pos x="140" y="65"/>
                  </a:cxn>
                  <a:cxn ang="0">
                    <a:pos x="148" y="77"/>
                  </a:cxn>
                  <a:cxn ang="0">
                    <a:pos x="148" y="89"/>
                  </a:cxn>
                  <a:cxn ang="0">
                    <a:pos x="138" y="101"/>
                  </a:cxn>
                  <a:cxn ang="0">
                    <a:pos x="129" y="106"/>
                  </a:cxn>
                </a:cxnLst>
                <a:rect l="0" t="0" r="r" b="b"/>
                <a:pathLst>
                  <a:path w="149" h="115">
                    <a:moveTo>
                      <a:pt x="119" y="110"/>
                    </a:moveTo>
                    <a:lnTo>
                      <a:pt x="106" y="112"/>
                    </a:lnTo>
                    <a:lnTo>
                      <a:pt x="93" y="115"/>
                    </a:lnTo>
                    <a:lnTo>
                      <a:pt x="83" y="115"/>
                    </a:lnTo>
                    <a:lnTo>
                      <a:pt x="70" y="113"/>
                    </a:lnTo>
                    <a:lnTo>
                      <a:pt x="58" y="112"/>
                    </a:lnTo>
                    <a:lnTo>
                      <a:pt x="47" y="109"/>
                    </a:lnTo>
                    <a:lnTo>
                      <a:pt x="39" y="104"/>
                    </a:lnTo>
                    <a:lnTo>
                      <a:pt x="39" y="113"/>
                    </a:lnTo>
                    <a:lnTo>
                      <a:pt x="1" y="113"/>
                    </a:lnTo>
                    <a:lnTo>
                      <a:pt x="1" y="75"/>
                    </a:lnTo>
                    <a:lnTo>
                      <a:pt x="39" y="75"/>
                    </a:lnTo>
                    <a:lnTo>
                      <a:pt x="41" y="82"/>
                    </a:lnTo>
                    <a:lnTo>
                      <a:pt x="46" y="88"/>
                    </a:lnTo>
                    <a:lnTo>
                      <a:pt x="49" y="90"/>
                    </a:lnTo>
                    <a:lnTo>
                      <a:pt x="60" y="94"/>
                    </a:lnTo>
                    <a:lnTo>
                      <a:pt x="73" y="95"/>
                    </a:lnTo>
                    <a:lnTo>
                      <a:pt x="86" y="94"/>
                    </a:lnTo>
                    <a:lnTo>
                      <a:pt x="91" y="92"/>
                    </a:lnTo>
                    <a:lnTo>
                      <a:pt x="97" y="86"/>
                    </a:lnTo>
                    <a:lnTo>
                      <a:pt x="97" y="83"/>
                    </a:lnTo>
                    <a:lnTo>
                      <a:pt x="94" y="77"/>
                    </a:lnTo>
                    <a:lnTo>
                      <a:pt x="91" y="75"/>
                    </a:lnTo>
                    <a:lnTo>
                      <a:pt x="82" y="71"/>
                    </a:lnTo>
                    <a:lnTo>
                      <a:pt x="69" y="68"/>
                    </a:lnTo>
                    <a:lnTo>
                      <a:pt x="65" y="66"/>
                    </a:lnTo>
                    <a:lnTo>
                      <a:pt x="49" y="63"/>
                    </a:lnTo>
                    <a:lnTo>
                      <a:pt x="36" y="59"/>
                    </a:lnTo>
                    <a:lnTo>
                      <a:pt x="25" y="55"/>
                    </a:lnTo>
                    <a:lnTo>
                      <a:pt x="17" y="52"/>
                    </a:lnTo>
                    <a:lnTo>
                      <a:pt x="13" y="51"/>
                    </a:lnTo>
                    <a:lnTo>
                      <a:pt x="6" y="46"/>
                    </a:lnTo>
                    <a:lnTo>
                      <a:pt x="1" y="40"/>
                    </a:lnTo>
                    <a:lnTo>
                      <a:pt x="0" y="32"/>
                    </a:lnTo>
                    <a:lnTo>
                      <a:pt x="0" y="31"/>
                    </a:lnTo>
                    <a:lnTo>
                      <a:pt x="1" y="24"/>
                    </a:lnTo>
                    <a:lnTo>
                      <a:pt x="5" y="17"/>
                    </a:lnTo>
                    <a:lnTo>
                      <a:pt x="11" y="12"/>
                    </a:lnTo>
                    <a:lnTo>
                      <a:pt x="18" y="8"/>
                    </a:lnTo>
                    <a:lnTo>
                      <a:pt x="29" y="5"/>
                    </a:lnTo>
                    <a:lnTo>
                      <a:pt x="41" y="1"/>
                    </a:lnTo>
                    <a:lnTo>
                      <a:pt x="53" y="0"/>
                    </a:lnTo>
                    <a:lnTo>
                      <a:pt x="59" y="0"/>
                    </a:lnTo>
                    <a:lnTo>
                      <a:pt x="73" y="1"/>
                    </a:lnTo>
                    <a:lnTo>
                      <a:pt x="85" y="3"/>
                    </a:lnTo>
                    <a:lnTo>
                      <a:pt x="94" y="7"/>
                    </a:lnTo>
                    <a:lnTo>
                      <a:pt x="100" y="11"/>
                    </a:lnTo>
                    <a:lnTo>
                      <a:pt x="100" y="1"/>
                    </a:lnTo>
                    <a:lnTo>
                      <a:pt x="137" y="1"/>
                    </a:lnTo>
                    <a:lnTo>
                      <a:pt x="137" y="35"/>
                    </a:lnTo>
                    <a:lnTo>
                      <a:pt x="100" y="35"/>
                    </a:lnTo>
                    <a:lnTo>
                      <a:pt x="97" y="29"/>
                    </a:lnTo>
                    <a:lnTo>
                      <a:pt x="89" y="23"/>
                    </a:lnTo>
                    <a:lnTo>
                      <a:pt x="89" y="23"/>
                    </a:lnTo>
                    <a:lnTo>
                      <a:pt x="77" y="19"/>
                    </a:lnTo>
                    <a:lnTo>
                      <a:pt x="68" y="19"/>
                    </a:lnTo>
                    <a:lnTo>
                      <a:pt x="56" y="20"/>
                    </a:lnTo>
                    <a:lnTo>
                      <a:pt x="52" y="22"/>
                    </a:lnTo>
                    <a:lnTo>
                      <a:pt x="46" y="26"/>
                    </a:lnTo>
                    <a:lnTo>
                      <a:pt x="46" y="28"/>
                    </a:lnTo>
                    <a:lnTo>
                      <a:pt x="51" y="34"/>
                    </a:lnTo>
                    <a:lnTo>
                      <a:pt x="51" y="35"/>
                    </a:lnTo>
                    <a:lnTo>
                      <a:pt x="58" y="37"/>
                    </a:lnTo>
                    <a:lnTo>
                      <a:pt x="71" y="41"/>
                    </a:lnTo>
                    <a:lnTo>
                      <a:pt x="82" y="43"/>
                    </a:lnTo>
                    <a:lnTo>
                      <a:pt x="97" y="47"/>
                    </a:lnTo>
                    <a:lnTo>
                      <a:pt x="109" y="49"/>
                    </a:lnTo>
                    <a:lnTo>
                      <a:pt x="119" y="53"/>
                    </a:lnTo>
                    <a:lnTo>
                      <a:pt x="120" y="53"/>
                    </a:lnTo>
                    <a:lnTo>
                      <a:pt x="131" y="58"/>
                    </a:lnTo>
                    <a:lnTo>
                      <a:pt x="138" y="63"/>
                    </a:lnTo>
                    <a:lnTo>
                      <a:pt x="140" y="65"/>
                    </a:lnTo>
                    <a:lnTo>
                      <a:pt x="145" y="71"/>
                    </a:lnTo>
                    <a:lnTo>
                      <a:pt x="148" y="77"/>
                    </a:lnTo>
                    <a:lnTo>
                      <a:pt x="149" y="81"/>
                    </a:lnTo>
                    <a:lnTo>
                      <a:pt x="148" y="89"/>
                    </a:lnTo>
                    <a:lnTo>
                      <a:pt x="144" y="95"/>
                    </a:lnTo>
                    <a:lnTo>
                      <a:pt x="138" y="101"/>
                    </a:lnTo>
                    <a:lnTo>
                      <a:pt x="131" y="106"/>
                    </a:lnTo>
                    <a:lnTo>
                      <a:pt x="129" y="106"/>
                    </a:lnTo>
                    <a:lnTo>
                      <a:pt x="119" y="110"/>
                    </a:lnTo>
                    <a:close/>
                  </a:path>
                </a:pathLst>
              </a:custGeom>
              <a:solidFill>
                <a:srgbClr val="000000"/>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80" name="Freeform 683"/>
              <p:cNvSpPr>
                <a:spLocks/>
              </p:cNvSpPr>
              <p:nvPr/>
            </p:nvSpPr>
            <p:spPr bwMode="auto">
              <a:xfrm>
                <a:off x="1003" y="1796"/>
                <a:ext cx="149" cy="114"/>
              </a:xfrm>
              <a:custGeom>
                <a:avLst/>
                <a:gdLst/>
                <a:ahLst/>
                <a:cxnLst>
                  <a:cxn ang="0">
                    <a:pos x="108" y="112"/>
                  </a:cxn>
                  <a:cxn ang="0">
                    <a:pos x="85" y="114"/>
                  </a:cxn>
                  <a:cxn ang="0">
                    <a:pos x="58" y="111"/>
                  </a:cxn>
                  <a:cxn ang="0">
                    <a:pos x="40" y="104"/>
                  </a:cxn>
                  <a:cxn ang="0">
                    <a:pos x="2" y="113"/>
                  </a:cxn>
                  <a:cxn ang="0">
                    <a:pos x="40" y="75"/>
                  </a:cxn>
                  <a:cxn ang="0">
                    <a:pos x="47" y="88"/>
                  </a:cxn>
                  <a:cxn ang="0">
                    <a:pos x="61" y="94"/>
                  </a:cxn>
                  <a:cxn ang="0">
                    <a:pos x="86" y="93"/>
                  </a:cxn>
                  <a:cxn ang="0">
                    <a:pos x="97" y="85"/>
                  </a:cxn>
                  <a:cxn ang="0">
                    <a:pos x="94" y="77"/>
                  </a:cxn>
                  <a:cxn ang="0">
                    <a:pos x="82" y="71"/>
                  </a:cxn>
                  <a:cxn ang="0">
                    <a:pos x="66" y="66"/>
                  </a:cxn>
                  <a:cxn ang="0">
                    <a:pos x="37" y="59"/>
                  </a:cxn>
                  <a:cxn ang="0">
                    <a:pos x="18" y="52"/>
                  </a:cxn>
                  <a:cxn ang="0">
                    <a:pos x="6" y="44"/>
                  </a:cxn>
                  <a:cxn ang="0">
                    <a:pos x="0" y="31"/>
                  </a:cxn>
                  <a:cxn ang="0">
                    <a:pos x="1" y="23"/>
                  </a:cxn>
                  <a:cxn ang="0">
                    <a:pos x="11" y="12"/>
                  </a:cxn>
                  <a:cxn ang="0">
                    <a:pos x="29" y="3"/>
                  </a:cxn>
                  <a:cxn ang="0">
                    <a:pos x="54" y="0"/>
                  </a:cxn>
                  <a:cxn ang="0">
                    <a:pos x="72" y="1"/>
                  </a:cxn>
                  <a:cxn ang="0">
                    <a:pos x="94" y="7"/>
                  </a:cxn>
                  <a:cxn ang="0">
                    <a:pos x="100" y="1"/>
                  </a:cxn>
                  <a:cxn ang="0">
                    <a:pos x="138" y="35"/>
                  </a:cxn>
                  <a:cxn ang="0">
                    <a:pos x="97" y="27"/>
                  </a:cxn>
                  <a:cxn ang="0">
                    <a:pos x="89" y="23"/>
                  </a:cxn>
                  <a:cxn ang="0">
                    <a:pos x="69" y="18"/>
                  </a:cxn>
                  <a:cxn ang="0">
                    <a:pos x="53" y="20"/>
                  </a:cxn>
                  <a:cxn ang="0">
                    <a:pos x="47" y="27"/>
                  </a:cxn>
                  <a:cxn ang="0">
                    <a:pos x="52" y="33"/>
                  </a:cxn>
                  <a:cxn ang="0">
                    <a:pos x="71" y="39"/>
                  </a:cxn>
                  <a:cxn ang="0">
                    <a:pos x="97" y="46"/>
                  </a:cxn>
                  <a:cxn ang="0">
                    <a:pos x="120" y="53"/>
                  </a:cxn>
                  <a:cxn ang="0">
                    <a:pos x="131" y="56"/>
                  </a:cxn>
                  <a:cxn ang="0">
                    <a:pos x="141" y="64"/>
                  </a:cxn>
                  <a:cxn ang="0">
                    <a:pos x="149" y="77"/>
                  </a:cxn>
                  <a:cxn ang="0">
                    <a:pos x="148" y="88"/>
                  </a:cxn>
                  <a:cxn ang="0">
                    <a:pos x="139" y="100"/>
                  </a:cxn>
                  <a:cxn ang="0">
                    <a:pos x="129" y="106"/>
                  </a:cxn>
                </a:cxnLst>
                <a:rect l="0" t="0" r="r" b="b"/>
                <a:pathLst>
                  <a:path w="149" h="114">
                    <a:moveTo>
                      <a:pt x="118" y="110"/>
                    </a:moveTo>
                    <a:lnTo>
                      <a:pt x="108" y="112"/>
                    </a:lnTo>
                    <a:lnTo>
                      <a:pt x="94" y="113"/>
                    </a:lnTo>
                    <a:lnTo>
                      <a:pt x="85" y="114"/>
                    </a:lnTo>
                    <a:lnTo>
                      <a:pt x="70" y="113"/>
                    </a:lnTo>
                    <a:lnTo>
                      <a:pt x="58" y="111"/>
                    </a:lnTo>
                    <a:lnTo>
                      <a:pt x="48" y="107"/>
                    </a:lnTo>
                    <a:lnTo>
                      <a:pt x="40" y="104"/>
                    </a:lnTo>
                    <a:lnTo>
                      <a:pt x="40" y="113"/>
                    </a:lnTo>
                    <a:lnTo>
                      <a:pt x="2" y="113"/>
                    </a:lnTo>
                    <a:lnTo>
                      <a:pt x="2" y="75"/>
                    </a:lnTo>
                    <a:lnTo>
                      <a:pt x="40" y="75"/>
                    </a:lnTo>
                    <a:lnTo>
                      <a:pt x="41" y="82"/>
                    </a:lnTo>
                    <a:lnTo>
                      <a:pt x="47" y="88"/>
                    </a:lnTo>
                    <a:lnTo>
                      <a:pt x="51" y="90"/>
                    </a:lnTo>
                    <a:lnTo>
                      <a:pt x="61" y="94"/>
                    </a:lnTo>
                    <a:lnTo>
                      <a:pt x="74" y="95"/>
                    </a:lnTo>
                    <a:lnTo>
                      <a:pt x="86" y="93"/>
                    </a:lnTo>
                    <a:lnTo>
                      <a:pt x="91" y="91"/>
                    </a:lnTo>
                    <a:lnTo>
                      <a:pt x="97" y="85"/>
                    </a:lnTo>
                    <a:lnTo>
                      <a:pt x="98" y="83"/>
                    </a:lnTo>
                    <a:lnTo>
                      <a:pt x="94" y="77"/>
                    </a:lnTo>
                    <a:lnTo>
                      <a:pt x="91" y="75"/>
                    </a:lnTo>
                    <a:lnTo>
                      <a:pt x="82" y="71"/>
                    </a:lnTo>
                    <a:lnTo>
                      <a:pt x="69" y="67"/>
                    </a:lnTo>
                    <a:lnTo>
                      <a:pt x="66" y="66"/>
                    </a:lnTo>
                    <a:lnTo>
                      <a:pt x="51" y="62"/>
                    </a:lnTo>
                    <a:lnTo>
                      <a:pt x="37" y="59"/>
                    </a:lnTo>
                    <a:lnTo>
                      <a:pt x="26" y="55"/>
                    </a:lnTo>
                    <a:lnTo>
                      <a:pt x="18" y="52"/>
                    </a:lnTo>
                    <a:lnTo>
                      <a:pt x="14" y="49"/>
                    </a:lnTo>
                    <a:lnTo>
                      <a:pt x="6" y="44"/>
                    </a:lnTo>
                    <a:lnTo>
                      <a:pt x="2" y="38"/>
                    </a:lnTo>
                    <a:lnTo>
                      <a:pt x="0" y="31"/>
                    </a:lnTo>
                    <a:lnTo>
                      <a:pt x="0" y="30"/>
                    </a:lnTo>
                    <a:lnTo>
                      <a:pt x="1" y="23"/>
                    </a:lnTo>
                    <a:lnTo>
                      <a:pt x="5" y="17"/>
                    </a:lnTo>
                    <a:lnTo>
                      <a:pt x="11" y="12"/>
                    </a:lnTo>
                    <a:lnTo>
                      <a:pt x="18" y="8"/>
                    </a:lnTo>
                    <a:lnTo>
                      <a:pt x="29" y="3"/>
                    </a:lnTo>
                    <a:lnTo>
                      <a:pt x="41" y="1"/>
                    </a:lnTo>
                    <a:lnTo>
                      <a:pt x="54" y="0"/>
                    </a:lnTo>
                    <a:lnTo>
                      <a:pt x="59" y="0"/>
                    </a:lnTo>
                    <a:lnTo>
                      <a:pt x="72" y="1"/>
                    </a:lnTo>
                    <a:lnTo>
                      <a:pt x="85" y="3"/>
                    </a:lnTo>
                    <a:lnTo>
                      <a:pt x="94" y="7"/>
                    </a:lnTo>
                    <a:lnTo>
                      <a:pt x="100" y="10"/>
                    </a:lnTo>
                    <a:lnTo>
                      <a:pt x="100" y="1"/>
                    </a:lnTo>
                    <a:lnTo>
                      <a:pt x="138" y="1"/>
                    </a:lnTo>
                    <a:lnTo>
                      <a:pt x="138" y="35"/>
                    </a:lnTo>
                    <a:lnTo>
                      <a:pt x="100" y="35"/>
                    </a:lnTo>
                    <a:lnTo>
                      <a:pt x="97" y="27"/>
                    </a:lnTo>
                    <a:lnTo>
                      <a:pt x="89" y="23"/>
                    </a:lnTo>
                    <a:lnTo>
                      <a:pt x="89" y="23"/>
                    </a:lnTo>
                    <a:lnTo>
                      <a:pt x="78" y="19"/>
                    </a:lnTo>
                    <a:lnTo>
                      <a:pt x="69" y="18"/>
                    </a:lnTo>
                    <a:lnTo>
                      <a:pt x="55" y="20"/>
                    </a:lnTo>
                    <a:lnTo>
                      <a:pt x="53" y="20"/>
                    </a:lnTo>
                    <a:lnTo>
                      <a:pt x="47" y="26"/>
                    </a:lnTo>
                    <a:lnTo>
                      <a:pt x="47" y="27"/>
                    </a:lnTo>
                    <a:lnTo>
                      <a:pt x="51" y="33"/>
                    </a:lnTo>
                    <a:lnTo>
                      <a:pt x="52" y="33"/>
                    </a:lnTo>
                    <a:lnTo>
                      <a:pt x="59" y="37"/>
                    </a:lnTo>
                    <a:lnTo>
                      <a:pt x="71" y="39"/>
                    </a:lnTo>
                    <a:lnTo>
                      <a:pt x="82" y="43"/>
                    </a:lnTo>
                    <a:lnTo>
                      <a:pt x="97" y="46"/>
                    </a:lnTo>
                    <a:lnTo>
                      <a:pt x="110" y="49"/>
                    </a:lnTo>
                    <a:lnTo>
                      <a:pt x="120" y="53"/>
                    </a:lnTo>
                    <a:lnTo>
                      <a:pt x="121" y="53"/>
                    </a:lnTo>
                    <a:lnTo>
                      <a:pt x="131" y="56"/>
                    </a:lnTo>
                    <a:lnTo>
                      <a:pt x="139" y="62"/>
                    </a:lnTo>
                    <a:lnTo>
                      <a:pt x="141" y="64"/>
                    </a:lnTo>
                    <a:lnTo>
                      <a:pt x="146" y="70"/>
                    </a:lnTo>
                    <a:lnTo>
                      <a:pt x="149" y="77"/>
                    </a:lnTo>
                    <a:lnTo>
                      <a:pt x="149" y="81"/>
                    </a:lnTo>
                    <a:lnTo>
                      <a:pt x="148" y="88"/>
                    </a:lnTo>
                    <a:lnTo>
                      <a:pt x="144" y="95"/>
                    </a:lnTo>
                    <a:lnTo>
                      <a:pt x="139" y="100"/>
                    </a:lnTo>
                    <a:lnTo>
                      <a:pt x="131" y="105"/>
                    </a:lnTo>
                    <a:lnTo>
                      <a:pt x="129" y="106"/>
                    </a:lnTo>
                    <a:lnTo>
                      <a:pt x="118" y="110"/>
                    </a:lnTo>
                    <a:close/>
                  </a:path>
                </a:pathLst>
              </a:custGeom>
              <a:solidFill>
                <a:srgbClr val="FFFFFF"/>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542" name="Group 684"/>
            <p:cNvGrpSpPr>
              <a:grpSpLocks/>
            </p:cNvGrpSpPr>
            <p:nvPr/>
          </p:nvGrpSpPr>
          <p:grpSpPr bwMode="auto">
            <a:xfrm>
              <a:off x="4446977" y="4897575"/>
              <a:ext cx="224177" cy="168138"/>
              <a:chOff x="820" y="1552"/>
              <a:chExt cx="671" cy="422"/>
            </a:xfrm>
          </p:grpSpPr>
          <p:sp>
            <p:nvSpPr>
              <p:cNvPr id="567" name="Freeform 685"/>
              <p:cNvSpPr>
                <a:spLocks/>
              </p:cNvSpPr>
              <p:nvPr/>
            </p:nvSpPr>
            <p:spPr bwMode="auto">
              <a:xfrm>
                <a:off x="820" y="1552"/>
                <a:ext cx="671" cy="422"/>
              </a:xfrm>
              <a:custGeom>
                <a:avLst/>
                <a:gdLst/>
                <a:ahLst/>
                <a:cxnLst>
                  <a:cxn ang="0">
                    <a:pos x="495" y="422"/>
                  </a:cxn>
                  <a:cxn ang="0">
                    <a:pos x="671" y="247"/>
                  </a:cxn>
                  <a:cxn ang="0">
                    <a:pos x="671" y="0"/>
                  </a:cxn>
                  <a:cxn ang="0">
                    <a:pos x="175" y="0"/>
                  </a:cxn>
                  <a:cxn ang="0">
                    <a:pos x="0" y="175"/>
                  </a:cxn>
                  <a:cxn ang="0">
                    <a:pos x="0" y="422"/>
                  </a:cxn>
                  <a:cxn ang="0">
                    <a:pos x="495" y="422"/>
                  </a:cxn>
                </a:cxnLst>
                <a:rect l="0" t="0" r="r" b="b"/>
                <a:pathLst>
                  <a:path w="671" h="422">
                    <a:moveTo>
                      <a:pt x="495" y="422"/>
                    </a:moveTo>
                    <a:lnTo>
                      <a:pt x="671" y="247"/>
                    </a:lnTo>
                    <a:lnTo>
                      <a:pt x="671" y="0"/>
                    </a:lnTo>
                    <a:lnTo>
                      <a:pt x="175" y="0"/>
                    </a:lnTo>
                    <a:lnTo>
                      <a:pt x="0" y="175"/>
                    </a:lnTo>
                    <a:lnTo>
                      <a:pt x="0" y="422"/>
                    </a:lnTo>
                    <a:lnTo>
                      <a:pt x="495" y="422"/>
                    </a:lnTo>
                    <a:close/>
                  </a:path>
                </a:pathLst>
              </a:custGeom>
              <a:solidFill>
                <a:srgbClr val="6D619E"/>
              </a:solidFill>
              <a:ln w="9525">
                <a:solidFill>
                  <a:srgbClr val="23CBFF"/>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68" name="Rectangle 686"/>
              <p:cNvSpPr>
                <a:spLocks noChangeArrowheads="1"/>
              </p:cNvSpPr>
              <p:nvPr/>
            </p:nvSpPr>
            <p:spPr bwMode="auto">
              <a:xfrm>
                <a:off x="820" y="1727"/>
                <a:ext cx="495" cy="247"/>
              </a:xfrm>
              <a:prstGeom prst="rect">
                <a:avLst/>
              </a:prstGeom>
              <a:solidFill>
                <a:srgbClr val="8E85B7"/>
              </a:solidFill>
              <a:ln w="9525">
                <a:solidFill>
                  <a:srgbClr val="23CBFF"/>
                </a:solidFill>
                <a:miter lim="800000"/>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69" name="Freeform 687"/>
              <p:cNvSpPr>
                <a:spLocks/>
              </p:cNvSpPr>
              <p:nvPr/>
            </p:nvSpPr>
            <p:spPr bwMode="auto">
              <a:xfrm>
                <a:off x="820" y="1552"/>
                <a:ext cx="671" cy="175"/>
              </a:xfrm>
              <a:custGeom>
                <a:avLst/>
                <a:gdLst/>
                <a:ahLst/>
                <a:cxnLst>
                  <a:cxn ang="0">
                    <a:pos x="0" y="175"/>
                  </a:cxn>
                  <a:cxn ang="0">
                    <a:pos x="495" y="175"/>
                  </a:cxn>
                  <a:cxn ang="0">
                    <a:pos x="671" y="0"/>
                  </a:cxn>
                  <a:cxn ang="0">
                    <a:pos x="175" y="0"/>
                  </a:cxn>
                  <a:cxn ang="0">
                    <a:pos x="0" y="175"/>
                  </a:cxn>
                </a:cxnLst>
                <a:rect l="0" t="0" r="r" b="b"/>
                <a:pathLst>
                  <a:path w="671" h="175">
                    <a:moveTo>
                      <a:pt x="0" y="175"/>
                    </a:moveTo>
                    <a:lnTo>
                      <a:pt x="495" y="175"/>
                    </a:lnTo>
                    <a:lnTo>
                      <a:pt x="671" y="0"/>
                    </a:lnTo>
                    <a:lnTo>
                      <a:pt x="175" y="0"/>
                    </a:lnTo>
                    <a:lnTo>
                      <a:pt x="0" y="175"/>
                    </a:lnTo>
                    <a:close/>
                  </a:path>
                </a:pathLst>
              </a:custGeom>
              <a:solidFill>
                <a:srgbClr val="BBB4D6"/>
              </a:solidFill>
              <a:ln w="9525">
                <a:solidFill>
                  <a:srgbClr val="23CBFF"/>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70" name="Freeform 688"/>
              <p:cNvSpPr>
                <a:spLocks noEditPoints="1"/>
              </p:cNvSpPr>
              <p:nvPr/>
            </p:nvSpPr>
            <p:spPr bwMode="auto">
              <a:xfrm>
                <a:off x="1003" y="1584"/>
                <a:ext cx="291" cy="102"/>
              </a:xfrm>
              <a:custGeom>
                <a:avLst/>
                <a:gdLst/>
                <a:ahLst/>
                <a:cxnLst>
                  <a:cxn ang="0">
                    <a:pos x="146" y="41"/>
                  </a:cxn>
                  <a:cxn ang="0">
                    <a:pos x="115" y="18"/>
                  </a:cxn>
                  <a:cxn ang="0">
                    <a:pos x="203" y="18"/>
                  </a:cxn>
                  <a:cxn ang="0">
                    <a:pos x="146" y="41"/>
                  </a:cxn>
                  <a:cxn ang="0">
                    <a:pos x="144" y="62"/>
                  </a:cxn>
                  <a:cxn ang="0">
                    <a:pos x="174" y="85"/>
                  </a:cxn>
                  <a:cxn ang="0">
                    <a:pos x="86" y="85"/>
                  </a:cxn>
                  <a:cxn ang="0">
                    <a:pos x="144" y="62"/>
                  </a:cxn>
                  <a:cxn ang="0">
                    <a:pos x="0" y="102"/>
                  </a:cxn>
                  <a:cxn ang="0">
                    <a:pos x="225" y="102"/>
                  </a:cxn>
                  <a:cxn ang="0">
                    <a:pos x="162" y="53"/>
                  </a:cxn>
                  <a:cxn ang="0">
                    <a:pos x="291" y="0"/>
                  </a:cxn>
                  <a:cxn ang="0">
                    <a:pos x="64" y="0"/>
                  </a:cxn>
                  <a:cxn ang="0">
                    <a:pos x="128" y="50"/>
                  </a:cxn>
                  <a:cxn ang="0">
                    <a:pos x="0" y="102"/>
                  </a:cxn>
                </a:cxnLst>
                <a:rect l="0" t="0" r="r" b="b"/>
                <a:pathLst>
                  <a:path w="291" h="102">
                    <a:moveTo>
                      <a:pt x="146" y="41"/>
                    </a:moveTo>
                    <a:lnTo>
                      <a:pt x="115" y="18"/>
                    </a:lnTo>
                    <a:lnTo>
                      <a:pt x="203" y="18"/>
                    </a:lnTo>
                    <a:lnTo>
                      <a:pt x="146" y="41"/>
                    </a:lnTo>
                    <a:close/>
                    <a:moveTo>
                      <a:pt x="144" y="62"/>
                    </a:moveTo>
                    <a:lnTo>
                      <a:pt x="174" y="85"/>
                    </a:lnTo>
                    <a:lnTo>
                      <a:pt x="86" y="85"/>
                    </a:lnTo>
                    <a:lnTo>
                      <a:pt x="144" y="62"/>
                    </a:lnTo>
                    <a:close/>
                    <a:moveTo>
                      <a:pt x="0" y="102"/>
                    </a:moveTo>
                    <a:lnTo>
                      <a:pt x="225" y="102"/>
                    </a:lnTo>
                    <a:lnTo>
                      <a:pt x="162" y="53"/>
                    </a:lnTo>
                    <a:lnTo>
                      <a:pt x="291" y="0"/>
                    </a:lnTo>
                    <a:lnTo>
                      <a:pt x="64" y="0"/>
                    </a:lnTo>
                    <a:lnTo>
                      <a:pt x="128" y="50"/>
                    </a:lnTo>
                    <a:lnTo>
                      <a:pt x="0" y="102"/>
                    </a:lnTo>
                    <a:close/>
                  </a:path>
                </a:pathLst>
              </a:custGeom>
              <a:solidFill>
                <a:srgbClr val="000000"/>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71" name="Freeform 689"/>
              <p:cNvSpPr>
                <a:spLocks noEditPoints="1"/>
              </p:cNvSpPr>
              <p:nvPr/>
            </p:nvSpPr>
            <p:spPr bwMode="auto">
              <a:xfrm>
                <a:off x="1017" y="1593"/>
                <a:ext cx="291" cy="101"/>
              </a:xfrm>
              <a:custGeom>
                <a:avLst/>
                <a:gdLst/>
                <a:ahLst/>
                <a:cxnLst>
                  <a:cxn ang="0">
                    <a:pos x="147" y="41"/>
                  </a:cxn>
                  <a:cxn ang="0">
                    <a:pos x="117" y="17"/>
                  </a:cxn>
                  <a:cxn ang="0">
                    <a:pos x="205" y="17"/>
                  </a:cxn>
                  <a:cxn ang="0">
                    <a:pos x="147" y="41"/>
                  </a:cxn>
                  <a:cxn ang="0">
                    <a:pos x="144" y="60"/>
                  </a:cxn>
                  <a:cxn ang="0">
                    <a:pos x="176" y="84"/>
                  </a:cxn>
                  <a:cxn ang="0">
                    <a:pos x="87" y="84"/>
                  </a:cxn>
                  <a:cxn ang="0">
                    <a:pos x="144" y="60"/>
                  </a:cxn>
                  <a:cxn ang="0">
                    <a:pos x="0" y="101"/>
                  </a:cxn>
                  <a:cxn ang="0">
                    <a:pos x="227" y="101"/>
                  </a:cxn>
                  <a:cxn ang="0">
                    <a:pos x="163" y="53"/>
                  </a:cxn>
                  <a:cxn ang="0">
                    <a:pos x="291" y="0"/>
                  </a:cxn>
                  <a:cxn ang="0">
                    <a:pos x="66" y="0"/>
                  </a:cxn>
                  <a:cxn ang="0">
                    <a:pos x="129" y="48"/>
                  </a:cxn>
                  <a:cxn ang="0">
                    <a:pos x="0" y="101"/>
                  </a:cxn>
                </a:cxnLst>
                <a:rect l="0" t="0" r="r" b="b"/>
                <a:pathLst>
                  <a:path w="291" h="101">
                    <a:moveTo>
                      <a:pt x="147" y="41"/>
                    </a:moveTo>
                    <a:lnTo>
                      <a:pt x="117" y="17"/>
                    </a:lnTo>
                    <a:lnTo>
                      <a:pt x="205" y="17"/>
                    </a:lnTo>
                    <a:lnTo>
                      <a:pt x="147" y="41"/>
                    </a:lnTo>
                    <a:close/>
                    <a:moveTo>
                      <a:pt x="144" y="60"/>
                    </a:moveTo>
                    <a:lnTo>
                      <a:pt x="176" y="84"/>
                    </a:lnTo>
                    <a:lnTo>
                      <a:pt x="87" y="84"/>
                    </a:lnTo>
                    <a:lnTo>
                      <a:pt x="144" y="60"/>
                    </a:lnTo>
                    <a:close/>
                    <a:moveTo>
                      <a:pt x="0" y="101"/>
                    </a:moveTo>
                    <a:lnTo>
                      <a:pt x="227" y="101"/>
                    </a:lnTo>
                    <a:lnTo>
                      <a:pt x="163" y="53"/>
                    </a:lnTo>
                    <a:lnTo>
                      <a:pt x="291" y="0"/>
                    </a:lnTo>
                    <a:lnTo>
                      <a:pt x="66" y="0"/>
                    </a:lnTo>
                    <a:lnTo>
                      <a:pt x="129" y="48"/>
                    </a:lnTo>
                    <a:lnTo>
                      <a:pt x="0" y="101"/>
                    </a:lnTo>
                    <a:close/>
                  </a:path>
                </a:pathLst>
              </a:custGeom>
              <a:solidFill>
                <a:srgbClr val="FFFFFF"/>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72" name="Freeform 690"/>
              <p:cNvSpPr>
                <a:spLocks/>
              </p:cNvSpPr>
              <p:nvPr/>
            </p:nvSpPr>
            <p:spPr bwMode="auto">
              <a:xfrm>
                <a:off x="1015" y="1803"/>
                <a:ext cx="149" cy="115"/>
              </a:xfrm>
              <a:custGeom>
                <a:avLst/>
                <a:gdLst/>
                <a:ahLst/>
                <a:cxnLst>
                  <a:cxn ang="0">
                    <a:pos x="106" y="112"/>
                  </a:cxn>
                  <a:cxn ang="0">
                    <a:pos x="83" y="115"/>
                  </a:cxn>
                  <a:cxn ang="0">
                    <a:pos x="58" y="112"/>
                  </a:cxn>
                  <a:cxn ang="0">
                    <a:pos x="39" y="104"/>
                  </a:cxn>
                  <a:cxn ang="0">
                    <a:pos x="1" y="113"/>
                  </a:cxn>
                  <a:cxn ang="0">
                    <a:pos x="39" y="75"/>
                  </a:cxn>
                  <a:cxn ang="0">
                    <a:pos x="46" y="88"/>
                  </a:cxn>
                  <a:cxn ang="0">
                    <a:pos x="60" y="94"/>
                  </a:cxn>
                  <a:cxn ang="0">
                    <a:pos x="86" y="94"/>
                  </a:cxn>
                  <a:cxn ang="0">
                    <a:pos x="97" y="86"/>
                  </a:cxn>
                  <a:cxn ang="0">
                    <a:pos x="94" y="77"/>
                  </a:cxn>
                  <a:cxn ang="0">
                    <a:pos x="82" y="71"/>
                  </a:cxn>
                  <a:cxn ang="0">
                    <a:pos x="65" y="66"/>
                  </a:cxn>
                  <a:cxn ang="0">
                    <a:pos x="36" y="59"/>
                  </a:cxn>
                  <a:cxn ang="0">
                    <a:pos x="17" y="52"/>
                  </a:cxn>
                  <a:cxn ang="0">
                    <a:pos x="6" y="46"/>
                  </a:cxn>
                  <a:cxn ang="0">
                    <a:pos x="0" y="32"/>
                  </a:cxn>
                  <a:cxn ang="0">
                    <a:pos x="1" y="24"/>
                  </a:cxn>
                  <a:cxn ang="0">
                    <a:pos x="11" y="12"/>
                  </a:cxn>
                  <a:cxn ang="0">
                    <a:pos x="29" y="5"/>
                  </a:cxn>
                  <a:cxn ang="0">
                    <a:pos x="53" y="0"/>
                  </a:cxn>
                  <a:cxn ang="0">
                    <a:pos x="73" y="1"/>
                  </a:cxn>
                  <a:cxn ang="0">
                    <a:pos x="94" y="7"/>
                  </a:cxn>
                  <a:cxn ang="0">
                    <a:pos x="100" y="1"/>
                  </a:cxn>
                  <a:cxn ang="0">
                    <a:pos x="137" y="35"/>
                  </a:cxn>
                  <a:cxn ang="0">
                    <a:pos x="97" y="29"/>
                  </a:cxn>
                  <a:cxn ang="0">
                    <a:pos x="89" y="23"/>
                  </a:cxn>
                  <a:cxn ang="0">
                    <a:pos x="68" y="19"/>
                  </a:cxn>
                  <a:cxn ang="0">
                    <a:pos x="52" y="22"/>
                  </a:cxn>
                  <a:cxn ang="0">
                    <a:pos x="46" y="28"/>
                  </a:cxn>
                  <a:cxn ang="0">
                    <a:pos x="51" y="35"/>
                  </a:cxn>
                  <a:cxn ang="0">
                    <a:pos x="71" y="41"/>
                  </a:cxn>
                  <a:cxn ang="0">
                    <a:pos x="97" y="47"/>
                  </a:cxn>
                  <a:cxn ang="0">
                    <a:pos x="119" y="53"/>
                  </a:cxn>
                  <a:cxn ang="0">
                    <a:pos x="131" y="58"/>
                  </a:cxn>
                  <a:cxn ang="0">
                    <a:pos x="140" y="65"/>
                  </a:cxn>
                  <a:cxn ang="0">
                    <a:pos x="148" y="77"/>
                  </a:cxn>
                  <a:cxn ang="0">
                    <a:pos x="148" y="89"/>
                  </a:cxn>
                  <a:cxn ang="0">
                    <a:pos x="138" y="101"/>
                  </a:cxn>
                  <a:cxn ang="0">
                    <a:pos x="129" y="106"/>
                  </a:cxn>
                </a:cxnLst>
                <a:rect l="0" t="0" r="r" b="b"/>
                <a:pathLst>
                  <a:path w="149" h="115">
                    <a:moveTo>
                      <a:pt x="119" y="110"/>
                    </a:moveTo>
                    <a:lnTo>
                      <a:pt x="106" y="112"/>
                    </a:lnTo>
                    <a:lnTo>
                      <a:pt x="93" y="115"/>
                    </a:lnTo>
                    <a:lnTo>
                      <a:pt x="83" y="115"/>
                    </a:lnTo>
                    <a:lnTo>
                      <a:pt x="70" y="113"/>
                    </a:lnTo>
                    <a:lnTo>
                      <a:pt x="58" y="112"/>
                    </a:lnTo>
                    <a:lnTo>
                      <a:pt x="47" y="109"/>
                    </a:lnTo>
                    <a:lnTo>
                      <a:pt x="39" y="104"/>
                    </a:lnTo>
                    <a:lnTo>
                      <a:pt x="39" y="113"/>
                    </a:lnTo>
                    <a:lnTo>
                      <a:pt x="1" y="113"/>
                    </a:lnTo>
                    <a:lnTo>
                      <a:pt x="1" y="75"/>
                    </a:lnTo>
                    <a:lnTo>
                      <a:pt x="39" y="75"/>
                    </a:lnTo>
                    <a:lnTo>
                      <a:pt x="41" y="82"/>
                    </a:lnTo>
                    <a:lnTo>
                      <a:pt x="46" y="88"/>
                    </a:lnTo>
                    <a:lnTo>
                      <a:pt x="49" y="90"/>
                    </a:lnTo>
                    <a:lnTo>
                      <a:pt x="60" y="94"/>
                    </a:lnTo>
                    <a:lnTo>
                      <a:pt x="73" y="95"/>
                    </a:lnTo>
                    <a:lnTo>
                      <a:pt x="86" y="94"/>
                    </a:lnTo>
                    <a:lnTo>
                      <a:pt x="91" y="92"/>
                    </a:lnTo>
                    <a:lnTo>
                      <a:pt x="97" y="86"/>
                    </a:lnTo>
                    <a:lnTo>
                      <a:pt x="97" y="83"/>
                    </a:lnTo>
                    <a:lnTo>
                      <a:pt x="94" y="77"/>
                    </a:lnTo>
                    <a:lnTo>
                      <a:pt x="91" y="75"/>
                    </a:lnTo>
                    <a:lnTo>
                      <a:pt x="82" y="71"/>
                    </a:lnTo>
                    <a:lnTo>
                      <a:pt x="69" y="68"/>
                    </a:lnTo>
                    <a:lnTo>
                      <a:pt x="65" y="66"/>
                    </a:lnTo>
                    <a:lnTo>
                      <a:pt x="49" y="63"/>
                    </a:lnTo>
                    <a:lnTo>
                      <a:pt x="36" y="59"/>
                    </a:lnTo>
                    <a:lnTo>
                      <a:pt x="25" y="55"/>
                    </a:lnTo>
                    <a:lnTo>
                      <a:pt x="17" y="52"/>
                    </a:lnTo>
                    <a:lnTo>
                      <a:pt x="13" y="51"/>
                    </a:lnTo>
                    <a:lnTo>
                      <a:pt x="6" y="46"/>
                    </a:lnTo>
                    <a:lnTo>
                      <a:pt x="1" y="40"/>
                    </a:lnTo>
                    <a:lnTo>
                      <a:pt x="0" y="32"/>
                    </a:lnTo>
                    <a:lnTo>
                      <a:pt x="0" y="31"/>
                    </a:lnTo>
                    <a:lnTo>
                      <a:pt x="1" y="24"/>
                    </a:lnTo>
                    <a:lnTo>
                      <a:pt x="5" y="17"/>
                    </a:lnTo>
                    <a:lnTo>
                      <a:pt x="11" y="12"/>
                    </a:lnTo>
                    <a:lnTo>
                      <a:pt x="18" y="8"/>
                    </a:lnTo>
                    <a:lnTo>
                      <a:pt x="29" y="5"/>
                    </a:lnTo>
                    <a:lnTo>
                      <a:pt x="41" y="1"/>
                    </a:lnTo>
                    <a:lnTo>
                      <a:pt x="53" y="0"/>
                    </a:lnTo>
                    <a:lnTo>
                      <a:pt x="59" y="0"/>
                    </a:lnTo>
                    <a:lnTo>
                      <a:pt x="73" y="1"/>
                    </a:lnTo>
                    <a:lnTo>
                      <a:pt x="85" y="3"/>
                    </a:lnTo>
                    <a:lnTo>
                      <a:pt x="94" y="7"/>
                    </a:lnTo>
                    <a:lnTo>
                      <a:pt x="100" y="11"/>
                    </a:lnTo>
                    <a:lnTo>
                      <a:pt x="100" y="1"/>
                    </a:lnTo>
                    <a:lnTo>
                      <a:pt x="137" y="1"/>
                    </a:lnTo>
                    <a:lnTo>
                      <a:pt x="137" y="35"/>
                    </a:lnTo>
                    <a:lnTo>
                      <a:pt x="100" y="35"/>
                    </a:lnTo>
                    <a:lnTo>
                      <a:pt x="97" y="29"/>
                    </a:lnTo>
                    <a:lnTo>
                      <a:pt x="89" y="23"/>
                    </a:lnTo>
                    <a:lnTo>
                      <a:pt x="89" y="23"/>
                    </a:lnTo>
                    <a:lnTo>
                      <a:pt x="77" y="19"/>
                    </a:lnTo>
                    <a:lnTo>
                      <a:pt x="68" y="19"/>
                    </a:lnTo>
                    <a:lnTo>
                      <a:pt x="56" y="20"/>
                    </a:lnTo>
                    <a:lnTo>
                      <a:pt x="52" y="22"/>
                    </a:lnTo>
                    <a:lnTo>
                      <a:pt x="46" y="26"/>
                    </a:lnTo>
                    <a:lnTo>
                      <a:pt x="46" y="28"/>
                    </a:lnTo>
                    <a:lnTo>
                      <a:pt x="51" y="34"/>
                    </a:lnTo>
                    <a:lnTo>
                      <a:pt x="51" y="35"/>
                    </a:lnTo>
                    <a:lnTo>
                      <a:pt x="58" y="37"/>
                    </a:lnTo>
                    <a:lnTo>
                      <a:pt x="71" y="41"/>
                    </a:lnTo>
                    <a:lnTo>
                      <a:pt x="82" y="43"/>
                    </a:lnTo>
                    <a:lnTo>
                      <a:pt x="97" y="47"/>
                    </a:lnTo>
                    <a:lnTo>
                      <a:pt x="109" y="49"/>
                    </a:lnTo>
                    <a:lnTo>
                      <a:pt x="119" y="53"/>
                    </a:lnTo>
                    <a:lnTo>
                      <a:pt x="120" y="53"/>
                    </a:lnTo>
                    <a:lnTo>
                      <a:pt x="131" y="58"/>
                    </a:lnTo>
                    <a:lnTo>
                      <a:pt x="138" y="63"/>
                    </a:lnTo>
                    <a:lnTo>
                      <a:pt x="140" y="65"/>
                    </a:lnTo>
                    <a:lnTo>
                      <a:pt x="145" y="71"/>
                    </a:lnTo>
                    <a:lnTo>
                      <a:pt x="148" y="77"/>
                    </a:lnTo>
                    <a:lnTo>
                      <a:pt x="149" y="81"/>
                    </a:lnTo>
                    <a:lnTo>
                      <a:pt x="148" y="89"/>
                    </a:lnTo>
                    <a:lnTo>
                      <a:pt x="144" y="95"/>
                    </a:lnTo>
                    <a:lnTo>
                      <a:pt x="138" y="101"/>
                    </a:lnTo>
                    <a:lnTo>
                      <a:pt x="131" y="106"/>
                    </a:lnTo>
                    <a:lnTo>
                      <a:pt x="129" y="106"/>
                    </a:lnTo>
                    <a:lnTo>
                      <a:pt x="119" y="110"/>
                    </a:lnTo>
                    <a:close/>
                  </a:path>
                </a:pathLst>
              </a:custGeom>
              <a:solidFill>
                <a:srgbClr val="000000"/>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73" name="Freeform 691"/>
              <p:cNvSpPr>
                <a:spLocks/>
              </p:cNvSpPr>
              <p:nvPr/>
            </p:nvSpPr>
            <p:spPr bwMode="auto">
              <a:xfrm>
                <a:off x="1003" y="1796"/>
                <a:ext cx="149" cy="114"/>
              </a:xfrm>
              <a:custGeom>
                <a:avLst/>
                <a:gdLst/>
                <a:ahLst/>
                <a:cxnLst>
                  <a:cxn ang="0">
                    <a:pos x="108" y="112"/>
                  </a:cxn>
                  <a:cxn ang="0">
                    <a:pos x="85" y="114"/>
                  </a:cxn>
                  <a:cxn ang="0">
                    <a:pos x="58" y="111"/>
                  </a:cxn>
                  <a:cxn ang="0">
                    <a:pos x="40" y="104"/>
                  </a:cxn>
                  <a:cxn ang="0">
                    <a:pos x="2" y="113"/>
                  </a:cxn>
                  <a:cxn ang="0">
                    <a:pos x="40" y="75"/>
                  </a:cxn>
                  <a:cxn ang="0">
                    <a:pos x="47" y="88"/>
                  </a:cxn>
                  <a:cxn ang="0">
                    <a:pos x="61" y="94"/>
                  </a:cxn>
                  <a:cxn ang="0">
                    <a:pos x="86" y="93"/>
                  </a:cxn>
                  <a:cxn ang="0">
                    <a:pos x="97" y="85"/>
                  </a:cxn>
                  <a:cxn ang="0">
                    <a:pos x="94" y="77"/>
                  </a:cxn>
                  <a:cxn ang="0">
                    <a:pos x="82" y="71"/>
                  </a:cxn>
                  <a:cxn ang="0">
                    <a:pos x="66" y="66"/>
                  </a:cxn>
                  <a:cxn ang="0">
                    <a:pos x="37" y="59"/>
                  </a:cxn>
                  <a:cxn ang="0">
                    <a:pos x="18" y="52"/>
                  </a:cxn>
                  <a:cxn ang="0">
                    <a:pos x="6" y="44"/>
                  </a:cxn>
                  <a:cxn ang="0">
                    <a:pos x="0" y="31"/>
                  </a:cxn>
                  <a:cxn ang="0">
                    <a:pos x="1" y="23"/>
                  </a:cxn>
                  <a:cxn ang="0">
                    <a:pos x="11" y="12"/>
                  </a:cxn>
                  <a:cxn ang="0">
                    <a:pos x="29" y="3"/>
                  </a:cxn>
                  <a:cxn ang="0">
                    <a:pos x="54" y="0"/>
                  </a:cxn>
                  <a:cxn ang="0">
                    <a:pos x="72" y="1"/>
                  </a:cxn>
                  <a:cxn ang="0">
                    <a:pos x="94" y="7"/>
                  </a:cxn>
                  <a:cxn ang="0">
                    <a:pos x="100" y="1"/>
                  </a:cxn>
                  <a:cxn ang="0">
                    <a:pos x="138" y="35"/>
                  </a:cxn>
                  <a:cxn ang="0">
                    <a:pos x="97" y="27"/>
                  </a:cxn>
                  <a:cxn ang="0">
                    <a:pos x="89" y="23"/>
                  </a:cxn>
                  <a:cxn ang="0">
                    <a:pos x="69" y="18"/>
                  </a:cxn>
                  <a:cxn ang="0">
                    <a:pos x="53" y="20"/>
                  </a:cxn>
                  <a:cxn ang="0">
                    <a:pos x="47" y="27"/>
                  </a:cxn>
                  <a:cxn ang="0">
                    <a:pos x="52" y="33"/>
                  </a:cxn>
                  <a:cxn ang="0">
                    <a:pos x="71" y="39"/>
                  </a:cxn>
                  <a:cxn ang="0">
                    <a:pos x="97" y="46"/>
                  </a:cxn>
                  <a:cxn ang="0">
                    <a:pos x="120" y="53"/>
                  </a:cxn>
                  <a:cxn ang="0">
                    <a:pos x="131" y="56"/>
                  </a:cxn>
                  <a:cxn ang="0">
                    <a:pos x="141" y="64"/>
                  </a:cxn>
                  <a:cxn ang="0">
                    <a:pos x="149" y="77"/>
                  </a:cxn>
                  <a:cxn ang="0">
                    <a:pos x="148" y="88"/>
                  </a:cxn>
                  <a:cxn ang="0">
                    <a:pos x="139" y="100"/>
                  </a:cxn>
                  <a:cxn ang="0">
                    <a:pos x="129" y="106"/>
                  </a:cxn>
                </a:cxnLst>
                <a:rect l="0" t="0" r="r" b="b"/>
                <a:pathLst>
                  <a:path w="149" h="114">
                    <a:moveTo>
                      <a:pt x="118" y="110"/>
                    </a:moveTo>
                    <a:lnTo>
                      <a:pt x="108" y="112"/>
                    </a:lnTo>
                    <a:lnTo>
                      <a:pt x="94" y="113"/>
                    </a:lnTo>
                    <a:lnTo>
                      <a:pt x="85" y="114"/>
                    </a:lnTo>
                    <a:lnTo>
                      <a:pt x="70" y="113"/>
                    </a:lnTo>
                    <a:lnTo>
                      <a:pt x="58" y="111"/>
                    </a:lnTo>
                    <a:lnTo>
                      <a:pt x="48" y="107"/>
                    </a:lnTo>
                    <a:lnTo>
                      <a:pt x="40" y="104"/>
                    </a:lnTo>
                    <a:lnTo>
                      <a:pt x="40" y="113"/>
                    </a:lnTo>
                    <a:lnTo>
                      <a:pt x="2" y="113"/>
                    </a:lnTo>
                    <a:lnTo>
                      <a:pt x="2" y="75"/>
                    </a:lnTo>
                    <a:lnTo>
                      <a:pt x="40" y="75"/>
                    </a:lnTo>
                    <a:lnTo>
                      <a:pt x="41" y="82"/>
                    </a:lnTo>
                    <a:lnTo>
                      <a:pt x="47" y="88"/>
                    </a:lnTo>
                    <a:lnTo>
                      <a:pt x="51" y="90"/>
                    </a:lnTo>
                    <a:lnTo>
                      <a:pt x="61" y="94"/>
                    </a:lnTo>
                    <a:lnTo>
                      <a:pt x="74" y="95"/>
                    </a:lnTo>
                    <a:lnTo>
                      <a:pt x="86" y="93"/>
                    </a:lnTo>
                    <a:lnTo>
                      <a:pt x="91" y="91"/>
                    </a:lnTo>
                    <a:lnTo>
                      <a:pt x="97" y="85"/>
                    </a:lnTo>
                    <a:lnTo>
                      <a:pt x="98" y="83"/>
                    </a:lnTo>
                    <a:lnTo>
                      <a:pt x="94" y="77"/>
                    </a:lnTo>
                    <a:lnTo>
                      <a:pt x="91" y="75"/>
                    </a:lnTo>
                    <a:lnTo>
                      <a:pt x="82" y="71"/>
                    </a:lnTo>
                    <a:lnTo>
                      <a:pt x="69" y="67"/>
                    </a:lnTo>
                    <a:lnTo>
                      <a:pt x="66" y="66"/>
                    </a:lnTo>
                    <a:lnTo>
                      <a:pt x="51" y="62"/>
                    </a:lnTo>
                    <a:lnTo>
                      <a:pt x="37" y="59"/>
                    </a:lnTo>
                    <a:lnTo>
                      <a:pt x="26" y="55"/>
                    </a:lnTo>
                    <a:lnTo>
                      <a:pt x="18" y="52"/>
                    </a:lnTo>
                    <a:lnTo>
                      <a:pt x="14" y="49"/>
                    </a:lnTo>
                    <a:lnTo>
                      <a:pt x="6" y="44"/>
                    </a:lnTo>
                    <a:lnTo>
                      <a:pt x="2" y="38"/>
                    </a:lnTo>
                    <a:lnTo>
                      <a:pt x="0" y="31"/>
                    </a:lnTo>
                    <a:lnTo>
                      <a:pt x="0" y="30"/>
                    </a:lnTo>
                    <a:lnTo>
                      <a:pt x="1" y="23"/>
                    </a:lnTo>
                    <a:lnTo>
                      <a:pt x="5" y="17"/>
                    </a:lnTo>
                    <a:lnTo>
                      <a:pt x="11" y="12"/>
                    </a:lnTo>
                    <a:lnTo>
                      <a:pt x="18" y="8"/>
                    </a:lnTo>
                    <a:lnTo>
                      <a:pt x="29" y="3"/>
                    </a:lnTo>
                    <a:lnTo>
                      <a:pt x="41" y="1"/>
                    </a:lnTo>
                    <a:lnTo>
                      <a:pt x="54" y="0"/>
                    </a:lnTo>
                    <a:lnTo>
                      <a:pt x="59" y="0"/>
                    </a:lnTo>
                    <a:lnTo>
                      <a:pt x="72" y="1"/>
                    </a:lnTo>
                    <a:lnTo>
                      <a:pt x="85" y="3"/>
                    </a:lnTo>
                    <a:lnTo>
                      <a:pt x="94" y="7"/>
                    </a:lnTo>
                    <a:lnTo>
                      <a:pt x="100" y="10"/>
                    </a:lnTo>
                    <a:lnTo>
                      <a:pt x="100" y="1"/>
                    </a:lnTo>
                    <a:lnTo>
                      <a:pt x="138" y="1"/>
                    </a:lnTo>
                    <a:lnTo>
                      <a:pt x="138" y="35"/>
                    </a:lnTo>
                    <a:lnTo>
                      <a:pt x="100" y="35"/>
                    </a:lnTo>
                    <a:lnTo>
                      <a:pt x="97" y="27"/>
                    </a:lnTo>
                    <a:lnTo>
                      <a:pt x="89" y="23"/>
                    </a:lnTo>
                    <a:lnTo>
                      <a:pt x="89" y="23"/>
                    </a:lnTo>
                    <a:lnTo>
                      <a:pt x="78" y="19"/>
                    </a:lnTo>
                    <a:lnTo>
                      <a:pt x="69" y="18"/>
                    </a:lnTo>
                    <a:lnTo>
                      <a:pt x="55" y="20"/>
                    </a:lnTo>
                    <a:lnTo>
                      <a:pt x="53" y="20"/>
                    </a:lnTo>
                    <a:lnTo>
                      <a:pt x="47" y="26"/>
                    </a:lnTo>
                    <a:lnTo>
                      <a:pt x="47" y="27"/>
                    </a:lnTo>
                    <a:lnTo>
                      <a:pt x="51" y="33"/>
                    </a:lnTo>
                    <a:lnTo>
                      <a:pt x="52" y="33"/>
                    </a:lnTo>
                    <a:lnTo>
                      <a:pt x="59" y="37"/>
                    </a:lnTo>
                    <a:lnTo>
                      <a:pt x="71" y="39"/>
                    </a:lnTo>
                    <a:lnTo>
                      <a:pt x="82" y="43"/>
                    </a:lnTo>
                    <a:lnTo>
                      <a:pt x="97" y="46"/>
                    </a:lnTo>
                    <a:lnTo>
                      <a:pt x="110" y="49"/>
                    </a:lnTo>
                    <a:lnTo>
                      <a:pt x="120" y="53"/>
                    </a:lnTo>
                    <a:lnTo>
                      <a:pt x="121" y="53"/>
                    </a:lnTo>
                    <a:lnTo>
                      <a:pt x="131" y="56"/>
                    </a:lnTo>
                    <a:lnTo>
                      <a:pt x="139" y="62"/>
                    </a:lnTo>
                    <a:lnTo>
                      <a:pt x="141" y="64"/>
                    </a:lnTo>
                    <a:lnTo>
                      <a:pt x="146" y="70"/>
                    </a:lnTo>
                    <a:lnTo>
                      <a:pt x="149" y="77"/>
                    </a:lnTo>
                    <a:lnTo>
                      <a:pt x="149" y="81"/>
                    </a:lnTo>
                    <a:lnTo>
                      <a:pt x="148" y="88"/>
                    </a:lnTo>
                    <a:lnTo>
                      <a:pt x="144" y="95"/>
                    </a:lnTo>
                    <a:lnTo>
                      <a:pt x="139" y="100"/>
                    </a:lnTo>
                    <a:lnTo>
                      <a:pt x="131" y="105"/>
                    </a:lnTo>
                    <a:lnTo>
                      <a:pt x="129" y="106"/>
                    </a:lnTo>
                    <a:lnTo>
                      <a:pt x="118" y="110"/>
                    </a:lnTo>
                    <a:close/>
                  </a:path>
                </a:pathLst>
              </a:custGeom>
              <a:solidFill>
                <a:srgbClr val="FFFFFF"/>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543" name="Group 692"/>
            <p:cNvGrpSpPr>
              <a:grpSpLocks/>
            </p:cNvGrpSpPr>
            <p:nvPr/>
          </p:nvGrpSpPr>
          <p:grpSpPr bwMode="auto">
            <a:xfrm>
              <a:off x="4895330" y="4840704"/>
              <a:ext cx="300001" cy="223773"/>
              <a:chOff x="820" y="1552"/>
              <a:chExt cx="671" cy="422"/>
            </a:xfrm>
          </p:grpSpPr>
          <p:sp>
            <p:nvSpPr>
              <p:cNvPr id="560" name="Freeform 693"/>
              <p:cNvSpPr>
                <a:spLocks/>
              </p:cNvSpPr>
              <p:nvPr/>
            </p:nvSpPr>
            <p:spPr bwMode="auto">
              <a:xfrm>
                <a:off x="820" y="1552"/>
                <a:ext cx="671" cy="422"/>
              </a:xfrm>
              <a:custGeom>
                <a:avLst/>
                <a:gdLst/>
                <a:ahLst/>
                <a:cxnLst>
                  <a:cxn ang="0">
                    <a:pos x="495" y="422"/>
                  </a:cxn>
                  <a:cxn ang="0">
                    <a:pos x="671" y="247"/>
                  </a:cxn>
                  <a:cxn ang="0">
                    <a:pos x="671" y="0"/>
                  </a:cxn>
                  <a:cxn ang="0">
                    <a:pos x="175" y="0"/>
                  </a:cxn>
                  <a:cxn ang="0">
                    <a:pos x="0" y="175"/>
                  </a:cxn>
                  <a:cxn ang="0">
                    <a:pos x="0" y="422"/>
                  </a:cxn>
                  <a:cxn ang="0">
                    <a:pos x="495" y="422"/>
                  </a:cxn>
                </a:cxnLst>
                <a:rect l="0" t="0" r="r" b="b"/>
                <a:pathLst>
                  <a:path w="671" h="422">
                    <a:moveTo>
                      <a:pt x="495" y="422"/>
                    </a:moveTo>
                    <a:lnTo>
                      <a:pt x="671" y="247"/>
                    </a:lnTo>
                    <a:lnTo>
                      <a:pt x="671" y="0"/>
                    </a:lnTo>
                    <a:lnTo>
                      <a:pt x="175" y="0"/>
                    </a:lnTo>
                    <a:lnTo>
                      <a:pt x="0" y="175"/>
                    </a:lnTo>
                    <a:lnTo>
                      <a:pt x="0" y="422"/>
                    </a:lnTo>
                    <a:lnTo>
                      <a:pt x="495" y="422"/>
                    </a:lnTo>
                    <a:close/>
                  </a:path>
                </a:pathLst>
              </a:custGeom>
              <a:solidFill>
                <a:srgbClr val="6D619E"/>
              </a:solidFill>
              <a:ln w="9525">
                <a:solidFill>
                  <a:srgbClr val="23CBFF"/>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61" name="Rectangle 694"/>
              <p:cNvSpPr>
                <a:spLocks noChangeArrowheads="1"/>
              </p:cNvSpPr>
              <p:nvPr/>
            </p:nvSpPr>
            <p:spPr bwMode="auto">
              <a:xfrm>
                <a:off x="820" y="1727"/>
                <a:ext cx="495" cy="247"/>
              </a:xfrm>
              <a:prstGeom prst="rect">
                <a:avLst/>
              </a:prstGeom>
              <a:solidFill>
                <a:srgbClr val="8E85B7"/>
              </a:solidFill>
              <a:ln w="9525">
                <a:solidFill>
                  <a:srgbClr val="23CBFF"/>
                </a:solidFill>
                <a:miter lim="800000"/>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62" name="Freeform 695"/>
              <p:cNvSpPr>
                <a:spLocks/>
              </p:cNvSpPr>
              <p:nvPr/>
            </p:nvSpPr>
            <p:spPr bwMode="auto">
              <a:xfrm>
                <a:off x="820" y="1552"/>
                <a:ext cx="671" cy="175"/>
              </a:xfrm>
              <a:custGeom>
                <a:avLst/>
                <a:gdLst/>
                <a:ahLst/>
                <a:cxnLst>
                  <a:cxn ang="0">
                    <a:pos x="0" y="175"/>
                  </a:cxn>
                  <a:cxn ang="0">
                    <a:pos x="495" y="175"/>
                  </a:cxn>
                  <a:cxn ang="0">
                    <a:pos x="671" y="0"/>
                  </a:cxn>
                  <a:cxn ang="0">
                    <a:pos x="175" y="0"/>
                  </a:cxn>
                  <a:cxn ang="0">
                    <a:pos x="0" y="175"/>
                  </a:cxn>
                </a:cxnLst>
                <a:rect l="0" t="0" r="r" b="b"/>
                <a:pathLst>
                  <a:path w="671" h="175">
                    <a:moveTo>
                      <a:pt x="0" y="175"/>
                    </a:moveTo>
                    <a:lnTo>
                      <a:pt x="495" y="175"/>
                    </a:lnTo>
                    <a:lnTo>
                      <a:pt x="671" y="0"/>
                    </a:lnTo>
                    <a:lnTo>
                      <a:pt x="175" y="0"/>
                    </a:lnTo>
                    <a:lnTo>
                      <a:pt x="0" y="175"/>
                    </a:lnTo>
                    <a:close/>
                  </a:path>
                </a:pathLst>
              </a:custGeom>
              <a:solidFill>
                <a:srgbClr val="BBB4D6"/>
              </a:solidFill>
              <a:ln w="9525">
                <a:solidFill>
                  <a:srgbClr val="23CBFF"/>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63" name="Freeform 696"/>
              <p:cNvSpPr>
                <a:spLocks noEditPoints="1"/>
              </p:cNvSpPr>
              <p:nvPr/>
            </p:nvSpPr>
            <p:spPr bwMode="auto">
              <a:xfrm>
                <a:off x="1003" y="1584"/>
                <a:ext cx="291" cy="102"/>
              </a:xfrm>
              <a:custGeom>
                <a:avLst/>
                <a:gdLst/>
                <a:ahLst/>
                <a:cxnLst>
                  <a:cxn ang="0">
                    <a:pos x="146" y="41"/>
                  </a:cxn>
                  <a:cxn ang="0">
                    <a:pos x="115" y="18"/>
                  </a:cxn>
                  <a:cxn ang="0">
                    <a:pos x="203" y="18"/>
                  </a:cxn>
                  <a:cxn ang="0">
                    <a:pos x="146" y="41"/>
                  </a:cxn>
                  <a:cxn ang="0">
                    <a:pos x="144" y="62"/>
                  </a:cxn>
                  <a:cxn ang="0">
                    <a:pos x="174" y="85"/>
                  </a:cxn>
                  <a:cxn ang="0">
                    <a:pos x="86" y="85"/>
                  </a:cxn>
                  <a:cxn ang="0">
                    <a:pos x="144" y="62"/>
                  </a:cxn>
                  <a:cxn ang="0">
                    <a:pos x="0" y="102"/>
                  </a:cxn>
                  <a:cxn ang="0">
                    <a:pos x="225" y="102"/>
                  </a:cxn>
                  <a:cxn ang="0">
                    <a:pos x="162" y="53"/>
                  </a:cxn>
                  <a:cxn ang="0">
                    <a:pos x="291" y="0"/>
                  </a:cxn>
                  <a:cxn ang="0">
                    <a:pos x="64" y="0"/>
                  </a:cxn>
                  <a:cxn ang="0">
                    <a:pos x="128" y="50"/>
                  </a:cxn>
                  <a:cxn ang="0">
                    <a:pos x="0" y="102"/>
                  </a:cxn>
                </a:cxnLst>
                <a:rect l="0" t="0" r="r" b="b"/>
                <a:pathLst>
                  <a:path w="291" h="102">
                    <a:moveTo>
                      <a:pt x="146" y="41"/>
                    </a:moveTo>
                    <a:lnTo>
                      <a:pt x="115" y="18"/>
                    </a:lnTo>
                    <a:lnTo>
                      <a:pt x="203" y="18"/>
                    </a:lnTo>
                    <a:lnTo>
                      <a:pt x="146" y="41"/>
                    </a:lnTo>
                    <a:close/>
                    <a:moveTo>
                      <a:pt x="144" y="62"/>
                    </a:moveTo>
                    <a:lnTo>
                      <a:pt x="174" y="85"/>
                    </a:lnTo>
                    <a:lnTo>
                      <a:pt x="86" y="85"/>
                    </a:lnTo>
                    <a:lnTo>
                      <a:pt x="144" y="62"/>
                    </a:lnTo>
                    <a:close/>
                    <a:moveTo>
                      <a:pt x="0" y="102"/>
                    </a:moveTo>
                    <a:lnTo>
                      <a:pt x="225" y="102"/>
                    </a:lnTo>
                    <a:lnTo>
                      <a:pt x="162" y="53"/>
                    </a:lnTo>
                    <a:lnTo>
                      <a:pt x="291" y="0"/>
                    </a:lnTo>
                    <a:lnTo>
                      <a:pt x="64" y="0"/>
                    </a:lnTo>
                    <a:lnTo>
                      <a:pt x="128" y="50"/>
                    </a:lnTo>
                    <a:lnTo>
                      <a:pt x="0" y="102"/>
                    </a:lnTo>
                    <a:close/>
                  </a:path>
                </a:pathLst>
              </a:custGeom>
              <a:solidFill>
                <a:srgbClr val="000000"/>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64" name="Freeform 697"/>
              <p:cNvSpPr>
                <a:spLocks noEditPoints="1"/>
              </p:cNvSpPr>
              <p:nvPr/>
            </p:nvSpPr>
            <p:spPr bwMode="auto">
              <a:xfrm>
                <a:off x="1017" y="1593"/>
                <a:ext cx="291" cy="101"/>
              </a:xfrm>
              <a:custGeom>
                <a:avLst/>
                <a:gdLst/>
                <a:ahLst/>
                <a:cxnLst>
                  <a:cxn ang="0">
                    <a:pos x="147" y="41"/>
                  </a:cxn>
                  <a:cxn ang="0">
                    <a:pos x="117" y="17"/>
                  </a:cxn>
                  <a:cxn ang="0">
                    <a:pos x="205" y="17"/>
                  </a:cxn>
                  <a:cxn ang="0">
                    <a:pos x="147" y="41"/>
                  </a:cxn>
                  <a:cxn ang="0">
                    <a:pos x="144" y="60"/>
                  </a:cxn>
                  <a:cxn ang="0">
                    <a:pos x="176" y="84"/>
                  </a:cxn>
                  <a:cxn ang="0">
                    <a:pos x="87" y="84"/>
                  </a:cxn>
                  <a:cxn ang="0">
                    <a:pos x="144" y="60"/>
                  </a:cxn>
                  <a:cxn ang="0">
                    <a:pos x="0" y="101"/>
                  </a:cxn>
                  <a:cxn ang="0">
                    <a:pos x="227" y="101"/>
                  </a:cxn>
                  <a:cxn ang="0">
                    <a:pos x="163" y="53"/>
                  </a:cxn>
                  <a:cxn ang="0">
                    <a:pos x="291" y="0"/>
                  </a:cxn>
                  <a:cxn ang="0">
                    <a:pos x="66" y="0"/>
                  </a:cxn>
                  <a:cxn ang="0">
                    <a:pos x="129" y="48"/>
                  </a:cxn>
                  <a:cxn ang="0">
                    <a:pos x="0" y="101"/>
                  </a:cxn>
                </a:cxnLst>
                <a:rect l="0" t="0" r="r" b="b"/>
                <a:pathLst>
                  <a:path w="291" h="101">
                    <a:moveTo>
                      <a:pt x="147" y="41"/>
                    </a:moveTo>
                    <a:lnTo>
                      <a:pt x="117" y="17"/>
                    </a:lnTo>
                    <a:lnTo>
                      <a:pt x="205" y="17"/>
                    </a:lnTo>
                    <a:lnTo>
                      <a:pt x="147" y="41"/>
                    </a:lnTo>
                    <a:close/>
                    <a:moveTo>
                      <a:pt x="144" y="60"/>
                    </a:moveTo>
                    <a:lnTo>
                      <a:pt x="176" y="84"/>
                    </a:lnTo>
                    <a:lnTo>
                      <a:pt x="87" y="84"/>
                    </a:lnTo>
                    <a:lnTo>
                      <a:pt x="144" y="60"/>
                    </a:lnTo>
                    <a:close/>
                    <a:moveTo>
                      <a:pt x="0" y="101"/>
                    </a:moveTo>
                    <a:lnTo>
                      <a:pt x="227" y="101"/>
                    </a:lnTo>
                    <a:lnTo>
                      <a:pt x="163" y="53"/>
                    </a:lnTo>
                    <a:lnTo>
                      <a:pt x="291" y="0"/>
                    </a:lnTo>
                    <a:lnTo>
                      <a:pt x="66" y="0"/>
                    </a:lnTo>
                    <a:lnTo>
                      <a:pt x="129" y="48"/>
                    </a:lnTo>
                    <a:lnTo>
                      <a:pt x="0" y="101"/>
                    </a:lnTo>
                    <a:close/>
                  </a:path>
                </a:pathLst>
              </a:custGeom>
              <a:solidFill>
                <a:srgbClr val="FFFFFF"/>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65" name="Freeform 698"/>
              <p:cNvSpPr>
                <a:spLocks/>
              </p:cNvSpPr>
              <p:nvPr/>
            </p:nvSpPr>
            <p:spPr bwMode="auto">
              <a:xfrm>
                <a:off x="1015" y="1803"/>
                <a:ext cx="149" cy="115"/>
              </a:xfrm>
              <a:custGeom>
                <a:avLst/>
                <a:gdLst/>
                <a:ahLst/>
                <a:cxnLst>
                  <a:cxn ang="0">
                    <a:pos x="106" y="112"/>
                  </a:cxn>
                  <a:cxn ang="0">
                    <a:pos x="83" y="115"/>
                  </a:cxn>
                  <a:cxn ang="0">
                    <a:pos x="58" y="112"/>
                  </a:cxn>
                  <a:cxn ang="0">
                    <a:pos x="39" y="104"/>
                  </a:cxn>
                  <a:cxn ang="0">
                    <a:pos x="1" y="113"/>
                  </a:cxn>
                  <a:cxn ang="0">
                    <a:pos x="39" y="75"/>
                  </a:cxn>
                  <a:cxn ang="0">
                    <a:pos x="46" y="88"/>
                  </a:cxn>
                  <a:cxn ang="0">
                    <a:pos x="60" y="94"/>
                  </a:cxn>
                  <a:cxn ang="0">
                    <a:pos x="86" y="94"/>
                  </a:cxn>
                  <a:cxn ang="0">
                    <a:pos x="97" y="86"/>
                  </a:cxn>
                  <a:cxn ang="0">
                    <a:pos x="94" y="77"/>
                  </a:cxn>
                  <a:cxn ang="0">
                    <a:pos x="82" y="71"/>
                  </a:cxn>
                  <a:cxn ang="0">
                    <a:pos x="65" y="66"/>
                  </a:cxn>
                  <a:cxn ang="0">
                    <a:pos x="36" y="59"/>
                  </a:cxn>
                  <a:cxn ang="0">
                    <a:pos x="17" y="52"/>
                  </a:cxn>
                  <a:cxn ang="0">
                    <a:pos x="6" y="46"/>
                  </a:cxn>
                  <a:cxn ang="0">
                    <a:pos x="0" y="32"/>
                  </a:cxn>
                  <a:cxn ang="0">
                    <a:pos x="1" y="24"/>
                  </a:cxn>
                  <a:cxn ang="0">
                    <a:pos x="11" y="12"/>
                  </a:cxn>
                  <a:cxn ang="0">
                    <a:pos x="29" y="5"/>
                  </a:cxn>
                  <a:cxn ang="0">
                    <a:pos x="53" y="0"/>
                  </a:cxn>
                  <a:cxn ang="0">
                    <a:pos x="73" y="1"/>
                  </a:cxn>
                  <a:cxn ang="0">
                    <a:pos x="94" y="7"/>
                  </a:cxn>
                  <a:cxn ang="0">
                    <a:pos x="100" y="1"/>
                  </a:cxn>
                  <a:cxn ang="0">
                    <a:pos x="137" y="35"/>
                  </a:cxn>
                  <a:cxn ang="0">
                    <a:pos x="97" y="29"/>
                  </a:cxn>
                  <a:cxn ang="0">
                    <a:pos x="89" y="23"/>
                  </a:cxn>
                  <a:cxn ang="0">
                    <a:pos x="68" y="19"/>
                  </a:cxn>
                  <a:cxn ang="0">
                    <a:pos x="52" y="22"/>
                  </a:cxn>
                  <a:cxn ang="0">
                    <a:pos x="46" y="28"/>
                  </a:cxn>
                  <a:cxn ang="0">
                    <a:pos x="51" y="35"/>
                  </a:cxn>
                  <a:cxn ang="0">
                    <a:pos x="71" y="41"/>
                  </a:cxn>
                  <a:cxn ang="0">
                    <a:pos x="97" y="47"/>
                  </a:cxn>
                  <a:cxn ang="0">
                    <a:pos x="119" y="53"/>
                  </a:cxn>
                  <a:cxn ang="0">
                    <a:pos x="131" y="58"/>
                  </a:cxn>
                  <a:cxn ang="0">
                    <a:pos x="140" y="65"/>
                  </a:cxn>
                  <a:cxn ang="0">
                    <a:pos x="148" y="77"/>
                  </a:cxn>
                  <a:cxn ang="0">
                    <a:pos x="148" y="89"/>
                  </a:cxn>
                  <a:cxn ang="0">
                    <a:pos x="138" y="101"/>
                  </a:cxn>
                  <a:cxn ang="0">
                    <a:pos x="129" y="106"/>
                  </a:cxn>
                </a:cxnLst>
                <a:rect l="0" t="0" r="r" b="b"/>
                <a:pathLst>
                  <a:path w="149" h="115">
                    <a:moveTo>
                      <a:pt x="119" y="110"/>
                    </a:moveTo>
                    <a:lnTo>
                      <a:pt x="106" y="112"/>
                    </a:lnTo>
                    <a:lnTo>
                      <a:pt x="93" y="115"/>
                    </a:lnTo>
                    <a:lnTo>
                      <a:pt x="83" y="115"/>
                    </a:lnTo>
                    <a:lnTo>
                      <a:pt x="70" y="113"/>
                    </a:lnTo>
                    <a:lnTo>
                      <a:pt x="58" y="112"/>
                    </a:lnTo>
                    <a:lnTo>
                      <a:pt x="47" y="109"/>
                    </a:lnTo>
                    <a:lnTo>
                      <a:pt x="39" y="104"/>
                    </a:lnTo>
                    <a:lnTo>
                      <a:pt x="39" y="113"/>
                    </a:lnTo>
                    <a:lnTo>
                      <a:pt x="1" y="113"/>
                    </a:lnTo>
                    <a:lnTo>
                      <a:pt x="1" y="75"/>
                    </a:lnTo>
                    <a:lnTo>
                      <a:pt x="39" y="75"/>
                    </a:lnTo>
                    <a:lnTo>
                      <a:pt x="41" y="82"/>
                    </a:lnTo>
                    <a:lnTo>
                      <a:pt x="46" y="88"/>
                    </a:lnTo>
                    <a:lnTo>
                      <a:pt x="49" y="90"/>
                    </a:lnTo>
                    <a:lnTo>
                      <a:pt x="60" y="94"/>
                    </a:lnTo>
                    <a:lnTo>
                      <a:pt x="73" y="95"/>
                    </a:lnTo>
                    <a:lnTo>
                      <a:pt x="86" y="94"/>
                    </a:lnTo>
                    <a:lnTo>
                      <a:pt x="91" y="92"/>
                    </a:lnTo>
                    <a:lnTo>
                      <a:pt x="97" y="86"/>
                    </a:lnTo>
                    <a:lnTo>
                      <a:pt x="97" y="83"/>
                    </a:lnTo>
                    <a:lnTo>
                      <a:pt x="94" y="77"/>
                    </a:lnTo>
                    <a:lnTo>
                      <a:pt x="91" y="75"/>
                    </a:lnTo>
                    <a:lnTo>
                      <a:pt x="82" y="71"/>
                    </a:lnTo>
                    <a:lnTo>
                      <a:pt x="69" y="68"/>
                    </a:lnTo>
                    <a:lnTo>
                      <a:pt x="65" y="66"/>
                    </a:lnTo>
                    <a:lnTo>
                      <a:pt x="49" y="63"/>
                    </a:lnTo>
                    <a:lnTo>
                      <a:pt x="36" y="59"/>
                    </a:lnTo>
                    <a:lnTo>
                      <a:pt x="25" y="55"/>
                    </a:lnTo>
                    <a:lnTo>
                      <a:pt x="17" y="52"/>
                    </a:lnTo>
                    <a:lnTo>
                      <a:pt x="13" y="51"/>
                    </a:lnTo>
                    <a:lnTo>
                      <a:pt x="6" y="46"/>
                    </a:lnTo>
                    <a:lnTo>
                      <a:pt x="1" y="40"/>
                    </a:lnTo>
                    <a:lnTo>
                      <a:pt x="0" y="32"/>
                    </a:lnTo>
                    <a:lnTo>
                      <a:pt x="0" y="31"/>
                    </a:lnTo>
                    <a:lnTo>
                      <a:pt x="1" y="24"/>
                    </a:lnTo>
                    <a:lnTo>
                      <a:pt x="5" y="17"/>
                    </a:lnTo>
                    <a:lnTo>
                      <a:pt x="11" y="12"/>
                    </a:lnTo>
                    <a:lnTo>
                      <a:pt x="18" y="8"/>
                    </a:lnTo>
                    <a:lnTo>
                      <a:pt x="29" y="5"/>
                    </a:lnTo>
                    <a:lnTo>
                      <a:pt x="41" y="1"/>
                    </a:lnTo>
                    <a:lnTo>
                      <a:pt x="53" y="0"/>
                    </a:lnTo>
                    <a:lnTo>
                      <a:pt x="59" y="0"/>
                    </a:lnTo>
                    <a:lnTo>
                      <a:pt x="73" y="1"/>
                    </a:lnTo>
                    <a:lnTo>
                      <a:pt x="85" y="3"/>
                    </a:lnTo>
                    <a:lnTo>
                      <a:pt x="94" y="7"/>
                    </a:lnTo>
                    <a:lnTo>
                      <a:pt x="100" y="11"/>
                    </a:lnTo>
                    <a:lnTo>
                      <a:pt x="100" y="1"/>
                    </a:lnTo>
                    <a:lnTo>
                      <a:pt x="137" y="1"/>
                    </a:lnTo>
                    <a:lnTo>
                      <a:pt x="137" y="35"/>
                    </a:lnTo>
                    <a:lnTo>
                      <a:pt x="100" y="35"/>
                    </a:lnTo>
                    <a:lnTo>
                      <a:pt x="97" y="29"/>
                    </a:lnTo>
                    <a:lnTo>
                      <a:pt x="89" y="23"/>
                    </a:lnTo>
                    <a:lnTo>
                      <a:pt x="89" y="23"/>
                    </a:lnTo>
                    <a:lnTo>
                      <a:pt x="77" y="19"/>
                    </a:lnTo>
                    <a:lnTo>
                      <a:pt x="68" y="19"/>
                    </a:lnTo>
                    <a:lnTo>
                      <a:pt x="56" y="20"/>
                    </a:lnTo>
                    <a:lnTo>
                      <a:pt x="52" y="22"/>
                    </a:lnTo>
                    <a:lnTo>
                      <a:pt x="46" y="26"/>
                    </a:lnTo>
                    <a:lnTo>
                      <a:pt x="46" y="28"/>
                    </a:lnTo>
                    <a:lnTo>
                      <a:pt x="51" y="34"/>
                    </a:lnTo>
                    <a:lnTo>
                      <a:pt x="51" y="35"/>
                    </a:lnTo>
                    <a:lnTo>
                      <a:pt x="58" y="37"/>
                    </a:lnTo>
                    <a:lnTo>
                      <a:pt x="71" y="41"/>
                    </a:lnTo>
                    <a:lnTo>
                      <a:pt x="82" y="43"/>
                    </a:lnTo>
                    <a:lnTo>
                      <a:pt x="97" y="47"/>
                    </a:lnTo>
                    <a:lnTo>
                      <a:pt x="109" y="49"/>
                    </a:lnTo>
                    <a:lnTo>
                      <a:pt x="119" y="53"/>
                    </a:lnTo>
                    <a:lnTo>
                      <a:pt x="120" y="53"/>
                    </a:lnTo>
                    <a:lnTo>
                      <a:pt x="131" y="58"/>
                    </a:lnTo>
                    <a:lnTo>
                      <a:pt x="138" y="63"/>
                    </a:lnTo>
                    <a:lnTo>
                      <a:pt x="140" y="65"/>
                    </a:lnTo>
                    <a:lnTo>
                      <a:pt x="145" y="71"/>
                    </a:lnTo>
                    <a:lnTo>
                      <a:pt x="148" y="77"/>
                    </a:lnTo>
                    <a:lnTo>
                      <a:pt x="149" y="81"/>
                    </a:lnTo>
                    <a:lnTo>
                      <a:pt x="148" y="89"/>
                    </a:lnTo>
                    <a:lnTo>
                      <a:pt x="144" y="95"/>
                    </a:lnTo>
                    <a:lnTo>
                      <a:pt x="138" y="101"/>
                    </a:lnTo>
                    <a:lnTo>
                      <a:pt x="131" y="106"/>
                    </a:lnTo>
                    <a:lnTo>
                      <a:pt x="129" y="106"/>
                    </a:lnTo>
                    <a:lnTo>
                      <a:pt x="119" y="110"/>
                    </a:lnTo>
                    <a:close/>
                  </a:path>
                </a:pathLst>
              </a:custGeom>
              <a:solidFill>
                <a:srgbClr val="000000"/>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66" name="Freeform 699"/>
              <p:cNvSpPr>
                <a:spLocks/>
              </p:cNvSpPr>
              <p:nvPr/>
            </p:nvSpPr>
            <p:spPr bwMode="auto">
              <a:xfrm>
                <a:off x="1003" y="1796"/>
                <a:ext cx="149" cy="114"/>
              </a:xfrm>
              <a:custGeom>
                <a:avLst/>
                <a:gdLst/>
                <a:ahLst/>
                <a:cxnLst>
                  <a:cxn ang="0">
                    <a:pos x="108" y="112"/>
                  </a:cxn>
                  <a:cxn ang="0">
                    <a:pos x="85" y="114"/>
                  </a:cxn>
                  <a:cxn ang="0">
                    <a:pos x="58" y="111"/>
                  </a:cxn>
                  <a:cxn ang="0">
                    <a:pos x="40" y="104"/>
                  </a:cxn>
                  <a:cxn ang="0">
                    <a:pos x="2" y="113"/>
                  </a:cxn>
                  <a:cxn ang="0">
                    <a:pos x="40" y="75"/>
                  </a:cxn>
                  <a:cxn ang="0">
                    <a:pos x="47" y="88"/>
                  </a:cxn>
                  <a:cxn ang="0">
                    <a:pos x="61" y="94"/>
                  </a:cxn>
                  <a:cxn ang="0">
                    <a:pos x="86" y="93"/>
                  </a:cxn>
                  <a:cxn ang="0">
                    <a:pos x="97" y="85"/>
                  </a:cxn>
                  <a:cxn ang="0">
                    <a:pos x="94" y="77"/>
                  </a:cxn>
                  <a:cxn ang="0">
                    <a:pos x="82" y="71"/>
                  </a:cxn>
                  <a:cxn ang="0">
                    <a:pos x="66" y="66"/>
                  </a:cxn>
                  <a:cxn ang="0">
                    <a:pos x="37" y="59"/>
                  </a:cxn>
                  <a:cxn ang="0">
                    <a:pos x="18" y="52"/>
                  </a:cxn>
                  <a:cxn ang="0">
                    <a:pos x="6" y="44"/>
                  </a:cxn>
                  <a:cxn ang="0">
                    <a:pos x="0" y="31"/>
                  </a:cxn>
                  <a:cxn ang="0">
                    <a:pos x="1" y="23"/>
                  </a:cxn>
                  <a:cxn ang="0">
                    <a:pos x="11" y="12"/>
                  </a:cxn>
                  <a:cxn ang="0">
                    <a:pos x="29" y="3"/>
                  </a:cxn>
                  <a:cxn ang="0">
                    <a:pos x="54" y="0"/>
                  </a:cxn>
                  <a:cxn ang="0">
                    <a:pos x="72" y="1"/>
                  </a:cxn>
                  <a:cxn ang="0">
                    <a:pos x="94" y="7"/>
                  </a:cxn>
                  <a:cxn ang="0">
                    <a:pos x="100" y="1"/>
                  </a:cxn>
                  <a:cxn ang="0">
                    <a:pos x="138" y="35"/>
                  </a:cxn>
                  <a:cxn ang="0">
                    <a:pos x="97" y="27"/>
                  </a:cxn>
                  <a:cxn ang="0">
                    <a:pos x="89" y="23"/>
                  </a:cxn>
                  <a:cxn ang="0">
                    <a:pos x="69" y="18"/>
                  </a:cxn>
                  <a:cxn ang="0">
                    <a:pos x="53" y="20"/>
                  </a:cxn>
                  <a:cxn ang="0">
                    <a:pos x="47" y="27"/>
                  </a:cxn>
                  <a:cxn ang="0">
                    <a:pos x="52" y="33"/>
                  </a:cxn>
                  <a:cxn ang="0">
                    <a:pos x="71" y="39"/>
                  </a:cxn>
                  <a:cxn ang="0">
                    <a:pos x="97" y="46"/>
                  </a:cxn>
                  <a:cxn ang="0">
                    <a:pos x="120" y="53"/>
                  </a:cxn>
                  <a:cxn ang="0">
                    <a:pos x="131" y="56"/>
                  </a:cxn>
                  <a:cxn ang="0">
                    <a:pos x="141" y="64"/>
                  </a:cxn>
                  <a:cxn ang="0">
                    <a:pos x="149" y="77"/>
                  </a:cxn>
                  <a:cxn ang="0">
                    <a:pos x="148" y="88"/>
                  </a:cxn>
                  <a:cxn ang="0">
                    <a:pos x="139" y="100"/>
                  </a:cxn>
                  <a:cxn ang="0">
                    <a:pos x="129" y="106"/>
                  </a:cxn>
                </a:cxnLst>
                <a:rect l="0" t="0" r="r" b="b"/>
                <a:pathLst>
                  <a:path w="149" h="114">
                    <a:moveTo>
                      <a:pt x="118" y="110"/>
                    </a:moveTo>
                    <a:lnTo>
                      <a:pt x="108" y="112"/>
                    </a:lnTo>
                    <a:lnTo>
                      <a:pt x="94" y="113"/>
                    </a:lnTo>
                    <a:lnTo>
                      <a:pt x="85" y="114"/>
                    </a:lnTo>
                    <a:lnTo>
                      <a:pt x="70" y="113"/>
                    </a:lnTo>
                    <a:lnTo>
                      <a:pt x="58" y="111"/>
                    </a:lnTo>
                    <a:lnTo>
                      <a:pt x="48" y="107"/>
                    </a:lnTo>
                    <a:lnTo>
                      <a:pt x="40" y="104"/>
                    </a:lnTo>
                    <a:lnTo>
                      <a:pt x="40" y="113"/>
                    </a:lnTo>
                    <a:lnTo>
                      <a:pt x="2" y="113"/>
                    </a:lnTo>
                    <a:lnTo>
                      <a:pt x="2" y="75"/>
                    </a:lnTo>
                    <a:lnTo>
                      <a:pt x="40" y="75"/>
                    </a:lnTo>
                    <a:lnTo>
                      <a:pt x="41" y="82"/>
                    </a:lnTo>
                    <a:lnTo>
                      <a:pt x="47" y="88"/>
                    </a:lnTo>
                    <a:lnTo>
                      <a:pt x="51" y="90"/>
                    </a:lnTo>
                    <a:lnTo>
                      <a:pt x="61" y="94"/>
                    </a:lnTo>
                    <a:lnTo>
                      <a:pt x="74" y="95"/>
                    </a:lnTo>
                    <a:lnTo>
                      <a:pt x="86" y="93"/>
                    </a:lnTo>
                    <a:lnTo>
                      <a:pt x="91" y="91"/>
                    </a:lnTo>
                    <a:lnTo>
                      <a:pt x="97" y="85"/>
                    </a:lnTo>
                    <a:lnTo>
                      <a:pt x="98" y="83"/>
                    </a:lnTo>
                    <a:lnTo>
                      <a:pt x="94" y="77"/>
                    </a:lnTo>
                    <a:lnTo>
                      <a:pt x="91" y="75"/>
                    </a:lnTo>
                    <a:lnTo>
                      <a:pt x="82" y="71"/>
                    </a:lnTo>
                    <a:lnTo>
                      <a:pt x="69" y="67"/>
                    </a:lnTo>
                    <a:lnTo>
                      <a:pt x="66" y="66"/>
                    </a:lnTo>
                    <a:lnTo>
                      <a:pt x="51" y="62"/>
                    </a:lnTo>
                    <a:lnTo>
                      <a:pt x="37" y="59"/>
                    </a:lnTo>
                    <a:lnTo>
                      <a:pt x="26" y="55"/>
                    </a:lnTo>
                    <a:lnTo>
                      <a:pt x="18" y="52"/>
                    </a:lnTo>
                    <a:lnTo>
                      <a:pt x="14" y="49"/>
                    </a:lnTo>
                    <a:lnTo>
                      <a:pt x="6" y="44"/>
                    </a:lnTo>
                    <a:lnTo>
                      <a:pt x="2" y="38"/>
                    </a:lnTo>
                    <a:lnTo>
                      <a:pt x="0" y="31"/>
                    </a:lnTo>
                    <a:lnTo>
                      <a:pt x="0" y="30"/>
                    </a:lnTo>
                    <a:lnTo>
                      <a:pt x="1" y="23"/>
                    </a:lnTo>
                    <a:lnTo>
                      <a:pt x="5" y="17"/>
                    </a:lnTo>
                    <a:lnTo>
                      <a:pt x="11" y="12"/>
                    </a:lnTo>
                    <a:lnTo>
                      <a:pt x="18" y="8"/>
                    </a:lnTo>
                    <a:lnTo>
                      <a:pt x="29" y="3"/>
                    </a:lnTo>
                    <a:lnTo>
                      <a:pt x="41" y="1"/>
                    </a:lnTo>
                    <a:lnTo>
                      <a:pt x="54" y="0"/>
                    </a:lnTo>
                    <a:lnTo>
                      <a:pt x="59" y="0"/>
                    </a:lnTo>
                    <a:lnTo>
                      <a:pt x="72" y="1"/>
                    </a:lnTo>
                    <a:lnTo>
                      <a:pt x="85" y="3"/>
                    </a:lnTo>
                    <a:lnTo>
                      <a:pt x="94" y="7"/>
                    </a:lnTo>
                    <a:lnTo>
                      <a:pt x="100" y="10"/>
                    </a:lnTo>
                    <a:lnTo>
                      <a:pt x="100" y="1"/>
                    </a:lnTo>
                    <a:lnTo>
                      <a:pt x="138" y="1"/>
                    </a:lnTo>
                    <a:lnTo>
                      <a:pt x="138" y="35"/>
                    </a:lnTo>
                    <a:lnTo>
                      <a:pt x="100" y="35"/>
                    </a:lnTo>
                    <a:lnTo>
                      <a:pt x="97" y="27"/>
                    </a:lnTo>
                    <a:lnTo>
                      <a:pt x="89" y="23"/>
                    </a:lnTo>
                    <a:lnTo>
                      <a:pt x="89" y="23"/>
                    </a:lnTo>
                    <a:lnTo>
                      <a:pt x="78" y="19"/>
                    </a:lnTo>
                    <a:lnTo>
                      <a:pt x="69" y="18"/>
                    </a:lnTo>
                    <a:lnTo>
                      <a:pt x="55" y="20"/>
                    </a:lnTo>
                    <a:lnTo>
                      <a:pt x="53" y="20"/>
                    </a:lnTo>
                    <a:lnTo>
                      <a:pt x="47" y="26"/>
                    </a:lnTo>
                    <a:lnTo>
                      <a:pt x="47" y="27"/>
                    </a:lnTo>
                    <a:lnTo>
                      <a:pt x="51" y="33"/>
                    </a:lnTo>
                    <a:lnTo>
                      <a:pt x="52" y="33"/>
                    </a:lnTo>
                    <a:lnTo>
                      <a:pt x="59" y="37"/>
                    </a:lnTo>
                    <a:lnTo>
                      <a:pt x="71" y="39"/>
                    </a:lnTo>
                    <a:lnTo>
                      <a:pt x="82" y="43"/>
                    </a:lnTo>
                    <a:lnTo>
                      <a:pt x="97" y="46"/>
                    </a:lnTo>
                    <a:lnTo>
                      <a:pt x="110" y="49"/>
                    </a:lnTo>
                    <a:lnTo>
                      <a:pt x="120" y="53"/>
                    </a:lnTo>
                    <a:lnTo>
                      <a:pt x="121" y="53"/>
                    </a:lnTo>
                    <a:lnTo>
                      <a:pt x="131" y="56"/>
                    </a:lnTo>
                    <a:lnTo>
                      <a:pt x="139" y="62"/>
                    </a:lnTo>
                    <a:lnTo>
                      <a:pt x="141" y="64"/>
                    </a:lnTo>
                    <a:lnTo>
                      <a:pt x="146" y="70"/>
                    </a:lnTo>
                    <a:lnTo>
                      <a:pt x="149" y="77"/>
                    </a:lnTo>
                    <a:lnTo>
                      <a:pt x="149" y="81"/>
                    </a:lnTo>
                    <a:lnTo>
                      <a:pt x="148" y="88"/>
                    </a:lnTo>
                    <a:lnTo>
                      <a:pt x="144" y="95"/>
                    </a:lnTo>
                    <a:lnTo>
                      <a:pt x="139" y="100"/>
                    </a:lnTo>
                    <a:lnTo>
                      <a:pt x="131" y="105"/>
                    </a:lnTo>
                    <a:lnTo>
                      <a:pt x="129" y="106"/>
                    </a:lnTo>
                    <a:lnTo>
                      <a:pt x="118" y="110"/>
                    </a:lnTo>
                    <a:close/>
                  </a:path>
                </a:pathLst>
              </a:custGeom>
              <a:solidFill>
                <a:srgbClr val="FFFFFF"/>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544" name="Group 700"/>
            <p:cNvGrpSpPr>
              <a:grpSpLocks/>
            </p:cNvGrpSpPr>
            <p:nvPr/>
          </p:nvGrpSpPr>
          <p:grpSpPr bwMode="auto">
            <a:xfrm>
              <a:off x="8342014" y="4786306"/>
              <a:ext cx="374176" cy="54397"/>
              <a:chOff x="820" y="1552"/>
              <a:chExt cx="671" cy="422"/>
            </a:xfrm>
          </p:grpSpPr>
          <p:sp>
            <p:nvSpPr>
              <p:cNvPr id="553" name="Freeform 701"/>
              <p:cNvSpPr>
                <a:spLocks/>
              </p:cNvSpPr>
              <p:nvPr/>
            </p:nvSpPr>
            <p:spPr bwMode="auto">
              <a:xfrm>
                <a:off x="820" y="1552"/>
                <a:ext cx="671" cy="422"/>
              </a:xfrm>
              <a:custGeom>
                <a:avLst/>
                <a:gdLst/>
                <a:ahLst/>
                <a:cxnLst>
                  <a:cxn ang="0">
                    <a:pos x="495" y="422"/>
                  </a:cxn>
                  <a:cxn ang="0">
                    <a:pos x="671" y="247"/>
                  </a:cxn>
                  <a:cxn ang="0">
                    <a:pos x="671" y="0"/>
                  </a:cxn>
                  <a:cxn ang="0">
                    <a:pos x="175" y="0"/>
                  </a:cxn>
                  <a:cxn ang="0">
                    <a:pos x="0" y="175"/>
                  </a:cxn>
                  <a:cxn ang="0">
                    <a:pos x="0" y="422"/>
                  </a:cxn>
                  <a:cxn ang="0">
                    <a:pos x="495" y="422"/>
                  </a:cxn>
                </a:cxnLst>
                <a:rect l="0" t="0" r="r" b="b"/>
                <a:pathLst>
                  <a:path w="671" h="422">
                    <a:moveTo>
                      <a:pt x="495" y="422"/>
                    </a:moveTo>
                    <a:lnTo>
                      <a:pt x="671" y="247"/>
                    </a:lnTo>
                    <a:lnTo>
                      <a:pt x="671" y="0"/>
                    </a:lnTo>
                    <a:lnTo>
                      <a:pt x="175" y="0"/>
                    </a:lnTo>
                    <a:lnTo>
                      <a:pt x="0" y="175"/>
                    </a:lnTo>
                    <a:lnTo>
                      <a:pt x="0" y="422"/>
                    </a:lnTo>
                    <a:lnTo>
                      <a:pt x="495" y="422"/>
                    </a:lnTo>
                    <a:close/>
                  </a:path>
                </a:pathLst>
              </a:custGeom>
              <a:solidFill>
                <a:srgbClr val="6D619E"/>
              </a:solidFill>
              <a:ln w="9525">
                <a:solidFill>
                  <a:srgbClr val="23CBFF"/>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54" name="Rectangle 702"/>
              <p:cNvSpPr>
                <a:spLocks noChangeArrowheads="1"/>
              </p:cNvSpPr>
              <p:nvPr/>
            </p:nvSpPr>
            <p:spPr bwMode="auto">
              <a:xfrm>
                <a:off x="820" y="1727"/>
                <a:ext cx="495" cy="247"/>
              </a:xfrm>
              <a:prstGeom prst="rect">
                <a:avLst/>
              </a:prstGeom>
              <a:solidFill>
                <a:srgbClr val="8E85B7"/>
              </a:solidFill>
              <a:ln w="9525">
                <a:solidFill>
                  <a:srgbClr val="23CBFF"/>
                </a:solidFill>
                <a:miter lim="800000"/>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55" name="Freeform 703"/>
              <p:cNvSpPr>
                <a:spLocks/>
              </p:cNvSpPr>
              <p:nvPr/>
            </p:nvSpPr>
            <p:spPr bwMode="auto">
              <a:xfrm>
                <a:off x="820" y="1552"/>
                <a:ext cx="671" cy="175"/>
              </a:xfrm>
              <a:custGeom>
                <a:avLst/>
                <a:gdLst/>
                <a:ahLst/>
                <a:cxnLst>
                  <a:cxn ang="0">
                    <a:pos x="0" y="175"/>
                  </a:cxn>
                  <a:cxn ang="0">
                    <a:pos x="495" y="175"/>
                  </a:cxn>
                  <a:cxn ang="0">
                    <a:pos x="671" y="0"/>
                  </a:cxn>
                  <a:cxn ang="0">
                    <a:pos x="175" y="0"/>
                  </a:cxn>
                  <a:cxn ang="0">
                    <a:pos x="0" y="175"/>
                  </a:cxn>
                </a:cxnLst>
                <a:rect l="0" t="0" r="r" b="b"/>
                <a:pathLst>
                  <a:path w="671" h="175">
                    <a:moveTo>
                      <a:pt x="0" y="175"/>
                    </a:moveTo>
                    <a:lnTo>
                      <a:pt x="495" y="175"/>
                    </a:lnTo>
                    <a:lnTo>
                      <a:pt x="671" y="0"/>
                    </a:lnTo>
                    <a:lnTo>
                      <a:pt x="175" y="0"/>
                    </a:lnTo>
                    <a:lnTo>
                      <a:pt x="0" y="175"/>
                    </a:lnTo>
                    <a:close/>
                  </a:path>
                </a:pathLst>
              </a:custGeom>
              <a:solidFill>
                <a:srgbClr val="BBB4D6"/>
              </a:solidFill>
              <a:ln w="9525">
                <a:solidFill>
                  <a:srgbClr val="23CBFF"/>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56" name="Freeform 704"/>
              <p:cNvSpPr>
                <a:spLocks noEditPoints="1"/>
              </p:cNvSpPr>
              <p:nvPr/>
            </p:nvSpPr>
            <p:spPr bwMode="auto">
              <a:xfrm>
                <a:off x="1003" y="1584"/>
                <a:ext cx="291" cy="102"/>
              </a:xfrm>
              <a:custGeom>
                <a:avLst/>
                <a:gdLst/>
                <a:ahLst/>
                <a:cxnLst>
                  <a:cxn ang="0">
                    <a:pos x="146" y="41"/>
                  </a:cxn>
                  <a:cxn ang="0">
                    <a:pos x="115" y="18"/>
                  </a:cxn>
                  <a:cxn ang="0">
                    <a:pos x="203" y="18"/>
                  </a:cxn>
                  <a:cxn ang="0">
                    <a:pos x="146" y="41"/>
                  </a:cxn>
                  <a:cxn ang="0">
                    <a:pos x="144" y="62"/>
                  </a:cxn>
                  <a:cxn ang="0">
                    <a:pos x="174" y="85"/>
                  </a:cxn>
                  <a:cxn ang="0">
                    <a:pos x="86" y="85"/>
                  </a:cxn>
                  <a:cxn ang="0">
                    <a:pos x="144" y="62"/>
                  </a:cxn>
                  <a:cxn ang="0">
                    <a:pos x="0" y="102"/>
                  </a:cxn>
                  <a:cxn ang="0">
                    <a:pos x="225" y="102"/>
                  </a:cxn>
                  <a:cxn ang="0">
                    <a:pos x="162" y="53"/>
                  </a:cxn>
                  <a:cxn ang="0">
                    <a:pos x="291" y="0"/>
                  </a:cxn>
                  <a:cxn ang="0">
                    <a:pos x="64" y="0"/>
                  </a:cxn>
                  <a:cxn ang="0">
                    <a:pos x="128" y="50"/>
                  </a:cxn>
                  <a:cxn ang="0">
                    <a:pos x="0" y="102"/>
                  </a:cxn>
                </a:cxnLst>
                <a:rect l="0" t="0" r="r" b="b"/>
                <a:pathLst>
                  <a:path w="291" h="102">
                    <a:moveTo>
                      <a:pt x="146" y="41"/>
                    </a:moveTo>
                    <a:lnTo>
                      <a:pt x="115" y="18"/>
                    </a:lnTo>
                    <a:lnTo>
                      <a:pt x="203" y="18"/>
                    </a:lnTo>
                    <a:lnTo>
                      <a:pt x="146" y="41"/>
                    </a:lnTo>
                    <a:close/>
                    <a:moveTo>
                      <a:pt x="144" y="62"/>
                    </a:moveTo>
                    <a:lnTo>
                      <a:pt x="174" y="85"/>
                    </a:lnTo>
                    <a:lnTo>
                      <a:pt x="86" y="85"/>
                    </a:lnTo>
                    <a:lnTo>
                      <a:pt x="144" y="62"/>
                    </a:lnTo>
                    <a:close/>
                    <a:moveTo>
                      <a:pt x="0" y="102"/>
                    </a:moveTo>
                    <a:lnTo>
                      <a:pt x="225" y="102"/>
                    </a:lnTo>
                    <a:lnTo>
                      <a:pt x="162" y="53"/>
                    </a:lnTo>
                    <a:lnTo>
                      <a:pt x="291" y="0"/>
                    </a:lnTo>
                    <a:lnTo>
                      <a:pt x="64" y="0"/>
                    </a:lnTo>
                    <a:lnTo>
                      <a:pt x="128" y="50"/>
                    </a:lnTo>
                    <a:lnTo>
                      <a:pt x="0" y="102"/>
                    </a:lnTo>
                    <a:close/>
                  </a:path>
                </a:pathLst>
              </a:custGeom>
              <a:solidFill>
                <a:srgbClr val="000000"/>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57" name="Freeform 705"/>
              <p:cNvSpPr>
                <a:spLocks noEditPoints="1"/>
              </p:cNvSpPr>
              <p:nvPr/>
            </p:nvSpPr>
            <p:spPr bwMode="auto">
              <a:xfrm>
                <a:off x="1017" y="1593"/>
                <a:ext cx="291" cy="101"/>
              </a:xfrm>
              <a:custGeom>
                <a:avLst/>
                <a:gdLst/>
                <a:ahLst/>
                <a:cxnLst>
                  <a:cxn ang="0">
                    <a:pos x="147" y="41"/>
                  </a:cxn>
                  <a:cxn ang="0">
                    <a:pos x="117" y="17"/>
                  </a:cxn>
                  <a:cxn ang="0">
                    <a:pos x="205" y="17"/>
                  </a:cxn>
                  <a:cxn ang="0">
                    <a:pos x="147" y="41"/>
                  </a:cxn>
                  <a:cxn ang="0">
                    <a:pos x="144" y="60"/>
                  </a:cxn>
                  <a:cxn ang="0">
                    <a:pos x="176" y="84"/>
                  </a:cxn>
                  <a:cxn ang="0">
                    <a:pos x="87" y="84"/>
                  </a:cxn>
                  <a:cxn ang="0">
                    <a:pos x="144" y="60"/>
                  </a:cxn>
                  <a:cxn ang="0">
                    <a:pos x="0" y="101"/>
                  </a:cxn>
                  <a:cxn ang="0">
                    <a:pos x="227" y="101"/>
                  </a:cxn>
                  <a:cxn ang="0">
                    <a:pos x="163" y="53"/>
                  </a:cxn>
                  <a:cxn ang="0">
                    <a:pos x="291" y="0"/>
                  </a:cxn>
                  <a:cxn ang="0">
                    <a:pos x="66" y="0"/>
                  </a:cxn>
                  <a:cxn ang="0">
                    <a:pos x="129" y="48"/>
                  </a:cxn>
                  <a:cxn ang="0">
                    <a:pos x="0" y="101"/>
                  </a:cxn>
                </a:cxnLst>
                <a:rect l="0" t="0" r="r" b="b"/>
                <a:pathLst>
                  <a:path w="291" h="101">
                    <a:moveTo>
                      <a:pt x="147" y="41"/>
                    </a:moveTo>
                    <a:lnTo>
                      <a:pt x="117" y="17"/>
                    </a:lnTo>
                    <a:lnTo>
                      <a:pt x="205" y="17"/>
                    </a:lnTo>
                    <a:lnTo>
                      <a:pt x="147" y="41"/>
                    </a:lnTo>
                    <a:close/>
                    <a:moveTo>
                      <a:pt x="144" y="60"/>
                    </a:moveTo>
                    <a:lnTo>
                      <a:pt x="176" y="84"/>
                    </a:lnTo>
                    <a:lnTo>
                      <a:pt x="87" y="84"/>
                    </a:lnTo>
                    <a:lnTo>
                      <a:pt x="144" y="60"/>
                    </a:lnTo>
                    <a:close/>
                    <a:moveTo>
                      <a:pt x="0" y="101"/>
                    </a:moveTo>
                    <a:lnTo>
                      <a:pt x="227" y="101"/>
                    </a:lnTo>
                    <a:lnTo>
                      <a:pt x="163" y="53"/>
                    </a:lnTo>
                    <a:lnTo>
                      <a:pt x="291" y="0"/>
                    </a:lnTo>
                    <a:lnTo>
                      <a:pt x="66" y="0"/>
                    </a:lnTo>
                    <a:lnTo>
                      <a:pt x="129" y="48"/>
                    </a:lnTo>
                    <a:lnTo>
                      <a:pt x="0" y="101"/>
                    </a:lnTo>
                    <a:close/>
                  </a:path>
                </a:pathLst>
              </a:custGeom>
              <a:solidFill>
                <a:srgbClr val="FFFFFF"/>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58" name="Freeform 706"/>
              <p:cNvSpPr>
                <a:spLocks/>
              </p:cNvSpPr>
              <p:nvPr/>
            </p:nvSpPr>
            <p:spPr bwMode="auto">
              <a:xfrm>
                <a:off x="1015" y="1803"/>
                <a:ext cx="149" cy="115"/>
              </a:xfrm>
              <a:custGeom>
                <a:avLst/>
                <a:gdLst/>
                <a:ahLst/>
                <a:cxnLst>
                  <a:cxn ang="0">
                    <a:pos x="106" y="112"/>
                  </a:cxn>
                  <a:cxn ang="0">
                    <a:pos x="83" y="115"/>
                  </a:cxn>
                  <a:cxn ang="0">
                    <a:pos x="58" y="112"/>
                  </a:cxn>
                  <a:cxn ang="0">
                    <a:pos x="39" y="104"/>
                  </a:cxn>
                  <a:cxn ang="0">
                    <a:pos x="1" y="113"/>
                  </a:cxn>
                  <a:cxn ang="0">
                    <a:pos x="39" y="75"/>
                  </a:cxn>
                  <a:cxn ang="0">
                    <a:pos x="46" y="88"/>
                  </a:cxn>
                  <a:cxn ang="0">
                    <a:pos x="60" y="94"/>
                  </a:cxn>
                  <a:cxn ang="0">
                    <a:pos x="86" y="94"/>
                  </a:cxn>
                  <a:cxn ang="0">
                    <a:pos x="97" y="86"/>
                  </a:cxn>
                  <a:cxn ang="0">
                    <a:pos x="94" y="77"/>
                  </a:cxn>
                  <a:cxn ang="0">
                    <a:pos x="82" y="71"/>
                  </a:cxn>
                  <a:cxn ang="0">
                    <a:pos x="65" y="66"/>
                  </a:cxn>
                  <a:cxn ang="0">
                    <a:pos x="36" y="59"/>
                  </a:cxn>
                  <a:cxn ang="0">
                    <a:pos x="17" y="52"/>
                  </a:cxn>
                  <a:cxn ang="0">
                    <a:pos x="6" y="46"/>
                  </a:cxn>
                  <a:cxn ang="0">
                    <a:pos x="0" y="32"/>
                  </a:cxn>
                  <a:cxn ang="0">
                    <a:pos x="1" y="24"/>
                  </a:cxn>
                  <a:cxn ang="0">
                    <a:pos x="11" y="12"/>
                  </a:cxn>
                  <a:cxn ang="0">
                    <a:pos x="29" y="5"/>
                  </a:cxn>
                  <a:cxn ang="0">
                    <a:pos x="53" y="0"/>
                  </a:cxn>
                  <a:cxn ang="0">
                    <a:pos x="73" y="1"/>
                  </a:cxn>
                  <a:cxn ang="0">
                    <a:pos x="94" y="7"/>
                  </a:cxn>
                  <a:cxn ang="0">
                    <a:pos x="100" y="1"/>
                  </a:cxn>
                  <a:cxn ang="0">
                    <a:pos x="137" y="35"/>
                  </a:cxn>
                  <a:cxn ang="0">
                    <a:pos x="97" y="29"/>
                  </a:cxn>
                  <a:cxn ang="0">
                    <a:pos x="89" y="23"/>
                  </a:cxn>
                  <a:cxn ang="0">
                    <a:pos x="68" y="19"/>
                  </a:cxn>
                  <a:cxn ang="0">
                    <a:pos x="52" y="22"/>
                  </a:cxn>
                  <a:cxn ang="0">
                    <a:pos x="46" y="28"/>
                  </a:cxn>
                  <a:cxn ang="0">
                    <a:pos x="51" y="35"/>
                  </a:cxn>
                  <a:cxn ang="0">
                    <a:pos x="71" y="41"/>
                  </a:cxn>
                  <a:cxn ang="0">
                    <a:pos x="97" y="47"/>
                  </a:cxn>
                  <a:cxn ang="0">
                    <a:pos x="119" y="53"/>
                  </a:cxn>
                  <a:cxn ang="0">
                    <a:pos x="131" y="58"/>
                  </a:cxn>
                  <a:cxn ang="0">
                    <a:pos x="140" y="65"/>
                  </a:cxn>
                  <a:cxn ang="0">
                    <a:pos x="148" y="77"/>
                  </a:cxn>
                  <a:cxn ang="0">
                    <a:pos x="148" y="89"/>
                  </a:cxn>
                  <a:cxn ang="0">
                    <a:pos x="138" y="101"/>
                  </a:cxn>
                  <a:cxn ang="0">
                    <a:pos x="129" y="106"/>
                  </a:cxn>
                </a:cxnLst>
                <a:rect l="0" t="0" r="r" b="b"/>
                <a:pathLst>
                  <a:path w="149" h="115">
                    <a:moveTo>
                      <a:pt x="119" y="110"/>
                    </a:moveTo>
                    <a:lnTo>
                      <a:pt x="106" y="112"/>
                    </a:lnTo>
                    <a:lnTo>
                      <a:pt x="93" y="115"/>
                    </a:lnTo>
                    <a:lnTo>
                      <a:pt x="83" y="115"/>
                    </a:lnTo>
                    <a:lnTo>
                      <a:pt x="70" y="113"/>
                    </a:lnTo>
                    <a:lnTo>
                      <a:pt x="58" y="112"/>
                    </a:lnTo>
                    <a:lnTo>
                      <a:pt x="47" y="109"/>
                    </a:lnTo>
                    <a:lnTo>
                      <a:pt x="39" y="104"/>
                    </a:lnTo>
                    <a:lnTo>
                      <a:pt x="39" y="113"/>
                    </a:lnTo>
                    <a:lnTo>
                      <a:pt x="1" y="113"/>
                    </a:lnTo>
                    <a:lnTo>
                      <a:pt x="1" y="75"/>
                    </a:lnTo>
                    <a:lnTo>
                      <a:pt x="39" y="75"/>
                    </a:lnTo>
                    <a:lnTo>
                      <a:pt x="41" y="82"/>
                    </a:lnTo>
                    <a:lnTo>
                      <a:pt x="46" y="88"/>
                    </a:lnTo>
                    <a:lnTo>
                      <a:pt x="49" y="90"/>
                    </a:lnTo>
                    <a:lnTo>
                      <a:pt x="60" y="94"/>
                    </a:lnTo>
                    <a:lnTo>
                      <a:pt x="73" y="95"/>
                    </a:lnTo>
                    <a:lnTo>
                      <a:pt x="86" y="94"/>
                    </a:lnTo>
                    <a:lnTo>
                      <a:pt x="91" y="92"/>
                    </a:lnTo>
                    <a:lnTo>
                      <a:pt x="97" y="86"/>
                    </a:lnTo>
                    <a:lnTo>
                      <a:pt x="97" y="83"/>
                    </a:lnTo>
                    <a:lnTo>
                      <a:pt x="94" y="77"/>
                    </a:lnTo>
                    <a:lnTo>
                      <a:pt x="91" y="75"/>
                    </a:lnTo>
                    <a:lnTo>
                      <a:pt x="82" y="71"/>
                    </a:lnTo>
                    <a:lnTo>
                      <a:pt x="69" y="68"/>
                    </a:lnTo>
                    <a:lnTo>
                      <a:pt x="65" y="66"/>
                    </a:lnTo>
                    <a:lnTo>
                      <a:pt x="49" y="63"/>
                    </a:lnTo>
                    <a:lnTo>
                      <a:pt x="36" y="59"/>
                    </a:lnTo>
                    <a:lnTo>
                      <a:pt x="25" y="55"/>
                    </a:lnTo>
                    <a:lnTo>
                      <a:pt x="17" y="52"/>
                    </a:lnTo>
                    <a:lnTo>
                      <a:pt x="13" y="51"/>
                    </a:lnTo>
                    <a:lnTo>
                      <a:pt x="6" y="46"/>
                    </a:lnTo>
                    <a:lnTo>
                      <a:pt x="1" y="40"/>
                    </a:lnTo>
                    <a:lnTo>
                      <a:pt x="0" y="32"/>
                    </a:lnTo>
                    <a:lnTo>
                      <a:pt x="0" y="31"/>
                    </a:lnTo>
                    <a:lnTo>
                      <a:pt x="1" y="24"/>
                    </a:lnTo>
                    <a:lnTo>
                      <a:pt x="5" y="17"/>
                    </a:lnTo>
                    <a:lnTo>
                      <a:pt x="11" y="12"/>
                    </a:lnTo>
                    <a:lnTo>
                      <a:pt x="18" y="8"/>
                    </a:lnTo>
                    <a:lnTo>
                      <a:pt x="29" y="5"/>
                    </a:lnTo>
                    <a:lnTo>
                      <a:pt x="41" y="1"/>
                    </a:lnTo>
                    <a:lnTo>
                      <a:pt x="53" y="0"/>
                    </a:lnTo>
                    <a:lnTo>
                      <a:pt x="59" y="0"/>
                    </a:lnTo>
                    <a:lnTo>
                      <a:pt x="73" y="1"/>
                    </a:lnTo>
                    <a:lnTo>
                      <a:pt x="85" y="3"/>
                    </a:lnTo>
                    <a:lnTo>
                      <a:pt x="94" y="7"/>
                    </a:lnTo>
                    <a:lnTo>
                      <a:pt x="100" y="11"/>
                    </a:lnTo>
                    <a:lnTo>
                      <a:pt x="100" y="1"/>
                    </a:lnTo>
                    <a:lnTo>
                      <a:pt x="137" y="1"/>
                    </a:lnTo>
                    <a:lnTo>
                      <a:pt x="137" y="35"/>
                    </a:lnTo>
                    <a:lnTo>
                      <a:pt x="100" y="35"/>
                    </a:lnTo>
                    <a:lnTo>
                      <a:pt x="97" y="29"/>
                    </a:lnTo>
                    <a:lnTo>
                      <a:pt x="89" y="23"/>
                    </a:lnTo>
                    <a:lnTo>
                      <a:pt x="89" y="23"/>
                    </a:lnTo>
                    <a:lnTo>
                      <a:pt x="77" y="19"/>
                    </a:lnTo>
                    <a:lnTo>
                      <a:pt x="68" y="19"/>
                    </a:lnTo>
                    <a:lnTo>
                      <a:pt x="56" y="20"/>
                    </a:lnTo>
                    <a:lnTo>
                      <a:pt x="52" y="22"/>
                    </a:lnTo>
                    <a:lnTo>
                      <a:pt x="46" y="26"/>
                    </a:lnTo>
                    <a:lnTo>
                      <a:pt x="46" y="28"/>
                    </a:lnTo>
                    <a:lnTo>
                      <a:pt x="51" y="34"/>
                    </a:lnTo>
                    <a:lnTo>
                      <a:pt x="51" y="35"/>
                    </a:lnTo>
                    <a:lnTo>
                      <a:pt x="58" y="37"/>
                    </a:lnTo>
                    <a:lnTo>
                      <a:pt x="71" y="41"/>
                    </a:lnTo>
                    <a:lnTo>
                      <a:pt x="82" y="43"/>
                    </a:lnTo>
                    <a:lnTo>
                      <a:pt x="97" y="47"/>
                    </a:lnTo>
                    <a:lnTo>
                      <a:pt x="109" y="49"/>
                    </a:lnTo>
                    <a:lnTo>
                      <a:pt x="119" y="53"/>
                    </a:lnTo>
                    <a:lnTo>
                      <a:pt x="120" y="53"/>
                    </a:lnTo>
                    <a:lnTo>
                      <a:pt x="131" y="58"/>
                    </a:lnTo>
                    <a:lnTo>
                      <a:pt x="138" y="63"/>
                    </a:lnTo>
                    <a:lnTo>
                      <a:pt x="140" y="65"/>
                    </a:lnTo>
                    <a:lnTo>
                      <a:pt x="145" y="71"/>
                    </a:lnTo>
                    <a:lnTo>
                      <a:pt x="148" y="77"/>
                    </a:lnTo>
                    <a:lnTo>
                      <a:pt x="149" y="81"/>
                    </a:lnTo>
                    <a:lnTo>
                      <a:pt x="148" y="89"/>
                    </a:lnTo>
                    <a:lnTo>
                      <a:pt x="144" y="95"/>
                    </a:lnTo>
                    <a:lnTo>
                      <a:pt x="138" y="101"/>
                    </a:lnTo>
                    <a:lnTo>
                      <a:pt x="131" y="106"/>
                    </a:lnTo>
                    <a:lnTo>
                      <a:pt x="129" y="106"/>
                    </a:lnTo>
                    <a:lnTo>
                      <a:pt x="119" y="110"/>
                    </a:lnTo>
                    <a:close/>
                  </a:path>
                </a:pathLst>
              </a:custGeom>
              <a:solidFill>
                <a:srgbClr val="000000"/>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59" name="Freeform 707"/>
              <p:cNvSpPr>
                <a:spLocks/>
              </p:cNvSpPr>
              <p:nvPr/>
            </p:nvSpPr>
            <p:spPr bwMode="auto">
              <a:xfrm>
                <a:off x="1003" y="1796"/>
                <a:ext cx="149" cy="114"/>
              </a:xfrm>
              <a:custGeom>
                <a:avLst/>
                <a:gdLst/>
                <a:ahLst/>
                <a:cxnLst>
                  <a:cxn ang="0">
                    <a:pos x="108" y="112"/>
                  </a:cxn>
                  <a:cxn ang="0">
                    <a:pos x="85" y="114"/>
                  </a:cxn>
                  <a:cxn ang="0">
                    <a:pos x="58" y="111"/>
                  </a:cxn>
                  <a:cxn ang="0">
                    <a:pos x="40" y="104"/>
                  </a:cxn>
                  <a:cxn ang="0">
                    <a:pos x="2" y="113"/>
                  </a:cxn>
                  <a:cxn ang="0">
                    <a:pos x="40" y="75"/>
                  </a:cxn>
                  <a:cxn ang="0">
                    <a:pos x="47" y="88"/>
                  </a:cxn>
                  <a:cxn ang="0">
                    <a:pos x="61" y="94"/>
                  </a:cxn>
                  <a:cxn ang="0">
                    <a:pos x="86" y="93"/>
                  </a:cxn>
                  <a:cxn ang="0">
                    <a:pos x="97" y="85"/>
                  </a:cxn>
                  <a:cxn ang="0">
                    <a:pos x="94" y="77"/>
                  </a:cxn>
                  <a:cxn ang="0">
                    <a:pos x="82" y="71"/>
                  </a:cxn>
                  <a:cxn ang="0">
                    <a:pos x="66" y="66"/>
                  </a:cxn>
                  <a:cxn ang="0">
                    <a:pos x="37" y="59"/>
                  </a:cxn>
                  <a:cxn ang="0">
                    <a:pos x="18" y="52"/>
                  </a:cxn>
                  <a:cxn ang="0">
                    <a:pos x="6" y="44"/>
                  </a:cxn>
                  <a:cxn ang="0">
                    <a:pos x="0" y="31"/>
                  </a:cxn>
                  <a:cxn ang="0">
                    <a:pos x="1" y="23"/>
                  </a:cxn>
                  <a:cxn ang="0">
                    <a:pos x="11" y="12"/>
                  </a:cxn>
                  <a:cxn ang="0">
                    <a:pos x="29" y="3"/>
                  </a:cxn>
                  <a:cxn ang="0">
                    <a:pos x="54" y="0"/>
                  </a:cxn>
                  <a:cxn ang="0">
                    <a:pos x="72" y="1"/>
                  </a:cxn>
                  <a:cxn ang="0">
                    <a:pos x="94" y="7"/>
                  </a:cxn>
                  <a:cxn ang="0">
                    <a:pos x="100" y="1"/>
                  </a:cxn>
                  <a:cxn ang="0">
                    <a:pos x="138" y="35"/>
                  </a:cxn>
                  <a:cxn ang="0">
                    <a:pos x="97" y="27"/>
                  </a:cxn>
                  <a:cxn ang="0">
                    <a:pos x="89" y="23"/>
                  </a:cxn>
                  <a:cxn ang="0">
                    <a:pos x="69" y="18"/>
                  </a:cxn>
                  <a:cxn ang="0">
                    <a:pos x="53" y="20"/>
                  </a:cxn>
                  <a:cxn ang="0">
                    <a:pos x="47" y="27"/>
                  </a:cxn>
                  <a:cxn ang="0">
                    <a:pos x="52" y="33"/>
                  </a:cxn>
                  <a:cxn ang="0">
                    <a:pos x="71" y="39"/>
                  </a:cxn>
                  <a:cxn ang="0">
                    <a:pos x="97" y="46"/>
                  </a:cxn>
                  <a:cxn ang="0">
                    <a:pos x="120" y="53"/>
                  </a:cxn>
                  <a:cxn ang="0">
                    <a:pos x="131" y="56"/>
                  </a:cxn>
                  <a:cxn ang="0">
                    <a:pos x="141" y="64"/>
                  </a:cxn>
                  <a:cxn ang="0">
                    <a:pos x="149" y="77"/>
                  </a:cxn>
                  <a:cxn ang="0">
                    <a:pos x="148" y="88"/>
                  </a:cxn>
                  <a:cxn ang="0">
                    <a:pos x="139" y="100"/>
                  </a:cxn>
                  <a:cxn ang="0">
                    <a:pos x="129" y="106"/>
                  </a:cxn>
                </a:cxnLst>
                <a:rect l="0" t="0" r="r" b="b"/>
                <a:pathLst>
                  <a:path w="149" h="114">
                    <a:moveTo>
                      <a:pt x="118" y="110"/>
                    </a:moveTo>
                    <a:lnTo>
                      <a:pt x="108" y="112"/>
                    </a:lnTo>
                    <a:lnTo>
                      <a:pt x="94" y="113"/>
                    </a:lnTo>
                    <a:lnTo>
                      <a:pt x="85" y="114"/>
                    </a:lnTo>
                    <a:lnTo>
                      <a:pt x="70" y="113"/>
                    </a:lnTo>
                    <a:lnTo>
                      <a:pt x="58" y="111"/>
                    </a:lnTo>
                    <a:lnTo>
                      <a:pt x="48" y="107"/>
                    </a:lnTo>
                    <a:lnTo>
                      <a:pt x="40" y="104"/>
                    </a:lnTo>
                    <a:lnTo>
                      <a:pt x="40" y="113"/>
                    </a:lnTo>
                    <a:lnTo>
                      <a:pt x="2" y="113"/>
                    </a:lnTo>
                    <a:lnTo>
                      <a:pt x="2" y="75"/>
                    </a:lnTo>
                    <a:lnTo>
                      <a:pt x="40" y="75"/>
                    </a:lnTo>
                    <a:lnTo>
                      <a:pt x="41" y="82"/>
                    </a:lnTo>
                    <a:lnTo>
                      <a:pt x="47" y="88"/>
                    </a:lnTo>
                    <a:lnTo>
                      <a:pt x="51" y="90"/>
                    </a:lnTo>
                    <a:lnTo>
                      <a:pt x="61" y="94"/>
                    </a:lnTo>
                    <a:lnTo>
                      <a:pt x="74" y="95"/>
                    </a:lnTo>
                    <a:lnTo>
                      <a:pt x="86" y="93"/>
                    </a:lnTo>
                    <a:lnTo>
                      <a:pt x="91" y="91"/>
                    </a:lnTo>
                    <a:lnTo>
                      <a:pt x="97" y="85"/>
                    </a:lnTo>
                    <a:lnTo>
                      <a:pt x="98" y="83"/>
                    </a:lnTo>
                    <a:lnTo>
                      <a:pt x="94" y="77"/>
                    </a:lnTo>
                    <a:lnTo>
                      <a:pt x="91" y="75"/>
                    </a:lnTo>
                    <a:lnTo>
                      <a:pt x="82" y="71"/>
                    </a:lnTo>
                    <a:lnTo>
                      <a:pt x="69" y="67"/>
                    </a:lnTo>
                    <a:lnTo>
                      <a:pt x="66" y="66"/>
                    </a:lnTo>
                    <a:lnTo>
                      <a:pt x="51" y="62"/>
                    </a:lnTo>
                    <a:lnTo>
                      <a:pt x="37" y="59"/>
                    </a:lnTo>
                    <a:lnTo>
                      <a:pt x="26" y="55"/>
                    </a:lnTo>
                    <a:lnTo>
                      <a:pt x="18" y="52"/>
                    </a:lnTo>
                    <a:lnTo>
                      <a:pt x="14" y="49"/>
                    </a:lnTo>
                    <a:lnTo>
                      <a:pt x="6" y="44"/>
                    </a:lnTo>
                    <a:lnTo>
                      <a:pt x="2" y="38"/>
                    </a:lnTo>
                    <a:lnTo>
                      <a:pt x="0" y="31"/>
                    </a:lnTo>
                    <a:lnTo>
                      <a:pt x="0" y="30"/>
                    </a:lnTo>
                    <a:lnTo>
                      <a:pt x="1" y="23"/>
                    </a:lnTo>
                    <a:lnTo>
                      <a:pt x="5" y="17"/>
                    </a:lnTo>
                    <a:lnTo>
                      <a:pt x="11" y="12"/>
                    </a:lnTo>
                    <a:lnTo>
                      <a:pt x="18" y="8"/>
                    </a:lnTo>
                    <a:lnTo>
                      <a:pt x="29" y="3"/>
                    </a:lnTo>
                    <a:lnTo>
                      <a:pt x="41" y="1"/>
                    </a:lnTo>
                    <a:lnTo>
                      <a:pt x="54" y="0"/>
                    </a:lnTo>
                    <a:lnTo>
                      <a:pt x="59" y="0"/>
                    </a:lnTo>
                    <a:lnTo>
                      <a:pt x="72" y="1"/>
                    </a:lnTo>
                    <a:lnTo>
                      <a:pt x="85" y="3"/>
                    </a:lnTo>
                    <a:lnTo>
                      <a:pt x="94" y="7"/>
                    </a:lnTo>
                    <a:lnTo>
                      <a:pt x="100" y="10"/>
                    </a:lnTo>
                    <a:lnTo>
                      <a:pt x="100" y="1"/>
                    </a:lnTo>
                    <a:lnTo>
                      <a:pt x="138" y="1"/>
                    </a:lnTo>
                    <a:lnTo>
                      <a:pt x="138" y="35"/>
                    </a:lnTo>
                    <a:lnTo>
                      <a:pt x="100" y="35"/>
                    </a:lnTo>
                    <a:lnTo>
                      <a:pt x="97" y="27"/>
                    </a:lnTo>
                    <a:lnTo>
                      <a:pt x="89" y="23"/>
                    </a:lnTo>
                    <a:lnTo>
                      <a:pt x="89" y="23"/>
                    </a:lnTo>
                    <a:lnTo>
                      <a:pt x="78" y="19"/>
                    </a:lnTo>
                    <a:lnTo>
                      <a:pt x="69" y="18"/>
                    </a:lnTo>
                    <a:lnTo>
                      <a:pt x="55" y="20"/>
                    </a:lnTo>
                    <a:lnTo>
                      <a:pt x="53" y="20"/>
                    </a:lnTo>
                    <a:lnTo>
                      <a:pt x="47" y="26"/>
                    </a:lnTo>
                    <a:lnTo>
                      <a:pt x="47" y="27"/>
                    </a:lnTo>
                    <a:lnTo>
                      <a:pt x="51" y="33"/>
                    </a:lnTo>
                    <a:lnTo>
                      <a:pt x="52" y="33"/>
                    </a:lnTo>
                    <a:lnTo>
                      <a:pt x="59" y="37"/>
                    </a:lnTo>
                    <a:lnTo>
                      <a:pt x="71" y="39"/>
                    </a:lnTo>
                    <a:lnTo>
                      <a:pt x="82" y="43"/>
                    </a:lnTo>
                    <a:lnTo>
                      <a:pt x="97" y="46"/>
                    </a:lnTo>
                    <a:lnTo>
                      <a:pt x="110" y="49"/>
                    </a:lnTo>
                    <a:lnTo>
                      <a:pt x="120" y="53"/>
                    </a:lnTo>
                    <a:lnTo>
                      <a:pt x="121" y="53"/>
                    </a:lnTo>
                    <a:lnTo>
                      <a:pt x="131" y="56"/>
                    </a:lnTo>
                    <a:lnTo>
                      <a:pt x="139" y="62"/>
                    </a:lnTo>
                    <a:lnTo>
                      <a:pt x="141" y="64"/>
                    </a:lnTo>
                    <a:lnTo>
                      <a:pt x="146" y="70"/>
                    </a:lnTo>
                    <a:lnTo>
                      <a:pt x="149" y="77"/>
                    </a:lnTo>
                    <a:lnTo>
                      <a:pt x="149" y="81"/>
                    </a:lnTo>
                    <a:lnTo>
                      <a:pt x="148" y="88"/>
                    </a:lnTo>
                    <a:lnTo>
                      <a:pt x="144" y="95"/>
                    </a:lnTo>
                    <a:lnTo>
                      <a:pt x="139" y="100"/>
                    </a:lnTo>
                    <a:lnTo>
                      <a:pt x="131" y="105"/>
                    </a:lnTo>
                    <a:lnTo>
                      <a:pt x="129" y="106"/>
                    </a:lnTo>
                    <a:lnTo>
                      <a:pt x="118" y="110"/>
                    </a:lnTo>
                    <a:close/>
                  </a:path>
                </a:pathLst>
              </a:custGeom>
              <a:solidFill>
                <a:srgbClr val="FFFFFF"/>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grpSp>
        <p:grpSp>
          <p:nvGrpSpPr>
            <p:cNvPr id="545" name="Group 708"/>
            <p:cNvGrpSpPr>
              <a:grpSpLocks/>
            </p:cNvGrpSpPr>
            <p:nvPr/>
          </p:nvGrpSpPr>
          <p:grpSpPr bwMode="auto">
            <a:xfrm>
              <a:off x="5493683" y="4672566"/>
              <a:ext cx="224177" cy="168138"/>
              <a:chOff x="820" y="1552"/>
              <a:chExt cx="671" cy="422"/>
            </a:xfrm>
          </p:grpSpPr>
          <p:sp>
            <p:nvSpPr>
              <p:cNvPr id="546" name="Freeform 709"/>
              <p:cNvSpPr>
                <a:spLocks/>
              </p:cNvSpPr>
              <p:nvPr/>
            </p:nvSpPr>
            <p:spPr bwMode="auto">
              <a:xfrm>
                <a:off x="820" y="1552"/>
                <a:ext cx="671" cy="422"/>
              </a:xfrm>
              <a:custGeom>
                <a:avLst/>
                <a:gdLst/>
                <a:ahLst/>
                <a:cxnLst>
                  <a:cxn ang="0">
                    <a:pos x="495" y="422"/>
                  </a:cxn>
                  <a:cxn ang="0">
                    <a:pos x="671" y="247"/>
                  </a:cxn>
                  <a:cxn ang="0">
                    <a:pos x="671" y="0"/>
                  </a:cxn>
                  <a:cxn ang="0">
                    <a:pos x="175" y="0"/>
                  </a:cxn>
                  <a:cxn ang="0">
                    <a:pos x="0" y="175"/>
                  </a:cxn>
                  <a:cxn ang="0">
                    <a:pos x="0" y="422"/>
                  </a:cxn>
                  <a:cxn ang="0">
                    <a:pos x="495" y="422"/>
                  </a:cxn>
                </a:cxnLst>
                <a:rect l="0" t="0" r="r" b="b"/>
                <a:pathLst>
                  <a:path w="671" h="422">
                    <a:moveTo>
                      <a:pt x="495" y="422"/>
                    </a:moveTo>
                    <a:lnTo>
                      <a:pt x="671" y="247"/>
                    </a:lnTo>
                    <a:lnTo>
                      <a:pt x="671" y="0"/>
                    </a:lnTo>
                    <a:lnTo>
                      <a:pt x="175" y="0"/>
                    </a:lnTo>
                    <a:lnTo>
                      <a:pt x="0" y="175"/>
                    </a:lnTo>
                    <a:lnTo>
                      <a:pt x="0" y="422"/>
                    </a:lnTo>
                    <a:lnTo>
                      <a:pt x="495" y="422"/>
                    </a:lnTo>
                    <a:close/>
                  </a:path>
                </a:pathLst>
              </a:custGeom>
              <a:solidFill>
                <a:srgbClr val="6D619E"/>
              </a:solidFill>
              <a:ln w="9525">
                <a:solidFill>
                  <a:srgbClr val="23CBFF"/>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47" name="Rectangle 710"/>
              <p:cNvSpPr>
                <a:spLocks noChangeArrowheads="1"/>
              </p:cNvSpPr>
              <p:nvPr/>
            </p:nvSpPr>
            <p:spPr bwMode="auto">
              <a:xfrm>
                <a:off x="820" y="1727"/>
                <a:ext cx="495" cy="247"/>
              </a:xfrm>
              <a:prstGeom prst="rect">
                <a:avLst/>
              </a:prstGeom>
              <a:solidFill>
                <a:srgbClr val="8E85B7"/>
              </a:solidFill>
              <a:ln w="9525">
                <a:solidFill>
                  <a:srgbClr val="23CBFF"/>
                </a:solidFill>
                <a:miter lim="800000"/>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48" name="Freeform 711"/>
              <p:cNvSpPr>
                <a:spLocks/>
              </p:cNvSpPr>
              <p:nvPr/>
            </p:nvSpPr>
            <p:spPr bwMode="auto">
              <a:xfrm>
                <a:off x="820" y="1552"/>
                <a:ext cx="671" cy="175"/>
              </a:xfrm>
              <a:custGeom>
                <a:avLst/>
                <a:gdLst/>
                <a:ahLst/>
                <a:cxnLst>
                  <a:cxn ang="0">
                    <a:pos x="0" y="175"/>
                  </a:cxn>
                  <a:cxn ang="0">
                    <a:pos x="495" y="175"/>
                  </a:cxn>
                  <a:cxn ang="0">
                    <a:pos x="671" y="0"/>
                  </a:cxn>
                  <a:cxn ang="0">
                    <a:pos x="175" y="0"/>
                  </a:cxn>
                  <a:cxn ang="0">
                    <a:pos x="0" y="175"/>
                  </a:cxn>
                </a:cxnLst>
                <a:rect l="0" t="0" r="r" b="b"/>
                <a:pathLst>
                  <a:path w="671" h="175">
                    <a:moveTo>
                      <a:pt x="0" y="175"/>
                    </a:moveTo>
                    <a:lnTo>
                      <a:pt x="495" y="175"/>
                    </a:lnTo>
                    <a:lnTo>
                      <a:pt x="671" y="0"/>
                    </a:lnTo>
                    <a:lnTo>
                      <a:pt x="175" y="0"/>
                    </a:lnTo>
                    <a:lnTo>
                      <a:pt x="0" y="175"/>
                    </a:lnTo>
                    <a:close/>
                  </a:path>
                </a:pathLst>
              </a:custGeom>
              <a:solidFill>
                <a:srgbClr val="BBB4D6"/>
              </a:solidFill>
              <a:ln w="9525">
                <a:solidFill>
                  <a:srgbClr val="23CBFF"/>
                </a:solid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49" name="Freeform 712"/>
              <p:cNvSpPr>
                <a:spLocks noEditPoints="1"/>
              </p:cNvSpPr>
              <p:nvPr/>
            </p:nvSpPr>
            <p:spPr bwMode="auto">
              <a:xfrm>
                <a:off x="1003" y="1584"/>
                <a:ext cx="291" cy="102"/>
              </a:xfrm>
              <a:custGeom>
                <a:avLst/>
                <a:gdLst/>
                <a:ahLst/>
                <a:cxnLst>
                  <a:cxn ang="0">
                    <a:pos x="146" y="41"/>
                  </a:cxn>
                  <a:cxn ang="0">
                    <a:pos x="115" y="18"/>
                  </a:cxn>
                  <a:cxn ang="0">
                    <a:pos x="203" y="18"/>
                  </a:cxn>
                  <a:cxn ang="0">
                    <a:pos x="146" y="41"/>
                  </a:cxn>
                  <a:cxn ang="0">
                    <a:pos x="144" y="62"/>
                  </a:cxn>
                  <a:cxn ang="0">
                    <a:pos x="174" y="85"/>
                  </a:cxn>
                  <a:cxn ang="0">
                    <a:pos x="86" y="85"/>
                  </a:cxn>
                  <a:cxn ang="0">
                    <a:pos x="144" y="62"/>
                  </a:cxn>
                  <a:cxn ang="0">
                    <a:pos x="0" y="102"/>
                  </a:cxn>
                  <a:cxn ang="0">
                    <a:pos x="225" y="102"/>
                  </a:cxn>
                  <a:cxn ang="0">
                    <a:pos x="162" y="53"/>
                  </a:cxn>
                  <a:cxn ang="0">
                    <a:pos x="291" y="0"/>
                  </a:cxn>
                  <a:cxn ang="0">
                    <a:pos x="64" y="0"/>
                  </a:cxn>
                  <a:cxn ang="0">
                    <a:pos x="128" y="50"/>
                  </a:cxn>
                  <a:cxn ang="0">
                    <a:pos x="0" y="102"/>
                  </a:cxn>
                </a:cxnLst>
                <a:rect l="0" t="0" r="r" b="b"/>
                <a:pathLst>
                  <a:path w="291" h="102">
                    <a:moveTo>
                      <a:pt x="146" y="41"/>
                    </a:moveTo>
                    <a:lnTo>
                      <a:pt x="115" y="18"/>
                    </a:lnTo>
                    <a:lnTo>
                      <a:pt x="203" y="18"/>
                    </a:lnTo>
                    <a:lnTo>
                      <a:pt x="146" y="41"/>
                    </a:lnTo>
                    <a:close/>
                    <a:moveTo>
                      <a:pt x="144" y="62"/>
                    </a:moveTo>
                    <a:lnTo>
                      <a:pt x="174" y="85"/>
                    </a:lnTo>
                    <a:lnTo>
                      <a:pt x="86" y="85"/>
                    </a:lnTo>
                    <a:lnTo>
                      <a:pt x="144" y="62"/>
                    </a:lnTo>
                    <a:close/>
                    <a:moveTo>
                      <a:pt x="0" y="102"/>
                    </a:moveTo>
                    <a:lnTo>
                      <a:pt x="225" y="102"/>
                    </a:lnTo>
                    <a:lnTo>
                      <a:pt x="162" y="53"/>
                    </a:lnTo>
                    <a:lnTo>
                      <a:pt x="291" y="0"/>
                    </a:lnTo>
                    <a:lnTo>
                      <a:pt x="64" y="0"/>
                    </a:lnTo>
                    <a:lnTo>
                      <a:pt x="128" y="50"/>
                    </a:lnTo>
                    <a:lnTo>
                      <a:pt x="0" y="102"/>
                    </a:lnTo>
                    <a:close/>
                  </a:path>
                </a:pathLst>
              </a:custGeom>
              <a:solidFill>
                <a:srgbClr val="000000"/>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50" name="Freeform 713"/>
              <p:cNvSpPr>
                <a:spLocks noEditPoints="1"/>
              </p:cNvSpPr>
              <p:nvPr/>
            </p:nvSpPr>
            <p:spPr bwMode="auto">
              <a:xfrm>
                <a:off x="1017" y="1593"/>
                <a:ext cx="291" cy="101"/>
              </a:xfrm>
              <a:custGeom>
                <a:avLst/>
                <a:gdLst/>
                <a:ahLst/>
                <a:cxnLst>
                  <a:cxn ang="0">
                    <a:pos x="147" y="41"/>
                  </a:cxn>
                  <a:cxn ang="0">
                    <a:pos x="117" y="17"/>
                  </a:cxn>
                  <a:cxn ang="0">
                    <a:pos x="205" y="17"/>
                  </a:cxn>
                  <a:cxn ang="0">
                    <a:pos x="147" y="41"/>
                  </a:cxn>
                  <a:cxn ang="0">
                    <a:pos x="144" y="60"/>
                  </a:cxn>
                  <a:cxn ang="0">
                    <a:pos x="176" y="84"/>
                  </a:cxn>
                  <a:cxn ang="0">
                    <a:pos x="87" y="84"/>
                  </a:cxn>
                  <a:cxn ang="0">
                    <a:pos x="144" y="60"/>
                  </a:cxn>
                  <a:cxn ang="0">
                    <a:pos x="0" y="101"/>
                  </a:cxn>
                  <a:cxn ang="0">
                    <a:pos x="227" y="101"/>
                  </a:cxn>
                  <a:cxn ang="0">
                    <a:pos x="163" y="53"/>
                  </a:cxn>
                  <a:cxn ang="0">
                    <a:pos x="291" y="0"/>
                  </a:cxn>
                  <a:cxn ang="0">
                    <a:pos x="66" y="0"/>
                  </a:cxn>
                  <a:cxn ang="0">
                    <a:pos x="129" y="48"/>
                  </a:cxn>
                  <a:cxn ang="0">
                    <a:pos x="0" y="101"/>
                  </a:cxn>
                </a:cxnLst>
                <a:rect l="0" t="0" r="r" b="b"/>
                <a:pathLst>
                  <a:path w="291" h="101">
                    <a:moveTo>
                      <a:pt x="147" y="41"/>
                    </a:moveTo>
                    <a:lnTo>
                      <a:pt x="117" y="17"/>
                    </a:lnTo>
                    <a:lnTo>
                      <a:pt x="205" y="17"/>
                    </a:lnTo>
                    <a:lnTo>
                      <a:pt x="147" y="41"/>
                    </a:lnTo>
                    <a:close/>
                    <a:moveTo>
                      <a:pt x="144" y="60"/>
                    </a:moveTo>
                    <a:lnTo>
                      <a:pt x="176" y="84"/>
                    </a:lnTo>
                    <a:lnTo>
                      <a:pt x="87" y="84"/>
                    </a:lnTo>
                    <a:lnTo>
                      <a:pt x="144" y="60"/>
                    </a:lnTo>
                    <a:close/>
                    <a:moveTo>
                      <a:pt x="0" y="101"/>
                    </a:moveTo>
                    <a:lnTo>
                      <a:pt x="227" y="101"/>
                    </a:lnTo>
                    <a:lnTo>
                      <a:pt x="163" y="53"/>
                    </a:lnTo>
                    <a:lnTo>
                      <a:pt x="291" y="0"/>
                    </a:lnTo>
                    <a:lnTo>
                      <a:pt x="66" y="0"/>
                    </a:lnTo>
                    <a:lnTo>
                      <a:pt x="129" y="48"/>
                    </a:lnTo>
                    <a:lnTo>
                      <a:pt x="0" y="101"/>
                    </a:lnTo>
                    <a:close/>
                  </a:path>
                </a:pathLst>
              </a:custGeom>
              <a:solidFill>
                <a:srgbClr val="FFFFFF"/>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51" name="Freeform 714"/>
              <p:cNvSpPr>
                <a:spLocks/>
              </p:cNvSpPr>
              <p:nvPr/>
            </p:nvSpPr>
            <p:spPr bwMode="auto">
              <a:xfrm>
                <a:off x="1015" y="1803"/>
                <a:ext cx="149" cy="115"/>
              </a:xfrm>
              <a:custGeom>
                <a:avLst/>
                <a:gdLst/>
                <a:ahLst/>
                <a:cxnLst>
                  <a:cxn ang="0">
                    <a:pos x="106" y="112"/>
                  </a:cxn>
                  <a:cxn ang="0">
                    <a:pos x="83" y="115"/>
                  </a:cxn>
                  <a:cxn ang="0">
                    <a:pos x="58" y="112"/>
                  </a:cxn>
                  <a:cxn ang="0">
                    <a:pos x="39" y="104"/>
                  </a:cxn>
                  <a:cxn ang="0">
                    <a:pos x="1" y="113"/>
                  </a:cxn>
                  <a:cxn ang="0">
                    <a:pos x="39" y="75"/>
                  </a:cxn>
                  <a:cxn ang="0">
                    <a:pos x="46" y="88"/>
                  </a:cxn>
                  <a:cxn ang="0">
                    <a:pos x="60" y="94"/>
                  </a:cxn>
                  <a:cxn ang="0">
                    <a:pos x="86" y="94"/>
                  </a:cxn>
                  <a:cxn ang="0">
                    <a:pos x="97" y="86"/>
                  </a:cxn>
                  <a:cxn ang="0">
                    <a:pos x="94" y="77"/>
                  </a:cxn>
                  <a:cxn ang="0">
                    <a:pos x="82" y="71"/>
                  </a:cxn>
                  <a:cxn ang="0">
                    <a:pos x="65" y="66"/>
                  </a:cxn>
                  <a:cxn ang="0">
                    <a:pos x="36" y="59"/>
                  </a:cxn>
                  <a:cxn ang="0">
                    <a:pos x="17" y="52"/>
                  </a:cxn>
                  <a:cxn ang="0">
                    <a:pos x="6" y="46"/>
                  </a:cxn>
                  <a:cxn ang="0">
                    <a:pos x="0" y="32"/>
                  </a:cxn>
                  <a:cxn ang="0">
                    <a:pos x="1" y="24"/>
                  </a:cxn>
                  <a:cxn ang="0">
                    <a:pos x="11" y="12"/>
                  </a:cxn>
                  <a:cxn ang="0">
                    <a:pos x="29" y="5"/>
                  </a:cxn>
                  <a:cxn ang="0">
                    <a:pos x="53" y="0"/>
                  </a:cxn>
                  <a:cxn ang="0">
                    <a:pos x="73" y="1"/>
                  </a:cxn>
                  <a:cxn ang="0">
                    <a:pos x="94" y="7"/>
                  </a:cxn>
                  <a:cxn ang="0">
                    <a:pos x="100" y="1"/>
                  </a:cxn>
                  <a:cxn ang="0">
                    <a:pos x="137" y="35"/>
                  </a:cxn>
                  <a:cxn ang="0">
                    <a:pos x="97" y="29"/>
                  </a:cxn>
                  <a:cxn ang="0">
                    <a:pos x="89" y="23"/>
                  </a:cxn>
                  <a:cxn ang="0">
                    <a:pos x="68" y="19"/>
                  </a:cxn>
                  <a:cxn ang="0">
                    <a:pos x="52" y="22"/>
                  </a:cxn>
                  <a:cxn ang="0">
                    <a:pos x="46" y="28"/>
                  </a:cxn>
                  <a:cxn ang="0">
                    <a:pos x="51" y="35"/>
                  </a:cxn>
                  <a:cxn ang="0">
                    <a:pos x="71" y="41"/>
                  </a:cxn>
                  <a:cxn ang="0">
                    <a:pos x="97" y="47"/>
                  </a:cxn>
                  <a:cxn ang="0">
                    <a:pos x="119" y="53"/>
                  </a:cxn>
                  <a:cxn ang="0">
                    <a:pos x="131" y="58"/>
                  </a:cxn>
                  <a:cxn ang="0">
                    <a:pos x="140" y="65"/>
                  </a:cxn>
                  <a:cxn ang="0">
                    <a:pos x="148" y="77"/>
                  </a:cxn>
                  <a:cxn ang="0">
                    <a:pos x="148" y="89"/>
                  </a:cxn>
                  <a:cxn ang="0">
                    <a:pos x="138" y="101"/>
                  </a:cxn>
                  <a:cxn ang="0">
                    <a:pos x="129" y="106"/>
                  </a:cxn>
                </a:cxnLst>
                <a:rect l="0" t="0" r="r" b="b"/>
                <a:pathLst>
                  <a:path w="149" h="115">
                    <a:moveTo>
                      <a:pt x="119" y="110"/>
                    </a:moveTo>
                    <a:lnTo>
                      <a:pt x="106" y="112"/>
                    </a:lnTo>
                    <a:lnTo>
                      <a:pt x="93" y="115"/>
                    </a:lnTo>
                    <a:lnTo>
                      <a:pt x="83" y="115"/>
                    </a:lnTo>
                    <a:lnTo>
                      <a:pt x="70" y="113"/>
                    </a:lnTo>
                    <a:lnTo>
                      <a:pt x="58" y="112"/>
                    </a:lnTo>
                    <a:lnTo>
                      <a:pt x="47" y="109"/>
                    </a:lnTo>
                    <a:lnTo>
                      <a:pt x="39" y="104"/>
                    </a:lnTo>
                    <a:lnTo>
                      <a:pt x="39" y="113"/>
                    </a:lnTo>
                    <a:lnTo>
                      <a:pt x="1" y="113"/>
                    </a:lnTo>
                    <a:lnTo>
                      <a:pt x="1" y="75"/>
                    </a:lnTo>
                    <a:lnTo>
                      <a:pt x="39" y="75"/>
                    </a:lnTo>
                    <a:lnTo>
                      <a:pt x="41" y="82"/>
                    </a:lnTo>
                    <a:lnTo>
                      <a:pt x="46" y="88"/>
                    </a:lnTo>
                    <a:lnTo>
                      <a:pt x="49" y="90"/>
                    </a:lnTo>
                    <a:lnTo>
                      <a:pt x="60" y="94"/>
                    </a:lnTo>
                    <a:lnTo>
                      <a:pt x="73" y="95"/>
                    </a:lnTo>
                    <a:lnTo>
                      <a:pt x="86" y="94"/>
                    </a:lnTo>
                    <a:lnTo>
                      <a:pt x="91" y="92"/>
                    </a:lnTo>
                    <a:lnTo>
                      <a:pt x="97" y="86"/>
                    </a:lnTo>
                    <a:lnTo>
                      <a:pt x="97" y="83"/>
                    </a:lnTo>
                    <a:lnTo>
                      <a:pt x="94" y="77"/>
                    </a:lnTo>
                    <a:lnTo>
                      <a:pt x="91" y="75"/>
                    </a:lnTo>
                    <a:lnTo>
                      <a:pt x="82" y="71"/>
                    </a:lnTo>
                    <a:lnTo>
                      <a:pt x="69" y="68"/>
                    </a:lnTo>
                    <a:lnTo>
                      <a:pt x="65" y="66"/>
                    </a:lnTo>
                    <a:lnTo>
                      <a:pt x="49" y="63"/>
                    </a:lnTo>
                    <a:lnTo>
                      <a:pt x="36" y="59"/>
                    </a:lnTo>
                    <a:lnTo>
                      <a:pt x="25" y="55"/>
                    </a:lnTo>
                    <a:lnTo>
                      <a:pt x="17" y="52"/>
                    </a:lnTo>
                    <a:lnTo>
                      <a:pt x="13" y="51"/>
                    </a:lnTo>
                    <a:lnTo>
                      <a:pt x="6" y="46"/>
                    </a:lnTo>
                    <a:lnTo>
                      <a:pt x="1" y="40"/>
                    </a:lnTo>
                    <a:lnTo>
                      <a:pt x="0" y="32"/>
                    </a:lnTo>
                    <a:lnTo>
                      <a:pt x="0" y="31"/>
                    </a:lnTo>
                    <a:lnTo>
                      <a:pt x="1" y="24"/>
                    </a:lnTo>
                    <a:lnTo>
                      <a:pt x="5" y="17"/>
                    </a:lnTo>
                    <a:lnTo>
                      <a:pt x="11" y="12"/>
                    </a:lnTo>
                    <a:lnTo>
                      <a:pt x="18" y="8"/>
                    </a:lnTo>
                    <a:lnTo>
                      <a:pt x="29" y="5"/>
                    </a:lnTo>
                    <a:lnTo>
                      <a:pt x="41" y="1"/>
                    </a:lnTo>
                    <a:lnTo>
                      <a:pt x="53" y="0"/>
                    </a:lnTo>
                    <a:lnTo>
                      <a:pt x="59" y="0"/>
                    </a:lnTo>
                    <a:lnTo>
                      <a:pt x="73" y="1"/>
                    </a:lnTo>
                    <a:lnTo>
                      <a:pt x="85" y="3"/>
                    </a:lnTo>
                    <a:lnTo>
                      <a:pt x="94" y="7"/>
                    </a:lnTo>
                    <a:lnTo>
                      <a:pt x="100" y="11"/>
                    </a:lnTo>
                    <a:lnTo>
                      <a:pt x="100" y="1"/>
                    </a:lnTo>
                    <a:lnTo>
                      <a:pt x="137" y="1"/>
                    </a:lnTo>
                    <a:lnTo>
                      <a:pt x="137" y="35"/>
                    </a:lnTo>
                    <a:lnTo>
                      <a:pt x="100" y="35"/>
                    </a:lnTo>
                    <a:lnTo>
                      <a:pt x="97" y="29"/>
                    </a:lnTo>
                    <a:lnTo>
                      <a:pt x="89" y="23"/>
                    </a:lnTo>
                    <a:lnTo>
                      <a:pt x="89" y="23"/>
                    </a:lnTo>
                    <a:lnTo>
                      <a:pt x="77" y="19"/>
                    </a:lnTo>
                    <a:lnTo>
                      <a:pt x="68" y="19"/>
                    </a:lnTo>
                    <a:lnTo>
                      <a:pt x="56" y="20"/>
                    </a:lnTo>
                    <a:lnTo>
                      <a:pt x="52" y="22"/>
                    </a:lnTo>
                    <a:lnTo>
                      <a:pt x="46" y="26"/>
                    </a:lnTo>
                    <a:lnTo>
                      <a:pt x="46" y="28"/>
                    </a:lnTo>
                    <a:lnTo>
                      <a:pt x="51" y="34"/>
                    </a:lnTo>
                    <a:lnTo>
                      <a:pt x="51" y="35"/>
                    </a:lnTo>
                    <a:lnTo>
                      <a:pt x="58" y="37"/>
                    </a:lnTo>
                    <a:lnTo>
                      <a:pt x="71" y="41"/>
                    </a:lnTo>
                    <a:lnTo>
                      <a:pt x="82" y="43"/>
                    </a:lnTo>
                    <a:lnTo>
                      <a:pt x="97" y="47"/>
                    </a:lnTo>
                    <a:lnTo>
                      <a:pt x="109" y="49"/>
                    </a:lnTo>
                    <a:lnTo>
                      <a:pt x="119" y="53"/>
                    </a:lnTo>
                    <a:lnTo>
                      <a:pt x="120" y="53"/>
                    </a:lnTo>
                    <a:lnTo>
                      <a:pt x="131" y="58"/>
                    </a:lnTo>
                    <a:lnTo>
                      <a:pt x="138" y="63"/>
                    </a:lnTo>
                    <a:lnTo>
                      <a:pt x="140" y="65"/>
                    </a:lnTo>
                    <a:lnTo>
                      <a:pt x="145" y="71"/>
                    </a:lnTo>
                    <a:lnTo>
                      <a:pt x="148" y="77"/>
                    </a:lnTo>
                    <a:lnTo>
                      <a:pt x="149" y="81"/>
                    </a:lnTo>
                    <a:lnTo>
                      <a:pt x="148" y="89"/>
                    </a:lnTo>
                    <a:lnTo>
                      <a:pt x="144" y="95"/>
                    </a:lnTo>
                    <a:lnTo>
                      <a:pt x="138" y="101"/>
                    </a:lnTo>
                    <a:lnTo>
                      <a:pt x="131" y="106"/>
                    </a:lnTo>
                    <a:lnTo>
                      <a:pt x="129" y="106"/>
                    </a:lnTo>
                    <a:lnTo>
                      <a:pt x="119" y="110"/>
                    </a:lnTo>
                    <a:close/>
                  </a:path>
                </a:pathLst>
              </a:custGeom>
              <a:solidFill>
                <a:srgbClr val="000000"/>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sp>
            <p:nvSpPr>
              <p:cNvPr id="552" name="Freeform 715"/>
              <p:cNvSpPr>
                <a:spLocks/>
              </p:cNvSpPr>
              <p:nvPr/>
            </p:nvSpPr>
            <p:spPr bwMode="auto">
              <a:xfrm>
                <a:off x="1003" y="1796"/>
                <a:ext cx="149" cy="114"/>
              </a:xfrm>
              <a:custGeom>
                <a:avLst/>
                <a:gdLst/>
                <a:ahLst/>
                <a:cxnLst>
                  <a:cxn ang="0">
                    <a:pos x="108" y="112"/>
                  </a:cxn>
                  <a:cxn ang="0">
                    <a:pos x="85" y="114"/>
                  </a:cxn>
                  <a:cxn ang="0">
                    <a:pos x="58" y="111"/>
                  </a:cxn>
                  <a:cxn ang="0">
                    <a:pos x="40" y="104"/>
                  </a:cxn>
                  <a:cxn ang="0">
                    <a:pos x="2" y="113"/>
                  </a:cxn>
                  <a:cxn ang="0">
                    <a:pos x="40" y="75"/>
                  </a:cxn>
                  <a:cxn ang="0">
                    <a:pos x="47" y="88"/>
                  </a:cxn>
                  <a:cxn ang="0">
                    <a:pos x="61" y="94"/>
                  </a:cxn>
                  <a:cxn ang="0">
                    <a:pos x="86" y="93"/>
                  </a:cxn>
                  <a:cxn ang="0">
                    <a:pos x="97" y="85"/>
                  </a:cxn>
                  <a:cxn ang="0">
                    <a:pos x="94" y="77"/>
                  </a:cxn>
                  <a:cxn ang="0">
                    <a:pos x="82" y="71"/>
                  </a:cxn>
                  <a:cxn ang="0">
                    <a:pos x="66" y="66"/>
                  </a:cxn>
                  <a:cxn ang="0">
                    <a:pos x="37" y="59"/>
                  </a:cxn>
                  <a:cxn ang="0">
                    <a:pos x="18" y="52"/>
                  </a:cxn>
                  <a:cxn ang="0">
                    <a:pos x="6" y="44"/>
                  </a:cxn>
                  <a:cxn ang="0">
                    <a:pos x="0" y="31"/>
                  </a:cxn>
                  <a:cxn ang="0">
                    <a:pos x="1" y="23"/>
                  </a:cxn>
                  <a:cxn ang="0">
                    <a:pos x="11" y="12"/>
                  </a:cxn>
                  <a:cxn ang="0">
                    <a:pos x="29" y="3"/>
                  </a:cxn>
                  <a:cxn ang="0">
                    <a:pos x="54" y="0"/>
                  </a:cxn>
                  <a:cxn ang="0">
                    <a:pos x="72" y="1"/>
                  </a:cxn>
                  <a:cxn ang="0">
                    <a:pos x="94" y="7"/>
                  </a:cxn>
                  <a:cxn ang="0">
                    <a:pos x="100" y="1"/>
                  </a:cxn>
                  <a:cxn ang="0">
                    <a:pos x="138" y="35"/>
                  </a:cxn>
                  <a:cxn ang="0">
                    <a:pos x="97" y="27"/>
                  </a:cxn>
                  <a:cxn ang="0">
                    <a:pos x="89" y="23"/>
                  </a:cxn>
                  <a:cxn ang="0">
                    <a:pos x="69" y="18"/>
                  </a:cxn>
                  <a:cxn ang="0">
                    <a:pos x="53" y="20"/>
                  </a:cxn>
                  <a:cxn ang="0">
                    <a:pos x="47" y="27"/>
                  </a:cxn>
                  <a:cxn ang="0">
                    <a:pos x="52" y="33"/>
                  </a:cxn>
                  <a:cxn ang="0">
                    <a:pos x="71" y="39"/>
                  </a:cxn>
                  <a:cxn ang="0">
                    <a:pos x="97" y="46"/>
                  </a:cxn>
                  <a:cxn ang="0">
                    <a:pos x="120" y="53"/>
                  </a:cxn>
                  <a:cxn ang="0">
                    <a:pos x="131" y="56"/>
                  </a:cxn>
                  <a:cxn ang="0">
                    <a:pos x="141" y="64"/>
                  </a:cxn>
                  <a:cxn ang="0">
                    <a:pos x="149" y="77"/>
                  </a:cxn>
                  <a:cxn ang="0">
                    <a:pos x="148" y="88"/>
                  </a:cxn>
                  <a:cxn ang="0">
                    <a:pos x="139" y="100"/>
                  </a:cxn>
                  <a:cxn ang="0">
                    <a:pos x="129" y="106"/>
                  </a:cxn>
                </a:cxnLst>
                <a:rect l="0" t="0" r="r" b="b"/>
                <a:pathLst>
                  <a:path w="149" h="114">
                    <a:moveTo>
                      <a:pt x="118" y="110"/>
                    </a:moveTo>
                    <a:lnTo>
                      <a:pt x="108" y="112"/>
                    </a:lnTo>
                    <a:lnTo>
                      <a:pt x="94" y="113"/>
                    </a:lnTo>
                    <a:lnTo>
                      <a:pt x="85" y="114"/>
                    </a:lnTo>
                    <a:lnTo>
                      <a:pt x="70" y="113"/>
                    </a:lnTo>
                    <a:lnTo>
                      <a:pt x="58" y="111"/>
                    </a:lnTo>
                    <a:lnTo>
                      <a:pt x="48" y="107"/>
                    </a:lnTo>
                    <a:lnTo>
                      <a:pt x="40" y="104"/>
                    </a:lnTo>
                    <a:lnTo>
                      <a:pt x="40" y="113"/>
                    </a:lnTo>
                    <a:lnTo>
                      <a:pt x="2" y="113"/>
                    </a:lnTo>
                    <a:lnTo>
                      <a:pt x="2" y="75"/>
                    </a:lnTo>
                    <a:lnTo>
                      <a:pt x="40" y="75"/>
                    </a:lnTo>
                    <a:lnTo>
                      <a:pt x="41" y="82"/>
                    </a:lnTo>
                    <a:lnTo>
                      <a:pt x="47" y="88"/>
                    </a:lnTo>
                    <a:lnTo>
                      <a:pt x="51" y="90"/>
                    </a:lnTo>
                    <a:lnTo>
                      <a:pt x="61" y="94"/>
                    </a:lnTo>
                    <a:lnTo>
                      <a:pt x="74" y="95"/>
                    </a:lnTo>
                    <a:lnTo>
                      <a:pt x="86" y="93"/>
                    </a:lnTo>
                    <a:lnTo>
                      <a:pt x="91" y="91"/>
                    </a:lnTo>
                    <a:lnTo>
                      <a:pt x="97" y="85"/>
                    </a:lnTo>
                    <a:lnTo>
                      <a:pt x="98" y="83"/>
                    </a:lnTo>
                    <a:lnTo>
                      <a:pt x="94" y="77"/>
                    </a:lnTo>
                    <a:lnTo>
                      <a:pt x="91" y="75"/>
                    </a:lnTo>
                    <a:lnTo>
                      <a:pt x="82" y="71"/>
                    </a:lnTo>
                    <a:lnTo>
                      <a:pt x="69" y="67"/>
                    </a:lnTo>
                    <a:lnTo>
                      <a:pt x="66" y="66"/>
                    </a:lnTo>
                    <a:lnTo>
                      <a:pt x="51" y="62"/>
                    </a:lnTo>
                    <a:lnTo>
                      <a:pt x="37" y="59"/>
                    </a:lnTo>
                    <a:lnTo>
                      <a:pt x="26" y="55"/>
                    </a:lnTo>
                    <a:lnTo>
                      <a:pt x="18" y="52"/>
                    </a:lnTo>
                    <a:lnTo>
                      <a:pt x="14" y="49"/>
                    </a:lnTo>
                    <a:lnTo>
                      <a:pt x="6" y="44"/>
                    </a:lnTo>
                    <a:lnTo>
                      <a:pt x="2" y="38"/>
                    </a:lnTo>
                    <a:lnTo>
                      <a:pt x="0" y="31"/>
                    </a:lnTo>
                    <a:lnTo>
                      <a:pt x="0" y="30"/>
                    </a:lnTo>
                    <a:lnTo>
                      <a:pt x="1" y="23"/>
                    </a:lnTo>
                    <a:lnTo>
                      <a:pt x="5" y="17"/>
                    </a:lnTo>
                    <a:lnTo>
                      <a:pt x="11" y="12"/>
                    </a:lnTo>
                    <a:lnTo>
                      <a:pt x="18" y="8"/>
                    </a:lnTo>
                    <a:lnTo>
                      <a:pt x="29" y="3"/>
                    </a:lnTo>
                    <a:lnTo>
                      <a:pt x="41" y="1"/>
                    </a:lnTo>
                    <a:lnTo>
                      <a:pt x="54" y="0"/>
                    </a:lnTo>
                    <a:lnTo>
                      <a:pt x="59" y="0"/>
                    </a:lnTo>
                    <a:lnTo>
                      <a:pt x="72" y="1"/>
                    </a:lnTo>
                    <a:lnTo>
                      <a:pt x="85" y="3"/>
                    </a:lnTo>
                    <a:lnTo>
                      <a:pt x="94" y="7"/>
                    </a:lnTo>
                    <a:lnTo>
                      <a:pt x="100" y="10"/>
                    </a:lnTo>
                    <a:lnTo>
                      <a:pt x="100" y="1"/>
                    </a:lnTo>
                    <a:lnTo>
                      <a:pt x="138" y="1"/>
                    </a:lnTo>
                    <a:lnTo>
                      <a:pt x="138" y="35"/>
                    </a:lnTo>
                    <a:lnTo>
                      <a:pt x="100" y="35"/>
                    </a:lnTo>
                    <a:lnTo>
                      <a:pt x="97" y="27"/>
                    </a:lnTo>
                    <a:lnTo>
                      <a:pt x="89" y="23"/>
                    </a:lnTo>
                    <a:lnTo>
                      <a:pt x="89" y="23"/>
                    </a:lnTo>
                    <a:lnTo>
                      <a:pt x="78" y="19"/>
                    </a:lnTo>
                    <a:lnTo>
                      <a:pt x="69" y="18"/>
                    </a:lnTo>
                    <a:lnTo>
                      <a:pt x="55" y="20"/>
                    </a:lnTo>
                    <a:lnTo>
                      <a:pt x="53" y="20"/>
                    </a:lnTo>
                    <a:lnTo>
                      <a:pt x="47" y="26"/>
                    </a:lnTo>
                    <a:lnTo>
                      <a:pt x="47" y="27"/>
                    </a:lnTo>
                    <a:lnTo>
                      <a:pt x="51" y="33"/>
                    </a:lnTo>
                    <a:lnTo>
                      <a:pt x="52" y="33"/>
                    </a:lnTo>
                    <a:lnTo>
                      <a:pt x="59" y="37"/>
                    </a:lnTo>
                    <a:lnTo>
                      <a:pt x="71" y="39"/>
                    </a:lnTo>
                    <a:lnTo>
                      <a:pt x="82" y="43"/>
                    </a:lnTo>
                    <a:lnTo>
                      <a:pt x="97" y="46"/>
                    </a:lnTo>
                    <a:lnTo>
                      <a:pt x="110" y="49"/>
                    </a:lnTo>
                    <a:lnTo>
                      <a:pt x="120" y="53"/>
                    </a:lnTo>
                    <a:lnTo>
                      <a:pt x="121" y="53"/>
                    </a:lnTo>
                    <a:lnTo>
                      <a:pt x="131" y="56"/>
                    </a:lnTo>
                    <a:lnTo>
                      <a:pt x="139" y="62"/>
                    </a:lnTo>
                    <a:lnTo>
                      <a:pt x="141" y="64"/>
                    </a:lnTo>
                    <a:lnTo>
                      <a:pt x="146" y="70"/>
                    </a:lnTo>
                    <a:lnTo>
                      <a:pt x="149" y="77"/>
                    </a:lnTo>
                    <a:lnTo>
                      <a:pt x="149" y="81"/>
                    </a:lnTo>
                    <a:lnTo>
                      <a:pt x="148" y="88"/>
                    </a:lnTo>
                    <a:lnTo>
                      <a:pt x="144" y="95"/>
                    </a:lnTo>
                    <a:lnTo>
                      <a:pt x="139" y="100"/>
                    </a:lnTo>
                    <a:lnTo>
                      <a:pt x="131" y="105"/>
                    </a:lnTo>
                    <a:lnTo>
                      <a:pt x="129" y="106"/>
                    </a:lnTo>
                    <a:lnTo>
                      <a:pt x="118" y="110"/>
                    </a:lnTo>
                    <a:close/>
                  </a:path>
                </a:pathLst>
              </a:custGeom>
              <a:solidFill>
                <a:srgbClr val="FFFFFF"/>
              </a:solidFill>
              <a:ln w="9525">
                <a:noFill/>
                <a:round/>
                <a:headEnd/>
                <a:tailEnd/>
              </a:ln>
            </p:spPr>
            <p:txBody>
              <a:bodyPr/>
              <a:lstStyle/>
              <a:p>
                <a:endParaRPr lang="zh-CN" altLang="en-US">
                  <a:latin typeface="微软雅黑" panose="020B0503020204020204" pitchFamily="34" charset="-122"/>
                  <a:ea typeface="微软雅黑" panose="020B0503020204020204" pitchFamily="34" charset="-122"/>
                </a:endParaRPr>
              </a:p>
            </p:txBody>
          </p:sp>
        </p:grpSp>
      </p:grpSp>
    </p:spTree>
    <p:extLst>
      <p:ext uri="{BB962C8B-B14F-4D97-AF65-F5344CB8AC3E}">
        <p14:creationId xmlns:p14="http://schemas.microsoft.com/office/powerpoint/2010/main" val="204271334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建模</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技术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插件体系设计模式</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2" name="同心圆 11"/>
          <p:cNvSpPr/>
          <p:nvPr/>
        </p:nvSpPr>
        <p:spPr>
          <a:xfrm>
            <a:off x="2525727" y="3609627"/>
            <a:ext cx="8452678" cy="2759743"/>
          </a:xfrm>
          <a:prstGeom prst="donu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solidFill>
              <a:latin typeface="微软雅黑" panose="020B0503020204020204" pitchFamily="34" charset="-122"/>
              <a:ea typeface="微软雅黑" panose="020B0503020204020204" pitchFamily="34" charset="-122"/>
            </a:endParaRPr>
          </a:p>
        </p:txBody>
      </p:sp>
      <p:pic>
        <p:nvPicPr>
          <p:cNvPr id="13" name="Picture 2" descr="C:\Users\Administrator\Desktop\未标题-1副本.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698" y="3950143"/>
            <a:ext cx="4350932" cy="236038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3480932" y="1001311"/>
            <a:ext cx="6171844" cy="464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smtClean="0">
                <a:solidFill>
                  <a:schemeClr val="tx1"/>
                </a:solidFill>
                <a:latin typeface="微软雅黑" panose="020B0503020204020204" pitchFamily="34" charset="-122"/>
                <a:ea typeface="微软雅黑" panose="020B0503020204020204" pitchFamily="34" charset="-122"/>
              </a:rPr>
              <a:t>应用库</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6" name="矩形 15"/>
          <p:cNvSpPr/>
          <p:nvPr/>
        </p:nvSpPr>
        <p:spPr>
          <a:xfrm>
            <a:off x="3480934" y="2130738"/>
            <a:ext cx="6171844" cy="317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smtClean="0">
                <a:solidFill>
                  <a:schemeClr val="tx1"/>
                </a:solidFill>
                <a:latin typeface="微软雅黑" panose="020B0503020204020204" pitchFamily="34" charset="-122"/>
                <a:ea typeface="微软雅黑" panose="020B0503020204020204" pitchFamily="34" charset="-122"/>
              </a:rPr>
              <a:t>控件库</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7" name="矩形 16"/>
          <p:cNvSpPr/>
          <p:nvPr/>
        </p:nvSpPr>
        <p:spPr>
          <a:xfrm>
            <a:off x="3482439" y="2882536"/>
            <a:ext cx="6171844" cy="464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smtClean="0">
                <a:solidFill>
                  <a:schemeClr val="tx1"/>
                </a:solidFill>
                <a:latin typeface="微软雅黑" panose="020B0503020204020204" pitchFamily="34" charset="-122"/>
                <a:ea typeface="微软雅黑" panose="020B0503020204020204" pitchFamily="34" charset="-122"/>
              </a:rPr>
              <a:t>函数库</a:t>
            </a:r>
            <a:endParaRPr lang="zh-CN" altLang="en-US" sz="1400" dirty="0">
              <a:solidFill>
                <a:schemeClr val="tx1"/>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3421591" y="1404742"/>
            <a:ext cx="949514" cy="834728"/>
            <a:chOff x="2842895" y="1147063"/>
            <a:chExt cx="576064" cy="506424"/>
          </a:xfrm>
        </p:grpSpPr>
        <p:sp>
          <p:nvSpPr>
            <p:cNvPr id="19" name="矩形 18"/>
            <p:cNvSpPr/>
            <p:nvPr/>
          </p:nvSpPr>
          <p:spPr>
            <a:xfrm>
              <a:off x="2842895" y="1371677"/>
              <a:ext cx="576064" cy="281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客户</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2986927" y="1147063"/>
              <a:ext cx="288000" cy="288000"/>
              <a:chOff x="2950907" y="1147063"/>
              <a:chExt cx="288000" cy="288000"/>
            </a:xfrm>
          </p:grpSpPr>
          <p:sp>
            <p:nvSpPr>
              <p:cNvPr id="21" name="圆角矩形 20"/>
              <p:cNvSpPr/>
              <p:nvPr/>
            </p:nvSpPr>
            <p:spPr>
              <a:xfrm>
                <a:off x="2950907" y="1147063"/>
                <a:ext cx="288000" cy="288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微软雅黑" panose="020B0503020204020204" pitchFamily="34" charset="-122"/>
                  <a:ea typeface="微软雅黑" panose="020B0503020204020204" pitchFamily="34" charset="-122"/>
                </a:endParaRPr>
              </a:p>
            </p:txBody>
          </p:sp>
          <p:pic>
            <p:nvPicPr>
              <p:cNvPr id="22" name="Picture 2" descr="C:\Users\Administrator\Desktop\1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2907" y="1237063"/>
                <a:ext cx="144000" cy="108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3" name="组合 22"/>
          <p:cNvGrpSpPr/>
          <p:nvPr/>
        </p:nvGrpSpPr>
        <p:grpSpPr>
          <a:xfrm>
            <a:off x="4167853" y="1404742"/>
            <a:ext cx="949514" cy="834728"/>
            <a:chOff x="3300791" y="1147063"/>
            <a:chExt cx="576064" cy="506424"/>
          </a:xfrm>
        </p:grpSpPr>
        <p:sp>
          <p:nvSpPr>
            <p:cNvPr id="24" name="矩形 23"/>
            <p:cNvSpPr/>
            <p:nvPr/>
          </p:nvSpPr>
          <p:spPr>
            <a:xfrm>
              <a:off x="3300791" y="1371677"/>
              <a:ext cx="576064" cy="281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项目</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a:off x="3444823" y="1147063"/>
              <a:ext cx="288000" cy="288000"/>
              <a:chOff x="3408803" y="1147063"/>
              <a:chExt cx="288000" cy="288000"/>
            </a:xfrm>
          </p:grpSpPr>
          <p:sp>
            <p:nvSpPr>
              <p:cNvPr id="26" name="圆角矩形 25"/>
              <p:cNvSpPr/>
              <p:nvPr/>
            </p:nvSpPr>
            <p:spPr>
              <a:xfrm>
                <a:off x="3408803" y="1147063"/>
                <a:ext cx="288000" cy="288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微软雅黑" panose="020B0503020204020204" pitchFamily="34" charset="-122"/>
                  <a:ea typeface="微软雅黑" panose="020B0503020204020204" pitchFamily="34" charset="-122"/>
                </a:endParaRPr>
              </a:p>
            </p:txBody>
          </p:sp>
          <p:pic>
            <p:nvPicPr>
              <p:cNvPr id="27" name="Picture 3" descr="C:\Users\Administrator\Desktop\1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0803" y="1219063"/>
                <a:ext cx="144000" cy="144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8" name="组合 27"/>
          <p:cNvGrpSpPr/>
          <p:nvPr/>
        </p:nvGrpSpPr>
        <p:grpSpPr>
          <a:xfrm>
            <a:off x="4914114" y="1404742"/>
            <a:ext cx="949514" cy="834728"/>
            <a:chOff x="3750971" y="1147063"/>
            <a:chExt cx="576064" cy="506424"/>
          </a:xfrm>
        </p:grpSpPr>
        <p:sp>
          <p:nvSpPr>
            <p:cNvPr id="29" name="矩形 28"/>
            <p:cNvSpPr/>
            <p:nvPr/>
          </p:nvSpPr>
          <p:spPr>
            <a:xfrm>
              <a:off x="3750971" y="1371677"/>
              <a:ext cx="576064" cy="281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合同</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30" name="组合 29"/>
            <p:cNvGrpSpPr/>
            <p:nvPr/>
          </p:nvGrpSpPr>
          <p:grpSpPr>
            <a:xfrm>
              <a:off x="3895003" y="1147063"/>
              <a:ext cx="288000" cy="288000"/>
              <a:chOff x="3866699" y="1147063"/>
              <a:chExt cx="288000" cy="288000"/>
            </a:xfrm>
          </p:grpSpPr>
          <p:sp>
            <p:nvSpPr>
              <p:cNvPr id="31" name="圆角矩形 30"/>
              <p:cNvSpPr/>
              <p:nvPr/>
            </p:nvSpPr>
            <p:spPr>
              <a:xfrm>
                <a:off x="3866699" y="1147063"/>
                <a:ext cx="288000" cy="2880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微软雅黑" panose="020B0503020204020204" pitchFamily="34" charset="-122"/>
                  <a:ea typeface="微软雅黑" panose="020B0503020204020204" pitchFamily="34" charset="-122"/>
                </a:endParaRPr>
              </a:p>
            </p:txBody>
          </p:sp>
          <p:pic>
            <p:nvPicPr>
              <p:cNvPr id="32" name="Picture 4" descr="C:\Users\Administrator\Desktop\2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8699" y="1219063"/>
                <a:ext cx="144000" cy="144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3" name="组合 32"/>
          <p:cNvGrpSpPr/>
          <p:nvPr/>
        </p:nvGrpSpPr>
        <p:grpSpPr>
          <a:xfrm>
            <a:off x="5660376" y="1404742"/>
            <a:ext cx="949514" cy="834728"/>
            <a:chOff x="4178006" y="1147063"/>
            <a:chExt cx="576064" cy="506424"/>
          </a:xfrm>
        </p:grpSpPr>
        <p:sp>
          <p:nvSpPr>
            <p:cNvPr id="34" name="矩形 33"/>
            <p:cNvSpPr/>
            <p:nvPr/>
          </p:nvSpPr>
          <p:spPr>
            <a:xfrm>
              <a:off x="4178006" y="1371677"/>
              <a:ext cx="576064" cy="281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门店</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4322038" y="1147063"/>
              <a:ext cx="288000" cy="288000"/>
              <a:chOff x="4324595" y="1147063"/>
              <a:chExt cx="288000" cy="288000"/>
            </a:xfrm>
          </p:grpSpPr>
          <p:sp>
            <p:nvSpPr>
              <p:cNvPr id="36" name="圆角矩形 35"/>
              <p:cNvSpPr/>
              <p:nvPr/>
            </p:nvSpPr>
            <p:spPr>
              <a:xfrm>
                <a:off x="4324595" y="1147063"/>
                <a:ext cx="288000" cy="28800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微软雅黑" panose="020B0503020204020204" pitchFamily="34" charset="-122"/>
                  <a:ea typeface="微软雅黑" panose="020B0503020204020204" pitchFamily="34" charset="-122"/>
                </a:endParaRPr>
              </a:p>
            </p:txBody>
          </p:sp>
          <p:pic>
            <p:nvPicPr>
              <p:cNvPr id="37" name="Picture 5" descr="C:\Users\Administrator\Desktop\2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6595" y="1219063"/>
                <a:ext cx="144000" cy="144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8" name="组合 37"/>
          <p:cNvGrpSpPr/>
          <p:nvPr/>
        </p:nvGrpSpPr>
        <p:grpSpPr>
          <a:xfrm>
            <a:off x="6406638" y="1404742"/>
            <a:ext cx="949514" cy="834728"/>
            <a:chOff x="4605041" y="1147063"/>
            <a:chExt cx="576064" cy="506424"/>
          </a:xfrm>
        </p:grpSpPr>
        <p:sp>
          <p:nvSpPr>
            <p:cNvPr id="39" name="矩形 38"/>
            <p:cNvSpPr/>
            <p:nvPr/>
          </p:nvSpPr>
          <p:spPr>
            <a:xfrm>
              <a:off x="4605041" y="1371677"/>
              <a:ext cx="576064" cy="281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会议</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40" name="组合 39"/>
            <p:cNvGrpSpPr/>
            <p:nvPr/>
          </p:nvGrpSpPr>
          <p:grpSpPr>
            <a:xfrm>
              <a:off x="4749073" y="1147063"/>
              <a:ext cx="288000" cy="288000"/>
              <a:chOff x="4782491" y="1147063"/>
              <a:chExt cx="288000" cy="288000"/>
            </a:xfrm>
          </p:grpSpPr>
          <p:sp>
            <p:nvSpPr>
              <p:cNvPr id="41" name="圆角矩形 40"/>
              <p:cNvSpPr/>
              <p:nvPr/>
            </p:nvSpPr>
            <p:spPr>
              <a:xfrm>
                <a:off x="4782491" y="1147063"/>
                <a:ext cx="288000" cy="288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微软雅黑" panose="020B0503020204020204" pitchFamily="34" charset="-122"/>
                  <a:ea typeface="微软雅黑" panose="020B0503020204020204" pitchFamily="34" charset="-122"/>
                </a:endParaRPr>
              </a:p>
            </p:txBody>
          </p:sp>
          <p:pic>
            <p:nvPicPr>
              <p:cNvPr id="42" name="Picture 6" descr="C:\Users\Administrator\Desktop\2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4491" y="1219063"/>
                <a:ext cx="144000" cy="144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3" name="组合 42"/>
          <p:cNvGrpSpPr/>
          <p:nvPr/>
        </p:nvGrpSpPr>
        <p:grpSpPr>
          <a:xfrm>
            <a:off x="7152899" y="1404742"/>
            <a:ext cx="949514" cy="834728"/>
            <a:chOff x="5032076" y="1147063"/>
            <a:chExt cx="576064" cy="506424"/>
          </a:xfrm>
        </p:grpSpPr>
        <p:sp>
          <p:nvSpPr>
            <p:cNvPr id="44" name="矩形 43"/>
            <p:cNvSpPr/>
            <p:nvPr/>
          </p:nvSpPr>
          <p:spPr>
            <a:xfrm>
              <a:off x="5032076" y="1371677"/>
              <a:ext cx="576064" cy="281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车辆</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45" name="组合 44"/>
            <p:cNvGrpSpPr/>
            <p:nvPr/>
          </p:nvGrpSpPr>
          <p:grpSpPr>
            <a:xfrm>
              <a:off x="5176108" y="1147063"/>
              <a:ext cx="288000" cy="288000"/>
              <a:chOff x="5240387" y="1147063"/>
              <a:chExt cx="288000" cy="288000"/>
            </a:xfrm>
          </p:grpSpPr>
          <p:sp>
            <p:nvSpPr>
              <p:cNvPr id="46" name="圆角矩形 45"/>
              <p:cNvSpPr/>
              <p:nvPr/>
            </p:nvSpPr>
            <p:spPr>
              <a:xfrm>
                <a:off x="5240387" y="1147063"/>
                <a:ext cx="288000" cy="2880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微软雅黑" panose="020B0503020204020204" pitchFamily="34" charset="-122"/>
                  <a:ea typeface="微软雅黑" panose="020B0503020204020204" pitchFamily="34" charset="-122"/>
                </a:endParaRPr>
              </a:p>
            </p:txBody>
          </p:sp>
          <p:pic>
            <p:nvPicPr>
              <p:cNvPr id="47" name="Picture 7" descr="C:\Users\Administrator\Desktop\2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2387" y="1219063"/>
                <a:ext cx="144000" cy="144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8" name="组合 47"/>
          <p:cNvGrpSpPr/>
          <p:nvPr/>
        </p:nvGrpSpPr>
        <p:grpSpPr>
          <a:xfrm>
            <a:off x="7899161" y="1404742"/>
            <a:ext cx="949514" cy="834728"/>
            <a:chOff x="5346019" y="1147063"/>
            <a:chExt cx="576064" cy="506424"/>
          </a:xfrm>
        </p:grpSpPr>
        <p:grpSp>
          <p:nvGrpSpPr>
            <p:cNvPr id="49" name="组合 48"/>
            <p:cNvGrpSpPr/>
            <p:nvPr/>
          </p:nvGrpSpPr>
          <p:grpSpPr>
            <a:xfrm>
              <a:off x="5490051" y="1147063"/>
              <a:ext cx="288000" cy="288000"/>
              <a:chOff x="5698283" y="1147063"/>
              <a:chExt cx="288000" cy="288000"/>
            </a:xfrm>
          </p:grpSpPr>
          <p:sp>
            <p:nvSpPr>
              <p:cNvPr id="51" name="圆角矩形 50"/>
              <p:cNvSpPr/>
              <p:nvPr/>
            </p:nvSpPr>
            <p:spPr>
              <a:xfrm>
                <a:off x="5698283" y="1147063"/>
                <a:ext cx="288000" cy="288000"/>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微软雅黑" panose="020B0503020204020204" pitchFamily="34" charset="-122"/>
                  <a:ea typeface="微软雅黑" panose="020B0503020204020204" pitchFamily="34" charset="-122"/>
                </a:endParaRPr>
              </a:p>
            </p:txBody>
          </p:sp>
          <p:pic>
            <p:nvPicPr>
              <p:cNvPr id="52" name="Picture 8" descr="C:\Users\Administrator\Desktop\2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70283" y="1219063"/>
                <a:ext cx="144000" cy="144000"/>
              </a:xfrm>
              <a:prstGeom prst="rect">
                <a:avLst/>
              </a:prstGeom>
              <a:noFill/>
              <a:extLst>
                <a:ext uri="{909E8E84-426E-40DD-AFC4-6F175D3DCCD1}">
                  <a14:hiddenFill xmlns:a14="http://schemas.microsoft.com/office/drawing/2010/main">
                    <a:solidFill>
                      <a:srgbClr val="FFFFFF"/>
                    </a:solidFill>
                  </a14:hiddenFill>
                </a:ext>
              </a:extLst>
            </p:spPr>
          </p:pic>
        </p:grpSp>
        <p:sp>
          <p:nvSpPr>
            <p:cNvPr id="50" name="矩形 49"/>
            <p:cNvSpPr/>
            <p:nvPr/>
          </p:nvSpPr>
          <p:spPr>
            <a:xfrm>
              <a:off x="5346019" y="1371677"/>
              <a:ext cx="576064" cy="281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资产</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8645424" y="1404742"/>
            <a:ext cx="949514" cy="834728"/>
            <a:chOff x="5580112" y="1147063"/>
            <a:chExt cx="576064" cy="506424"/>
          </a:xfrm>
        </p:grpSpPr>
        <p:sp>
          <p:nvSpPr>
            <p:cNvPr id="54" name="矩形 53"/>
            <p:cNvSpPr/>
            <p:nvPr/>
          </p:nvSpPr>
          <p:spPr>
            <a:xfrm>
              <a:off x="5580112" y="1371677"/>
              <a:ext cx="576064" cy="281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绩效</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55" name="组合 54"/>
            <p:cNvGrpSpPr/>
            <p:nvPr/>
          </p:nvGrpSpPr>
          <p:grpSpPr>
            <a:xfrm>
              <a:off x="5724144" y="1147063"/>
              <a:ext cx="288000" cy="288000"/>
              <a:chOff x="6156176" y="1147063"/>
              <a:chExt cx="288000" cy="288000"/>
            </a:xfrm>
          </p:grpSpPr>
          <p:sp>
            <p:nvSpPr>
              <p:cNvPr id="56" name="圆角矩形 55"/>
              <p:cNvSpPr/>
              <p:nvPr/>
            </p:nvSpPr>
            <p:spPr>
              <a:xfrm>
                <a:off x="6156176" y="1147063"/>
                <a:ext cx="288000" cy="28800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latin typeface="微软雅黑" panose="020B0503020204020204" pitchFamily="34" charset="-122"/>
                  <a:ea typeface="微软雅黑" panose="020B0503020204020204" pitchFamily="34" charset="-122"/>
                </a:endParaRPr>
              </a:p>
            </p:txBody>
          </p:sp>
          <p:pic>
            <p:nvPicPr>
              <p:cNvPr id="57" name="Picture 2" descr="C:\Users\Administrator\Desktop\25.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8176" y="1219063"/>
                <a:ext cx="144000" cy="144000"/>
              </a:xfrm>
              <a:prstGeom prst="rect">
                <a:avLst/>
              </a:prstGeom>
              <a:solidFill>
                <a:schemeClr val="tx2">
                  <a:lumMod val="75000"/>
                </a:schemeClr>
              </a:solidFill>
              <a:extLst/>
            </p:spPr>
          </p:pic>
        </p:grpSp>
      </p:grpSp>
      <p:sp>
        <p:nvSpPr>
          <p:cNvPr id="58" name="矩形 57"/>
          <p:cNvSpPr/>
          <p:nvPr/>
        </p:nvSpPr>
        <p:spPr>
          <a:xfrm>
            <a:off x="3364772" y="3272669"/>
            <a:ext cx="6349876" cy="464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rPr>
              <a:t>Mobile_NS.SQL, Mobile_NS.createTopfloorPage, Mobile_NS.ajax, </a:t>
            </a:r>
            <a:r>
              <a:rPr lang="en-US" altLang="zh-CN" sz="1200" dirty="0" err="1" smtClean="0">
                <a:solidFill>
                  <a:schemeClr val="bg1">
                    <a:lumMod val="50000"/>
                  </a:schemeClr>
                </a:solidFill>
                <a:latin typeface="微软雅黑" panose="020B0503020204020204" pitchFamily="34" charset="-122"/>
                <a:ea typeface="微软雅黑" panose="020B0503020204020204" pitchFamily="34" charset="-122"/>
              </a:rPr>
              <a:t>Mobile_NS.refresh</a:t>
            </a:r>
            <a:endParaRPr lang="en-US" altLang="zh-CN" sz="1200" dirty="0" smtClean="0">
              <a:solidFill>
                <a:schemeClr val="bg1">
                  <a:lumMod val="50000"/>
                </a:schemeClr>
              </a:solidFill>
              <a:latin typeface="微软雅黑" panose="020B0503020204020204" pitchFamily="34" charset="-122"/>
              <a:ea typeface="微软雅黑" panose="020B0503020204020204" pitchFamily="34" charset="-122"/>
            </a:endParaRPr>
          </a:p>
          <a:p>
            <a:pPr algn="ctr"/>
            <a:r>
              <a:rPr lang="en-US" altLang="zh-CN" sz="1200" dirty="0" smtClean="0">
                <a:solidFill>
                  <a:schemeClr val="bg1">
                    <a:lumMod val="50000"/>
                  </a:schemeClr>
                </a:solidFill>
                <a:latin typeface="微软雅黑" panose="020B0503020204020204" pitchFamily="34" charset="-122"/>
                <a:ea typeface="微软雅黑" panose="020B0503020204020204" pitchFamily="34" charset="-122"/>
              </a:rPr>
              <a:t>……</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59" name="组合 58"/>
          <p:cNvGrpSpPr/>
          <p:nvPr/>
        </p:nvGrpSpPr>
        <p:grpSpPr>
          <a:xfrm>
            <a:off x="3451313" y="2234441"/>
            <a:ext cx="6113904" cy="890071"/>
            <a:chOff x="2860927" y="1744836"/>
            <a:chExt cx="3709265" cy="540000"/>
          </a:xfrm>
        </p:grpSpPr>
        <p:pic>
          <p:nvPicPr>
            <p:cNvPr id="60" name="Picture 9" descr="D:\resources\WindowsIcons-master\WindowsPhone\light\appbar.box.png"/>
            <p:cNvPicPr>
              <a:picLocks noChangeAspect="1" noChangeArrowheads="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60927" y="174483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D:\resources\WindowsIcons-master\WindowsPhone\light\appbar.cell.down.png"/>
            <p:cNvPicPr>
              <a:picLocks noChangeAspect="1" noChangeArrowheads="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13679" y="174483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2" descr="D:\resources\WindowsIcons-master\WindowsPhone\light\appbar.image.select.png"/>
            <p:cNvPicPr>
              <a:picLocks noChangeAspect="1" noChangeArrowheads="1"/>
            </p:cNvPicPr>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766431" y="174483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3" descr="D:\resources\WindowsIcons-master\WindowsPhone\light\appbar.interface.button.png"/>
            <p:cNvPicPr>
              <a:picLocks noChangeAspect="1" noChangeArrowheads="1"/>
            </p:cNvPicPr>
            <p:nvPr/>
          </p:nvPicPr>
          <p:blipFill>
            <a:blip r:embed="rId1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19183" y="174483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4" descr="D:\resources\WindowsIcons-master\WindowsPhone\light\appbar.interface.list.png"/>
            <p:cNvPicPr>
              <a:picLocks noChangeAspect="1" noChangeArrowheads="1"/>
            </p:cNvPicPr>
            <p:nvPr/>
          </p:nvPicPr>
          <p:blipFill>
            <a:blip r:embed="rId1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71935" y="174483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5" descr="D:\resources\WindowsIcons-master\WindowsPhone\light\appbar.interface.dropdown.png"/>
            <p:cNvPicPr>
              <a:picLocks noChangeAspect="1" noChangeArrowheads="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24687" y="174483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6" descr="D:\resources\WindowsIcons-master\WindowsPhone\light\appbar.interface.textbox.png"/>
            <p:cNvPicPr>
              <a:picLocks noChangeAspect="1" noChangeArrowheads="1"/>
            </p:cNvPicPr>
            <p:nvPr/>
          </p:nvPicPr>
          <p:blipFill>
            <a:blip r:embed="rId18">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77439" y="1744836"/>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7" descr="D:\resources\WindowsIcons-master\WindowsPhone\light\appbar.list.select.png"/>
            <p:cNvPicPr>
              <a:picLocks noChangeAspect="1" noChangeArrowheads="1"/>
            </p:cNvPicPr>
            <p:nvPr/>
          </p:nvPicPr>
          <p:blipFill>
            <a:blip r:embed="rId19">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30192" y="1744836"/>
              <a:ext cx="540000" cy="540000"/>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矩形 67"/>
          <p:cNvSpPr/>
          <p:nvPr/>
        </p:nvSpPr>
        <p:spPr>
          <a:xfrm>
            <a:off x="3476541" y="3489203"/>
            <a:ext cx="6171844" cy="464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smtClean="0">
                <a:solidFill>
                  <a:schemeClr val="tx1"/>
                </a:solidFill>
                <a:latin typeface="微软雅黑" panose="020B0503020204020204" pitchFamily="34" charset="-122"/>
                <a:ea typeface="微软雅黑" panose="020B0503020204020204" pitchFamily="34" charset="-122"/>
              </a:rPr>
              <a:t>模板库</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69" name="矩形 68"/>
          <p:cNvSpPr/>
          <p:nvPr/>
        </p:nvSpPr>
        <p:spPr>
          <a:xfrm>
            <a:off x="3471209" y="3769823"/>
            <a:ext cx="6349876" cy="464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100" dirty="0" smtClean="0">
                <a:solidFill>
                  <a:schemeClr val="bg1">
                    <a:lumMod val="50000"/>
                  </a:schemeClr>
                </a:solidFill>
                <a:latin typeface="微软雅黑" panose="020B0503020204020204" pitchFamily="34" charset="-122"/>
                <a:ea typeface="微软雅黑" panose="020B0503020204020204" pitchFamily="34" charset="-122"/>
              </a:rPr>
              <a:t>HTML5 + CSS3</a:t>
            </a:r>
            <a:endParaRPr lang="zh-CN" altLang="en-US" sz="11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0" name="燕尾形 69"/>
          <p:cNvSpPr/>
          <p:nvPr/>
        </p:nvSpPr>
        <p:spPr>
          <a:xfrm>
            <a:off x="6096130" y="5673432"/>
            <a:ext cx="452550" cy="706123"/>
          </a:xfrm>
          <a:prstGeom prst="chevron">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solidFill>
              <a:latin typeface="微软雅黑" panose="020B0503020204020204" pitchFamily="34" charset="-122"/>
              <a:ea typeface="微软雅黑" panose="020B0503020204020204" pitchFamily="34" charset="-122"/>
            </a:endParaRPr>
          </a:p>
        </p:txBody>
      </p:sp>
      <p:grpSp>
        <p:nvGrpSpPr>
          <p:cNvPr id="71" name="组合 70"/>
          <p:cNvGrpSpPr/>
          <p:nvPr/>
        </p:nvGrpSpPr>
        <p:grpSpPr>
          <a:xfrm>
            <a:off x="10324823" y="4385053"/>
            <a:ext cx="1128339" cy="1610726"/>
            <a:chOff x="6444208" y="3507854"/>
            <a:chExt cx="684556" cy="977217"/>
          </a:xfrm>
        </p:grpSpPr>
        <p:pic>
          <p:nvPicPr>
            <p:cNvPr id="72" name="Picture 18" descr="C:\Users\Administrator\Desktop\26.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686643" y="3579092"/>
              <a:ext cx="442121" cy="834742"/>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3" descr="C:\Users\Administrator\Desktop\1115.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444208" y="3507854"/>
              <a:ext cx="463495" cy="977217"/>
            </a:xfrm>
            <a:prstGeom prst="rect">
              <a:avLst/>
            </a:prstGeom>
            <a:noFill/>
            <a:extLst>
              <a:ext uri="{909E8E84-426E-40DD-AFC4-6F175D3DCCD1}">
                <a14:hiddenFill xmlns:a14="http://schemas.microsoft.com/office/drawing/2010/main">
                  <a:solidFill>
                    <a:srgbClr val="FFFFFF"/>
                  </a:solidFill>
                </a14:hiddenFill>
              </a:ext>
            </a:extLst>
          </p:spPr>
        </p:pic>
      </p:grpSp>
      <p:sp>
        <p:nvSpPr>
          <p:cNvPr id="74" name="燕尾形 73"/>
          <p:cNvSpPr/>
          <p:nvPr/>
        </p:nvSpPr>
        <p:spPr>
          <a:xfrm>
            <a:off x="5968454" y="5677598"/>
            <a:ext cx="452550" cy="706123"/>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tx1"/>
              </a:solidFill>
              <a:latin typeface="微软雅黑" panose="020B0503020204020204" pitchFamily="34" charset="-122"/>
              <a:ea typeface="微软雅黑" panose="020B0503020204020204" pitchFamily="34" charset="-122"/>
            </a:endParaRPr>
          </a:p>
        </p:txBody>
      </p:sp>
      <p:sp>
        <p:nvSpPr>
          <p:cNvPr id="75"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76"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77"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78"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79"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80"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81"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82" name="Shape 1259"/>
          <p:cNvSpPr/>
          <p:nvPr/>
        </p:nvSpPr>
        <p:spPr>
          <a:xfrm>
            <a:off x="194424" y="4906233"/>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建模</a:t>
            </a:r>
            <a:r>
              <a:rPr lang="zh-CN" altLang="en-US" dirty="0" smtClean="0">
                <a:solidFill>
                  <a:srgbClr val="C00000"/>
                </a:solidFill>
                <a:latin typeface="微软雅黑" panose="020B0503020204020204" pitchFamily="34" charset="-122"/>
                <a:ea typeface="微软雅黑" panose="020B0503020204020204" pitchFamily="34" charset="-122"/>
              </a:rPr>
              <a:t>技术    </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83"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84"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61597658"/>
      </p:ext>
    </p:extLst>
  </p:cSld>
  <p:clrMapOvr>
    <a:masterClrMapping/>
  </p:clrMapOvr>
  <p:transition spd="slow">
    <p:wipe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建模</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技术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移动应用发布特点</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2293920" y="1359568"/>
            <a:ext cx="9065414" cy="4810599"/>
            <a:chOff x="899592" y="978361"/>
            <a:chExt cx="7128791" cy="3782922"/>
          </a:xfrm>
        </p:grpSpPr>
        <p:grpSp>
          <p:nvGrpSpPr>
            <p:cNvPr id="75" name="组合 45"/>
            <p:cNvGrpSpPr>
              <a:grpSpLocks/>
            </p:cNvGrpSpPr>
            <p:nvPr/>
          </p:nvGrpSpPr>
          <p:grpSpPr bwMode="auto">
            <a:xfrm>
              <a:off x="6033778" y="978361"/>
              <a:ext cx="1994605" cy="3782922"/>
              <a:chOff x="0" y="0"/>
              <a:chExt cx="2414489" cy="4723639"/>
            </a:xfrm>
          </p:grpSpPr>
          <p:sp>
            <p:nvSpPr>
              <p:cNvPr id="76" name="圆角矩形 46"/>
              <p:cNvSpPr>
                <a:spLocks noChangeArrowheads="1"/>
              </p:cNvSpPr>
              <p:nvPr/>
            </p:nvSpPr>
            <p:spPr bwMode="auto">
              <a:xfrm>
                <a:off x="0" y="0"/>
                <a:ext cx="2414489" cy="4723639"/>
              </a:xfrm>
              <a:prstGeom prst="roundRect">
                <a:avLst>
                  <a:gd name="adj" fmla="val 7106"/>
                </a:avLst>
              </a:prstGeom>
              <a:solidFill>
                <a:srgbClr val="FFFFFF"/>
              </a:solidFill>
              <a:ln w="6350" cap="flat" cmpd="sng">
                <a:solidFill>
                  <a:schemeClr val="bg1">
                    <a:lumMod val="85000"/>
                  </a:schemeClr>
                </a:solidFill>
                <a:round/>
                <a:headEnd/>
                <a:tailEnd/>
              </a:ln>
              <a:effectLst/>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txBody>
              <a:bodyPr anchor="ctr"/>
              <a:lstStyle/>
              <a:p>
                <a:pPr algn="ctr"/>
                <a:endParaRPr lang="zh-CN" altLang="en-US">
                  <a:solidFill>
                    <a:srgbClr val="FFFFFF"/>
                  </a:solidFill>
                </a:endParaRPr>
              </a:p>
            </p:txBody>
          </p:sp>
          <p:sp>
            <p:nvSpPr>
              <p:cNvPr id="77" name="圆角矩形 48"/>
              <p:cNvSpPr>
                <a:spLocks noChangeArrowheads="1"/>
              </p:cNvSpPr>
              <p:nvPr/>
            </p:nvSpPr>
            <p:spPr bwMode="auto">
              <a:xfrm>
                <a:off x="119631" y="480378"/>
                <a:ext cx="2175227" cy="3556686"/>
              </a:xfrm>
              <a:prstGeom prst="roundRect">
                <a:avLst>
                  <a:gd name="adj" fmla="val 0"/>
                </a:avLst>
              </a:prstGeom>
              <a:solidFill>
                <a:schemeClr val="bg1"/>
              </a:solidFill>
              <a:ln w="6350" cap="flat" cmpd="sng">
                <a:solidFill>
                  <a:schemeClr val="bg1">
                    <a:lumMod val="85000"/>
                  </a:schemeClr>
                </a:solidFill>
                <a:round/>
                <a:headEnd/>
                <a:tailEnd/>
              </a:ln>
              <a:effectLst/>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txBody>
              <a:bodyPr lIns="90170" tIns="46990" rIns="90170" bIns="46990" anchor="ctr"/>
              <a:lstStyle/>
              <a:p>
                <a:pPr algn="ctr"/>
                <a:endParaRPr lang="zh-CN" altLang="en-US">
                  <a:solidFill>
                    <a:srgbClr val="FFFFFF"/>
                  </a:solidFill>
                </a:endParaRPr>
              </a:p>
            </p:txBody>
          </p:sp>
          <p:grpSp>
            <p:nvGrpSpPr>
              <p:cNvPr id="78" name="组合 49"/>
              <p:cNvGrpSpPr>
                <a:grpSpLocks/>
              </p:cNvGrpSpPr>
              <p:nvPr/>
            </p:nvGrpSpPr>
            <p:grpSpPr bwMode="auto">
              <a:xfrm>
                <a:off x="832840" y="231321"/>
                <a:ext cx="748808" cy="69963"/>
                <a:chOff x="0" y="0"/>
                <a:chExt cx="822628" cy="76860"/>
              </a:xfrm>
            </p:grpSpPr>
            <p:sp>
              <p:nvSpPr>
                <p:cNvPr id="82" name="圆角矩形 54"/>
                <p:cNvSpPr>
                  <a:spLocks noChangeArrowheads="1"/>
                </p:cNvSpPr>
                <p:nvPr/>
              </p:nvSpPr>
              <p:spPr bwMode="auto">
                <a:xfrm>
                  <a:off x="140240" y="0"/>
                  <a:ext cx="682388" cy="76860"/>
                </a:xfrm>
                <a:prstGeom prst="roundRect">
                  <a:avLst>
                    <a:gd name="adj" fmla="val 33218"/>
                  </a:avLst>
                </a:prstGeom>
                <a:solidFill>
                  <a:srgbClr val="FFFFFF"/>
                </a:solidFill>
                <a:ln w="6350" cap="flat" cmpd="sng">
                  <a:solidFill>
                    <a:schemeClr val="bg1">
                      <a:lumMod val="85000"/>
                    </a:schemeClr>
                  </a:solidFill>
                  <a:round/>
                  <a:headEnd/>
                  <a:tailEnd/>
                </a:ln>
                <a:effectLst/>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txBody>
                <a:bodyPr anchor="ctr"/>
                <a:lstStyle/>
                <a:p>
                  <a:pPr algn="ctr"/>
                  <a:endParaRPr lang="zh-CN" altLang="en-US">
                    <a:solidFill>
                      <a:srgbClr val="FFFFFF"/>
                    </a:solidFill>
                  </a:endParaRPr>
                </a:p>
              </p:txBody>
            </p:sp>
            <p:sp>
              <p:nvSpPr>
                <p:cNvPr id="83" name="椭圆 55"/>
                <p:cNvSpPr>
                  <a:spLocks noChangeArrowheads="1"/>
                </p:cNvSpPr>
                <p:nvPr/>
              </p:nvSpPr>
              <p:spPr bwMode="auto">
                <a:xfrm>
                  <a:off x="0" y="4860"/>
                  <a:ext cx="72000" cy="72000"/>
                </a:xfrm>
                <a:prstGeom prst="ellipse">
                  <a:avLst/>
                </a:prstGeom>
                <a:solidFill>
                  <a:srgbClr val="FFFFFF"/>
                </a:solidFill>
                <a:ln w="6350" cap="flat" cmpd="sng">
                  <a:solidFill>
                    <a:schemeClr val="bg1">
                      <a:lumMod val="85000"/>
                    </a:schemeClr>
                  </a:solidFill>
                  <a:round/>
                  <a:headEnd/>
                  <a:tailEnd/>
                </a:ln>
                <a:effectLst/>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txBody>
                <a:bodyPr anchor="ctr"/>
                <a:lstStyle/>
                <a:p>
                  <a:pPr algn="ctr"/>
                  <a:endParaRPr lang="zh-CN" altLang="en-US">
                    <a:solidFill>
                      <a:srgbClr val="FFFFFF"/>
                    </a:solidFill>
                  </a:endParaRPr>
                </a:p>
              </p:txBody>
            </p:sp>
          </p:grpSp>
          <p:grpSp>
            <p:nvGrpSpPr>
              <p:cNvPr id="79" name="组合 50"/>
              <p:cNvGrpSpPr>
                <a:grpSpLocks/>
              </p:cNvGrpSpPr>
              <p:nvPr/>
            </p:nvGrpSpPr>
            <p:grpSpPr bwMode="auto">
              <a:xfrm>
                <a:off x="1008475" y="4216158"/>
                <a:ext cx="397539" cy="397539"/>
                <a:chOff x="0" y="0"/>
                <a:chExt cx="436730" cy="436730"/>
              </a:xfrm>
            </p:grpSpPr>
            <p:sp>
              <p:nvSpPr>
                <p:cNvPr id="80" name="椭圆 51"/>
                <p:cNvSpPr>
                  <a:spLocks noChangeArrowheads="1"/>
                </p:cNvSpPr>
                <p:nvPr/>
              </p:nvSpPr>
              <p:spPr bwMode="auto">
                <a:xfrm>
                  <a:off x="0" y="0"/>
                  <a:ext cx="436730" cy="436730"/>
                </a:xfrm>
                <a:prstGeom prst="ellipse">
                  <a:avLst/>
                </a:prstGeom>
                <a:solidFill>
                  <a:srgbClr val="FFFFFF"/>
                </a:solidFill>
                <a:ln w="6350" cap="flat" cmpd="sng">
                  <a:solidFill>
                    <a:schemeClr val="bg1">
                      <a:lumMod val="85000"/>
                    </a:schemeClr>
                  </a:solidFill>
                  <a:round/>
                  <a:headEnd/>
                  <a:tailEnd/>
                </a:ln>
                <a:effectLst/>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txBody>
                <a:bodyPr anchor="ctr"/>
                <a:lstStyle/>
                <a:p>
                  <a:pPr algn="ctr"/>
                  <a:endParaRPr lang="zh-CN" altLang="en-US">
                    <a:solidFill>
                      <a:srgbClr val="FFFFFF"/>
                    </a:solidFill>
                  </a:endParaRPr>
                </a:p>
              </p:txBody>
            </p:sp>
            <p:sp>
              <p:nvSpPr>
                <p:cNvPr id="81" name="圆角矩形 53"/>
                <p:cNvSpPr>
                  <a:spLocks noChangeArrowheads="1"/>
                </p:cNvSpPr>
                <p:nvPr/>
              </p:nvSpPr>
              <p:spPr bwMode="auto">
                <a:xfrm>
                  <a:off x="107477" y="107477"/>
                  <a:ext cx="221776" cy="221776"/>
                </a:xfrm>
                <a:prstGeom prst="roundRect">
                  <a:avLst>
                    <a:gd name="adj" fmla="val 16667"/>
                  </a:avLst>
                </a:prstGeom>
                <a:solidFill>
                  <a:srgbClr val="FFFFFF"/>
                </a:solidFill>
                <a:ln w="6350" cap="flat" cmpd="sng">
                  <a:solidFill>
                    <a:schemeClr val="bg1">
                      <a:lumMod val="85000"/>
                    </a:schemeClr>
                  </a:solidFill>
                  <a:round/>
                  <a:headEnd/>
                  <a:tailEnd/>
                </a:ln>
                <a:effectLst/>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txBody>
                <a:bodyPr anchor="ctr"/>
                <a:lstStyle/>
                <a:p>
                  <a:pPr algn="ctr"/>
                  <a:endParaRPr lang="zh-CN" altLang="en-US">
                    <a:solidFill>
                      <a:srgbClr val="FFFFFF"/>
                    </a:solidFill>
                  </a:endParaRPr>
                </a:p>
              </p:txBody>
            </p:sp>
          </p:grpSp>
        </p:grpSp>
        <p:grpSp>
          <p:nvGrpSpPr>
            <p:cNvPr id="84" name="Group 38"/>
            <p:cNvGrpSpPr>
              <a:grpSpLocks noChangeAspect="1"/>
            </p:cNvGrpSpPr>
            <p:nvPr/>
          </p:nvGrpSpPr>
          <p:grpSpPr bwMode="auto">
            <a:xfrm>
              <a:off x="899592" y="2084140"/>
              <a:ext cx="2257036" cy="1105046"/>
              <a:chOff x="0" y="0"/>
              <a:chExt cx="11455" cy="5605"/>
            </a:xfrm>
          </p:grpSpPr>
          <p:grpSp>
            <p:nvGrpSpPr>
              <p:cNvPr id="85" name="组合 24"/>
              <p:cNvGrpSpPr>
                <a:grpSpLocks noChangeAspect="1"/>
              </p:cNvGrpSpPr>
              <p:nvPr/>
            </p:nvGrpSpPr>
            <p:grpSpPr bwMode="auto">
              <a:xfrm>
                <a:off x="0" y="0"/>
                <a:ext cx="6677" cy="5510"/>
                <a:chOff x="0" y="0"/>
                <a:chExt cx="4240530" cy="3498202"/>
              </a:xfrm>
            </p:grpSpPr>
            <p:sp>
              <p:nvSpPr>
                <p:cNvPr id="91" name="圆角矩形 10"/>
                <p:cNvSpPr>
                  <a:spLocks noChangeAspect="1" noChangeArrowheads="1"/>
                </p:cNvSpPr>
                <p:nvPr/>
              </p:nvSpPr>
              <p:spPr bwMode="auto">
                <a:xfrm>
                  <a:off x="0" y="0"/>
                  <a:ext cx="4240530" cy="3028950"/>
                </a:xfrm>
                <a:prstGeom prst="roundRect">
                  <a:avLst>
                    <a:gd name="adj" fmla="val 3662"/>
                  </a:avLst>
                </a:prstGeom>
                <a:solidFill>
                  <a:schemeClr val="bg1"/>
                </a:solidFill>
                <a:ln w="6350" cap="flat" cmpd="sng">
                  <a:solidFill>
                    <a:srgbClr val="7F7F7F"/>
                  </a:solidFill>
                  <a:round/>
                  <a:headEnd/>
                  <a:tailEnd/>
                </a:ln>
                <a:effectLst/>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txBody>
                <a:bodyPr anchor="ctr"/>
                <a:lstStyle/>
                <a:p>
                  <a:pPr algn="ctr"/>
                  <a:endParaRPr lang="zh-CN" altLang="en-US">
                    <a:solidFill>
                      <a:srgbClr val="FFFFFF"/>
                    </a:solidFill>
                  </a:endParaRPr>
                </a:p>
              </p:txBody>
            </p:sp>
            <p:sp>
              <p:nvSpPr>
                <p:cNvPr id="92" name="矩形 11"/>
                <p:cNvSpPr>
                  <a:spLocks noChangeAspect="1" noChangeArrowheads="1"/>
                </p:cNvSpPr>
                <p:nvPr/>
              </p:nvSpPr>
              <p:spPr bwMode="auto">
                <a:xfrm>
                  <a:off x="131445" y="125730"/>
                  <a:ext cx="3977640" cy="2468880"/>
                </a:xfrm>
                <a:prstGeom prst="rect">
                  <a:avLst/>
                </a:prstGeom>
                <a:solidFill>
                  <a:schemeClr val="bg1"/>
                </a:solidFill>
                <a:ln w="6350" cap="flat" cmpd="sng">
                  <a:solidFill>
                    <a:srgbClr val="7F7F7F"/>
                  </a:solidFill>
                  <a:miter lim="800000"/>
                  <a:headEnd/>
                  <a:tailEnd/>
                </a:ln>
                <a:effectLst/>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txBody>
                <a:bodyPr anchor="ctr"/>
                <a:lstStyle/>
                <a:p>
                  <a:pPr algn="ctr"/>
                  <a:endParaRPr lang="zh-CN" altLang="en-US">
                    <a:solidFill>
                      <a:srgbClr val="FFFFFF"/>
                    </a:solidFill>
                  </a:endParaRPr>
                </a:p>
              </p:txBody>
            </p:sp>
            <p:sp>
              <p:nvSpPr>
                <p:cNvPr id="93" name="直接连接符 16"/>
                <p:cNvSpPr>
                  <a:spLocks noChangeAspect="1" noChangeShapeType="1"/>
                </p:cNvSpPr>
                <p:nvPr/>
              </p:nvSpPr>
              <p:spPr bwMode="auto">
                <a:xfrm>
                  <a:off x="0" y="2731770"/>
                  <a:ext cx="4240530" cy="1"/>
                </a:xfrm>
                <a:prstGeom prst="line">
                  <a:avLst/>
                </a:prstGeom>
                <a:noFill/>
                <a:ln w="6350" cap="flat" cmpd="sng">
                  <a:solidFill>
                    <a:srgbClr val="7F7F7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txBody>
                <a:bodyPr/>
                <a:lstStyle/>
                <a:p>
                  <a:endParaRPr lang="zh-CN" altLang="en-US"/>
                </a:p>
              </p:txBody>
            </p:sp>
            <p:sp>
              <p:nvSpPr>
                <p:cNvPr id="94" name="椭圆 17"/>
                <p:cNvSpPr>
                  <a:spLocks noChangeAspect="1" noChangeArrowheads="1"/>
                </p:cNvSpPr>
                <p:nvPr/>
              </p:nvSpPr>
              <p:spPr bwMode="auto">
                <a:xfrm>
                  <a:off x="2008823" y="2763203"/>
                  <a:ext cx="222885" cy="222885"/>
                </a:xfrm>
                <a:prstGeom prst="ellipse">
                  <a:avLst/>
                </a:prstGeom>
                <a:noFill/>
                <a:ln w="6350" cap="flat" cmpd="sng">
                  <a:solidFill>
                    <a:srgbClr val="7F7F7F"/>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txBody>
                <a:bodyPr anchor="ctr"/>
                <a:lstStyle/>
                <a:p>
                  <a:pPr algn="ctr"/>
                  <a:endParaRPr lang="zh-CN" altLang="en-US">
                    <a:solidFill>
                      <a:srgbClr val="FFFFFF"/>
                    </a:solidFill>
                  </a:endParaRPr>
                </a:p>
              </p:txBody>
            </p:sp>
            <p:sp>
              <p:nvSpPr>
                <p:cNvPr id="95" name="任意多边形 83"/>
                <p:cNvSpPr>
                  <a:spLocks noChangeAspect="1" noChangeArrowheads="1"/>
                </p:cNvSpPr>
                <p:nvPr/>
              </p:nvSpPr>
              <p:spPr bwMode="auto">
                <a:xfrm>
                  <a:off x="1617416" y="3036756"/>
                  <a:ext cx="1005697" cy="461446"/>
                </a:xfrm>
                <a:custGeom>
                  <a:avLst/>
                  <a:gdLst>
                    <a:gd name="T0" fmla="*/ 683904 w 2268013"/>
                    <a:gd name="T1" fmla="*/ 0 h 1483535"/>
                    <a:gd name="T2" fmla="*/ 1609722 w 2268013"/>
                    <a:gd name="T3" fmla="*/ 0 h 1483535"/>
                    <a:gd name="T4" fmla="*/ 1595336 w 2268013"/>
                    <a:gd name="T5" fmla="*/ 123571 h 1483535"/>
                    <a:gd name="T6" fmla="*/ 1738663 w 2268013"/>
                    <a:gd name="T7" fmla="*/ 824615 h 1483535"/>
                    <a:gd name="T8" fmla="*/ 2246733 w 2268013"/>
                    <a:gd name="T9" fmla="*/ 1469625 h 1483535"/>
                    <a:gd name="T10" fmla="*/ 2268013 w 2268013"/>
                    <a:gd name="T11" fmla="*/ 1483535 h 1483535"/>
                    <a:gd name="T12" fmla="*/ 0 w 2268013"/>
                    <a:gd name="T13" fmla="*/ 1483535 h 1483535"/>
                    <a:gd name="T14" fmla="*/ 2060 w 2268013"/>
                    <a:gd name="T15" fmla="*/ 1475297 h 1483535"/>
                    <a:gd name="T16" fmla="*/ 44336 w 2268013"/>
                    <a:gd name="T17" fmla="*/ 1447662 h 1483535"/>
                    <a:gd name="T18" fmla="*/ 552406 w 2268013"/>
                    <a:gd name="T19" fmla="*/ 802652 h 1483535"/>
                    <a:gd name="T20" fmla="*/ 695733 w 2268013"/>
                    <a:gd name="T21" fmla="*/ 101608 h 14835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68013"/>
                    <a:gd name="T34" fmla="*/ 0 h 1483535"/>
                    <a:gd name="T35" fmla="*/ 2268013 w 2268013"/>
                    <a:gd name="T36" fmla="*/ 1483535 h 14835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68013" h="1483535">
                      <a:moveTo>
                        <a:pt x="683904" y="0"/>
                      </a:moveTo>
                      <a:lnTo>
                        <a:pt x="1609722" y="0"/>
                      </a:lnTo>
                      <a:lnTo>
                        <a:pt x="1595336" y="123571"/>
                      </a:lnTo>
                      <a:cubicBezTo>
                        <a:pt x="1588028" y="345011"/>
                        <a:pt x="1633930" y="587768"/>
                        <a:pt x="1738663" y="824615"/>
                      </a:cubicBezTo>
                      <a:cubicBezTo>
                        <a:pt x="1860851" y="1100937"/>
                        <a:pt x="2042870" y="1323437"/>
                        <a:pt x="2246733" y="1469625"/>
                      </a:cubicBezTo>
                      <a:lnTo>
                        <a:pt x="2268013" y="1483535"/>
                      </a:lnTo>
                      <a:lnTo>
                        <a:pt x="0" y="1483535"/>
                      </a:lnTo>
                      <a:lnTo>
                        <a:pt x="2060" y="1475297"/>
                      </a:lnTo>
                      <a:lnTo>
                        <a:pt x="44336" y="1447662"/>
                      </a:lnTo>
                      <a:cubicBezTo>
                        <a:pt x="248199" y="1301474"/>
                        <a:pt x="430218" y="1078974"/>
                        <a:pt x="552406" y="802652"/>
                      </a:cubicBezTo>
                      <a:cubicBezTo>
                        <a:pt x="657139" y="565805"/>
                        <a:pt x="703041" y="323048"/>
                        <a:pt x="695733" y="101608"/>
                      </a:cubicBezTo>
                      <a:close/>
                    </a:path>
                  </a:pathLst>
                </a:custGeom>
                <a:noFill/>
                <a:ln w="6350" cap="flat" cmpd="sng">
                  <a:solidFill>
                    <a:srgbClr val="7F7F7F"/>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txBody>
                <a:bodyPr anchor="ctr"/>
                <a:lstStyle/>
                <a:p>
                  <a:pPr algn="ctr"/>
                  <a:endParaRPr lang="zh-CN" altLang="en-US">
                    <a:solidFill>
                      <a:srgbClr val="FFFFFF"/>
                    </a:solidFill>
                  </a:endParaRPr>
                </a:p>
              </p:txBody>
            </p:sp>
          </p:grpSp>
          <p:grpSp>
            <p:nvGrpSpPr>
              <p:cNvPr id="86" name="组合 73"/>
              <p:cNvGrpSpPr>
                <a:grpSpLocks noChangeAspect="1"/>
              </p:cNvGrpSpPr>
              <p:nvPr/>
            </p:nvGrpSpPr>
            <p:grpSpPr bwMode="auto">
              <a:xfrm>
                <a:off x="5870" y="2387"/>
                <a:ext cx="5585" cy="3218"/>
                <a:chOff x="0" y="0"/>
                <a:chExt cx="4825988" cy="2780744"/>
              </a:xfrm>
            </p:grpSpPr>
            <p:sp>
              <p:nvSpPr>
                <p:cNvPr id="87" name="圆角矩形 74"/>
                <p:cNvSpPr>
                  <a:spLocks noChangeAspect="1" noChangeArrowheads="1"/>
                </p:cNvSpPr>
                <p:nvPr/>
              </p:nvSpPr>
              <p:spPr bwMode="auto">
                <a:xfrm>
                  <a:off x="368589" y="0"/>
                  <a:ext cx="4099004" cy="2599770"/>
                </a:xfrm>
                <a:prstGeom prst="roundRect">
                  <a:avLst>
                    <a:gd name="adj" fmla="val 5463"/>
                  </a:avLst>
                </a:prstGeom>
                <a:solidFill>
                  <a:schemeClr val="bg1"/>
                </a:solidFill>
                <a:ln w="6350" cap="flat" cmpd="sng">
                  <a:solidFill>
                    <a:srgbClr val="7F7F7F"/>
                  </a:solidFill>
                  <a:round/>
                  <a:headEnd/>
                  <a:tailEnd/>
                </a:ln>
                <a:effectLst/>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txBody>
                <a:bodyPr anchor="ctr"/>
                <a:lstStyle/>
                <a:p>
                  <a:pPr algn="ctr"/>
                  <a:endParaRPr lang="zh-CN" altLang="en-US">
                    <a:solidFill>
                      <a:srgbClr val="FFFFFF"/>
                    </a:solidFill>
                  </a:endParaRPr>
                </a:p>
              </p:txBody>
            </p:sp>
            <p:sp>
              <p:nvSpPr>
                <p:cNvPr id="88" name="矩形 75"/>
                <p:cNvSpPr>
                  <a:spLocks noChangeAspect="1" noChangeArrowheads="1"/>
                </p:cNvSpPr>
                <p:nvPr/>
              </p:nvSpPr>
              <p:spPr bwMode="auto">
                <a:xfrm>
                  <a:off x="561735" y="193146"/>
                  <a:ext cx="3734172" cy="2188998"/>
                </a:xfrm>
                <a:prstGeom prst="rect">
                  <a:avLst/>
                </a:prstGeom>
                <a:solidFill>
                  <a:schemeClr val="bg1"/>
                </a:solidFill>
                <a:ln w="6350" cap="flat" cmpd="sng">
                  <a:solidFill>
                    <a:srgbClr val="7F7F7F"/>
                  </a:solidFill>
                  <a:miter lim="800000"/>
                  <a:headEnd/>
                  <a:tailEnd/>
                </a:ln>
                <a:effectLst/>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txBody>
                <a:bodyPr anchor="ctr"/>
                <a:lstStyle/>
                <a:p>
                  <a:pPr algn="ctr"/>
                  <a:endParaRPr lang="zh-CN" altLang="en-US">
                    <a:solidFill>
                      <a:srgbClr val="FFFFFF"/>
                    </a:solidFill>
                  </a:endParaRPr>
                </a:p>
              </p:txBody>
            </p:sp>
            <p:sp>
              <p:nvSpPr>
                <p:cNvPr id="89" name="矩形 76"/>
                <p:cNvSpPr>
                  <a:spLocks noChangeAspect="1" noChangeArrowheads="1"/>
                </p:cNvSpPr>
                <p:nvPr/>
              </p:nvSpPr>
              <p:spPr bwMode="auto">
                <a:xfrm>
                  <a:off x="0" y="2585837"/>
                  <a:ext cx="4825988" cy="144515"/>
                </a:xfrm>
                <a:prstGeom prst="rect">
                  <a:avLst/>
                </a:prstGeom>
                <a:solidFill>
                  <a:srgbClr val="FFFFFF"/>
                </a:solidFill>
                <a:ln w="6350" cap="flat" cmpd="sng">
                  <a:solidFill>
                    <a:srgbClr val="7F7F7F"/>
                  </a:solidFill>
                  <a:miter lim="800000"/>
                  <a:headEnd/>
                  <a:tailEnd/>
                </a:ln>
                <a:effectLst/>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txBody>
                <a:bodyPr anchor="ctr"/>
                <a:lstStyle/>
                <a:p>
                  <a:pPr algn="ctr"/>
                  <a:endParaRPr lang="zh-CN" altLang="en-US">
                    <a:solidFill>
                      <a:srgbClr val="FFFFFF"/>
                    </a:solidFill>
                  </a:endParaRPr>
                </a:p>
              </p:txBody>
            </p:sp>
            <p:sp>
              <p:nvSpPr>
                <p:cNvPr id="90" name="梯形 78"/>
                <p:cNvSpPr>
                  <a:spLocks noChangeAspect="1" noChangeArrowheads="1"/>
                </p:cNvSpPr>
                <p:nvPr/>
              </p:nvSpPr>
              <p:spPr bwMode="auto">
                <a:xfrm rot="10800000" flipV="1">
                  <a:off x="19698" y="2713144"/>
                  <a:ext cx="4806289" cy="67600"/>
                </a:xfrm>
                <a:custGeom>
                  <a:avLst/>
                  <a:gdLst>
                    <a:gd name="G0" fmla="+- 479 0 0"/>
                    <a:gd name="G1" fmla="+- 21600 0 479"/>
                    <a:gd name="G2" fmla="*/ 479 1 2"/>
                    <a:gd name="G3" fmla="+- 21600 0 G2"/>
                    <a:gd name="G4" fmla="+/ 479 21600 2"/>
                    <a:gd name="G5" fmla="+/ G1 0 2"/>
                    <a:gd name="G6" fmla="*/ 21600 21600 479"/>
                    <a:gd name="G7" fmla="*/ G6 1 2"/>
                    <a:gd name="G8" fmla="+- 21600 0 G7"/>
                    <a:gd name="G9" fmla="*/ 21600 1 2"/>
                    <a:gd name="G10" fmla="+- 479 0 G9"/>
                    <a:gd name="G11" fmla="?: G10 G8 0"/>
                    <a:gd name="G12" fmla="?: G10 G7 21600"/>
                    <a:gd name="T0" fmla="*/ 21360 w 21600"/>
                    <a:gd name="T1" fmla="*/ 10800 h 21600"/>
                    <a:gd name="T2" fmla="*/ 10800 w 21600"/>
                    <a:gd name="T3" fmla="*/ 21600 h 21600"/>
                    <a:gd name="T4" fmla="*/ 240 w 21600"/>
                    <a:gd name="T5" fmla="*/ 10800 h 21600"/>
                    <a:gd name="T6" fmla="*/ 10800 w 21600"/>
                    <a:gd name="T7" fmla="*/ 0 h 21600"/>
                    <a:gd name="T8" fmla="*/ 2040 w 21600"/>
                    <a:gd name="T9" fmla="*/ 2040 h 21600"/>
                    <a:gd name="T10" fmla="*/ 19560 w 21600"/>
                    <a:gd name="T11" fmla="*/ 19560 h 21600"/>
                  </a:gdLst>
                  <a:ahLst/>
                  <a:cxnLst>
                    <a:cxn ang="0">
                      <a:pos x="T0" y="T1"/>
                    </a:cxn>
                    <a:cxn ang="0">
                      <a:pos x="T2" y="T3"/>
                    </a:cxn>
                    <a:cxn ang="0">
                      <a:pos x="T4" y="T5"/>
                    </a:cxn>
                    <a:cxn ang="0">
                      <a:pos x="T6" y="T7"/>
                    </a:cxn>
                  </a:cxnLst>
                  <a:rect l="T8" t="T9" r="T10" b="T11"/>
                  <a:pathLst>
                    <a:path w="21600" h="21600">
                      <a:moveTo>
                        <a:pt x="0" y="0"/>
                      </a:moveTo>
                      <a:lnTo>
                        <a:pt x="479" y="21600"/>
                      </a:lnTo>
                      <a:lnTo>
                        <a:pt x="21121" y="21600"/>
                      </a:lnTo>
                      <a:lnTo>
                        <a:pt x="21600" y="0"/>
                      </a:lnTo>
                      <a:close/>
                    </a:path>
                  </a:pathLst>
                </a:custGeom>
                <a:solidFill>
                  <a:srgbClr val="FFFFFF"/>
                </a:solidFill>
                <a:ln w="6350" cap="flat" cmpd="sng">
                  <a:solidFill>
                    <a:srgbClr val="7F7F7F"/>
                  </a:solidFill>
                  <a:miter lim="800000"/>
                  <a:headEnd/>
                  <a:tailEnd/>
                </a:ln>
                <a:effectLst/>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txBody>
                <a:bodyPr anchor="ctr"/>
                <a:lstStyle/>
                <a:p>
                  <a:pPr algn="ctr"/>
                  <a:endParaRPr lang="zh-CN" altLang="en-US">
                    <a:solidFill>
                      <a:srgbClr val="FFFFFF"/>
                    </a:solidFill>
                  </a:endParaRPr>
                </a:p>
              </p:txBody>
            </p:sp>
          </p:grpSp>
        </p:grpSp>
        <p:sp>
          <p:nvSpPr>
            <p:cNvPr id="96" name="矩形 95"/>
            <p:cNvSpPr/>
            <p:nvPr/>
          </p:nvSpPr>
          <p:spPr>
            <a:xfrm>
              <a:off x="1156127" y="1570759"/>
              <a:ext cx="1608698" cy="307777"/>
            </a:xfrm>
            <a:prstGeom prst="rect">
              <a:avLst/>
            </a:prstGeom>
          </p:spPr>
          <p:txBody>
            <a:bodyPr wrap="square">
              <a:spAutoFit/>
            </a:bodyPr>
            <a:lstStyle/>
            <a:p>
              <a:r>
                <a:rPr lang="zh-CN" altLang="en-US" sz="1400" smtClean="0">
                  <a:solidFill>
                    <a:srgbClr val="0078D7"/>
                  </a:solidFill>
                  <a:latin typeface="微软雅黑" panose="020B0503020204020204" pitchFamily="34" charset="-122"/>
                  <a:ea typeface="微软雅黑" panose="020B0503020204020204" pitchFamily="34" charset="-122"/>
                </a:rPr>
                <a:t>泛微移动建模平台</a:t>
              </a:r>
            </a:p>
          </p:txBody>
        </p:sp>
        <p:pic>
          <p:nvPicPr>
            <p:cNvPr id="97" name="图片 9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4134" y="1878116"/>
              <a:ext cx="320053" cy="320053"/>
            </a:xfrm>
            <a:prstGeom prst="rect">
              <a:avLst/>
            </a:prstGeom>
          </p:spPr>
        </p:pic>
        <p:pic>
          <p:nvPicPr>
            <p:cNvPr id="98" name="图片 97"/>
            <p:cNvPicPr>
              <a:picLocks noChangeAspect="1"/>
            </p:cNvPicPr>
            <p:nvPr/>
          </p:nvPicPr>
          <p:blipFill rotWithShape="1">
            <a:blip r:embed="rId4" cstate="print">
              <a:extLst>
                <a:ext uri="{28A0092B-C50C-407E-A947-70E740481C1C}">
                  <a14:useLocalDpi xmlns:a14="http://schemas.microsoft.com/office/drawing/2010/main" val="0"/>
                </a:ext>
              </a:extLst>
            </a:blip>
            <a:srcRect l="17236" t="6315" r="17236" b="6315"/>
            <a:stretch/>
          </p:blipFill>
          <p:spPr>
            <a:xfrm>
              <a:off x="6274134" y="2965252"/>
              <a:ext cx="335573" cy="335573"/>
            </a:xfrm>
            <a:prstGeom prst="rect">
              <a:avLst/>
            </a:prstGeom>
          </p:spPr>
        </p:pic>
        <p:pic>
          <p:nvPicPr>
            <p:cNvPr id="99" name="图片 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4134" y="2523668"/>
              <a:ext cx="317000" cy="317000"/>
            </a:xfrm>
            <a:prstGeom prst="rect">
              <a:avLst/>
            </a:prstGeom>
          </p:spPr>
        </p:pic>
        <p:sp>
          <p:nvSpPr>
            <p:cNvPr id="100" name="圆角矩形 99"/>
            <p:cNvSpPr/>
            <p:nvPr/>
          </p:nvSpPr>
          <p:spPr>
            <a:xfrm>
              <a:off x="6274134" y="3425410"/>
              <a:ext cx="311879" cy="311879"/>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700" b="1" smtClean="0">
                  <a:latin typeface="微软雅黑" panose="020B0503020204020204" pitchFamily="34" charset="-122"/>
                  <a:ea typeface="微软雅黑" panose="020B0503020204020204" pitchFamily="34" charset="-122"/>
                </a:rPr>
                <a:t>App</a:t>
              </a:r>
              <a:endParaRPr lang="en-US" altLang="zh-CN" sz="600" b="1" smtClean="0">
                <a:latin typeface="微软雅黑" panose="020B0503020204020204" pitchFamily="34" charset="-122"/>
                <a:ea typeface="微软雅黑" panose="020B0503020204020204" pitchFamily="34" charset="-122"/>
              </a:endParaRPr>
            </a:p>
            <a:p>
              <a:pPr algn="ctr">
                <a:lnSpc>
                  <a:spcPct val="150000"/>
                </a:lnSpc>
              </a:pPr>
              <a:r>
                <a:rPr lang="en-US" altLang="zh-CN" sz="400">
                  <a:latin typeface="微软雅黑" panose="020B0503020204020204" pitchFamily="34" charset="-122"/>
                  <a:ea typeface="微软雅黑" panose="020B0503020204020204" pitchFamily="34" charset="-122"/>
                </a:rPr>
                <a:t>Hybrid</a:t>
              </a:r>
              <a:endParaRPr lang="zh-CN" altLang="en-US" sz="600" b="1">
                <a:latin typeface="微软雅黑" panose="020B0503020204020204" pitchFamily="34" charset="-122"/>
                <a:ea typeface="微软雅黑" panose="020B0503020204020204" pitchFamily="34" charset="-122"/>
              </a:endParaRPr>
            </a:p>
          </p:txBody>
        </p:sp>
        <p:sp>
          <p:nvSpPr>
            <p:cNvPr id="101" name="矩形 100"/>
            <p:cNvSpPr/>
            <p:nvPr/>
          </p:nvSpPr>
          <p:spPr>
            <a:xfrm>
              <a:off x="6585870" y="1791458"/>
              <a:ext cx="1186597" cy="430887"/>
            </a:xfrm>
            <a:prstGeom prst="rect">
              <a:avLst/>
            </a:prstGeom>
          </p:spPr>
          <p:txBody>
            <a:bodyPr wrap="square">
              <a:spAutoFit/>
            </a:bodyPr>
            <a:lstStyle/>
            <a:p>
              <a:r>
                <a:rPr lang="en-US" altLang="zh-CN" sz="1400">
                  <a:solidFill>
                    <a:srgbClr val="0078D7"/>
                  </a:solidFill>
                  <a:latin typeface="微软雅黑" panose="020B0503020204020204" pitchFamily="34" charset="-122"/>
                  <a:ea typeface="微软雅黑" panose="020B0503020204020204" pitchFamily="34" charset="-122"/>
                </a:rPr>
                <a:t>e</a:t>
              </a:r>
              <a:r>
                <a:rPr lang="en-US" altLang="zh-CN" sz="1400" smtClean="0">
                  <a:solidFill>
                    <a:srgbClr val="0078D7"/>
                  </a:solidFill>
                  <a:latin typeface="微软雅黑" panose="020B0503020204020204" pitchFamily="34" charset="-122"/>
                  <a:ea typeface="微软雅黑" panose="020B0503020204020204" pitchFamily="34" charset="-122"/>
                </a:rPr>
                <a:t>-mobile</a:t>
              </a:r>
            </a:p>
            <a:p>
              <a:r>
                <a:rPr lang="zh-CN" altLang="en-US" sz="800" smtClean="0">
                  <a:latin typeface="微软雅黑" panose="020B0503020204020204" pitchFamily="34" charset="-122"/>
                  <a:ea typeface="微软雅黑" panose="020B0503020204020204" pitchFamily="34" charset="-122"/>
                </a:rPr>
                <a:t>泛微</a:t>
              </a:r>
              <a:r>
                <a:rPr lang="en-US" altLang="zh-CN" sz="800" smtClean="0">
                  <a:latin typeface="微软雅黑" panose="020B0503020204020204" pitchFamily="34" charset="-122"/>
                  <a:ea typeface="微软雅黑" panose="020B0503020204020204" pitchFamily="34" charset="-122"/>
                </a:rPr>
                <a:t>e-mobile App</a:t>
              </a:r>
              <a:endParaRPr lang="zh-CN" altLang="en-US" sz="800">
                <a:latin typeface="微软雅黑" panose="020B0503020204020204" pitchFamily="34" charset="-122"/>
                <a:ea typeface="微软雅黑" panose="020B0503020204020204" pitchFamily="34" charset="-122"/>
              </a:endParaRPr>
            </a:p>
          </p:txBody>
        </p:sp>
        <p:sp>
          <p:nvSpPr>
            <p:cNvPr id="102" name="矩形 101"/>
            <p:cNvSpPr/>
            <p:nvPr/>
          </p:nvSpPr>
          <p:spPr>
            <a:xfrm>
              <a:off x="6585870" y="2449915"/>
              <a:ext cx="1334152" cy="430887"/>
            </a:xfrm>
            <a:prstGeom prst="rect">
              <a:avLst/>
            </a:prstGeom>
          </p:spPr>
          <p:txBody>
            <a:bodyPr wrap="square">
              <a:spAutoFit/>
            </a:bodyPr>
            <a:lstStyle/>
            <a:p>
              <a:r>
                <a:rPr lang="zh-CN" altLang="en-US" sz="1400" smtClean="0">
                  <a:solidFill>
                    <a:srgbClr val="0078D7"/>
                  </a:solidFill>
                  <a:latin typeface="微软雅黑" panose="020B0503020204020204" pitchFamily="34" charset="-122"/>
                  <a:ea typeface="微软雅黑" panose="020B0503020204020204" pitchFamily="34" charset="-122"/>
                </a:rPr>
                <a:t>微信</a:t>
              </a:r>
              <a:endParaRPr lang="en-US" altLang="zh-CN" sz="1400" smtClean="0">
                <a:solidFill>
                  <a:srgbClr val="0078D7"/>
                </a:solidFill>
                <a:latin typeface="微软雅黑" panose="020B0503020204020204" pitchFamily="34" charset="-122"/>
                <a:ea typeface="微软雅黑" panose="020B0503020204020204" pitchFamily="34" charset="-122"/>
              </a:endParaRPr>
            </a:p>
            <a:p>
              <a:r>
                <a:rPr lang="zh-CN" altLang="en-US" sz="800" smtClean="0">
                  <a:latin typeface="微软雅黑" panose="020B0503020204020204" pitchFamily="34" charset="-122"/>
                  <a:ea typeface="微软雅黑" panose="020B0503020204020204" pitchFamily="34" charset="-122"/>
                </a:rPr>
                <a:t>订阅号、服务号</a:t>
              </a:r>
              <a:r>
                <a:rPr lang="zh-CN" altLang="en-US" sz="800">
                  <a:latin typeface="微软雅黑" panose="020B0503020204020204" pitchFamily="34" charset="-122"/>
                  <a:ea typeface="微软雅黑" panose="020B0503020204020204" pitchFamily="34" charset="-122"/>
                </a:rPr>
                <a:t>、</a:t>
              </a:r>
              <a:r>
                <a:rPr lang="zh-CN" altLang="en-US" sz="800" smtClean="0">
                  <a:latin typeface="微软雅黑" panose="020B0503020204020204" pitchFamily="34" charset="-122"/>
                  <a:ea typeface="微软雅黑" panose="020B0503020204020204" pitchFamily="34" charset="-122"/>
                </a:rPr>
                <a:t>企业号</a:t>
              </a:r>
              <a:endParaRPr lang="zh-CN" altLang="en-US" sz="800">
                <a:latin typeface="微软雅黑" panose="020B0503020204020204" pitchFamily="34" charset="-122"/>
                <a:ea typeface="微软雅黑" panose="020B0503020204020204" pitchFamily="34" charset="-122"/>
              </a:endParaRPr>
            </a:p>
          </p:txBody>
        </p:sp>
        <p:sp>
          <p:nvSpPr>
            <p:cNvPr id="103" name="矩形 102"/>
            <p:cNvSpPr/>
            <p:nvPr/>
          </p:nvSpPr>
          <p:spPr>
            <a:xfrm>
              <a:off x="6585870" y="2907457"/>
              <a:ext cx="1121558" cy="430887"/>
            </a:xfrm>
            <a:prstGeom prst="rect">
              <a:avLst/>
            </a:prstGeom>
          </p:spPr>
          <p:txBody>
            <a:bodyPr wrap="square">
              <a:spAutoFit/>
            </a:bodyPr>
            <a:lstStyle/>
            <a:p>
              <a:r>
                <a:rPr lang="zh-CN" altLang="en-US" sz="1400" smtClean="0">
                  <a:solidFill>
                    <a:srgbClr val="0078D7"/>
                  </a:solidFill>
                  <a:latin typeface="微软雅黑" panose="020B0503020204020204" pitchFamily="34" charset="-122"/>
                  <a:ea typeface="微软雅黑" panose="020B0503020204020204" pitchFamily="34" charset="-122"/>
                </a:rPr>
                <a:t>钉钉</a:t>
              </a:r>
              <a:endParaRPr lang="en-US" altLang="zh-CN" sz="1400" smtClean="0">
                <a:solidFill>
                  <a:srgbClr val="0078D7"/>
                </a:solidFill>
                <a:latin typeface="微软雅黑" panose="020B0503020204020204" pitchFamily="34" charset="-122"/>
                <a:ea typeface="微软雅黑" panose="020B0503020204020204" pitchFamily="34" charset="-122"/>
              </a:endParaRPr>
            </a:p>
            <a:p>
              <a:r>
                <a:rPr lang="zh-CN" altLang="en-US" sz="800" smtClean="0">
                  <a:latin typeface="微软雅黑" panose="020B0503020204020204" pitchFamily="34" charset="-122"/>
                  <a:ea typeface="微软雅黑" panose="020B0503020204020204" pitchFamily="34" charset="-122"/>
                </a:rPr>
                <a:t>阿里钉钉</a:t>
              </a:r>
              <a:r>
                <a:rPr lang="en-US" altLang="zh-CN" sz="800" smtClean="0">
                  <a:latin typeface="微软雅黑" panose="020B0503020204020204" pitchFamily="34" charset="-122"/>
                  <a:ea typeface="微软雅黑" panose="020B0503020204020204" pitchFamily="34" charset="-122"/>
                </a:rPr>
                <a:t>App</a:t>
              </a:r>
              <a:endParaRPr lang="zh-CN" altLang="en-US" sz="800">
                <a:latin typeface="微软雅黑" panose="020B0503020204020204" pitchFamily="34" charset="-122"/>
                <a:ea typeface="微软雅黑" panose="020B0503020204020204" pitchFamily="34" charset="-122"/>
              </a:endParaRPr>
            </a:p>
          </p:txBody>
        </p:sp>
        <p:sp>
          <p:nvSpPr>
            <p:cNvPr id="104" name="矩形 103"/>
            <p:cNvSpPr/>
            <p:nvPr/>
          </p:nvSpPr>
          <p:spPr>
            <a:xfrm>
              <a:off x="6585870" y="3364999"/>
              <a:ext cx="1214364" cy="430887"/>
            </a:xfrm>
            <a:prstGeom prst="rect">
              <a:avLst/>
            </a:prstGeom>
          </p:spPr>
          <p:txBody>
            <a:bodyPr wrap="square">
              <a:spAutoFit/>
            </a:bodyPr>
            <a:lstStyle/>
            <a:p>
              <a:r>
                <a:rPr lang="en-US" altLang="zh-CN" sz="1400" smtClean="0">
                  <a:solidFill>
                    <a:srgbClr val="0078D7"/>
                  </a:solidFill>
                  <a:latin typeface="微软雅黑" panose="020B0503020204020204" pitchFamily="34" charset="-122"/>
                  <a:ea typeface="微软雅黑" panose="020B0503020204020204" pitchFamily="34" charset="-122"/>
                </a:rPr>
                <a:t>Hybrid App</a:t>
              </a:r>
            </a:p>
            <a:p>
              <a:r>
                <a:rPr lang="zh-CN" altLang="en-US" sz="800" smtClean="0">
                  <a:latin typeface="微软雅黑" panose="020B0503020204020204" pitchFamily="34" charset="-122"/>
                  <a:ea typeface="微软雅黑" panose="020B0503020204020204" pitchFamily="34" charset="-122"/>
                </a:rPr>
                <a:t>其它混合模式</a:t>
              </a:r>
              <a:r>
                <a:rPr lang="en-US" altLang="zh-CN" sz="800" smtClean="0">
                  <a:latin typeface="微软雅黑" panose="020B0503020204020204" pitchFamily="34" charset="-122"/>
                  <a:ea typeface="微软雅黑" panose="020B0503020204020204" pitchFamily="34" charset="-122"/>
                </a:rPr>
                <a:t>App</a:t>
              </a:r>
              <a:endParaRPr lang="zh-CN" altLang="en-US" sz="800">
                <a:latin typeface="微软雅黑" panose="020B0503020204020204" pitchFamily="34" charset="-122"/>
                <a:ea typeface="微软雅黑" panose="020B0503020204020204" pitchFamily="34" charset="-122"/>
              </a:endParaRPr>
            </a:p>
          </p:txBody>
        </p:sp>
        <p:sp>
          <p:nvSpPr>
            <p:cNvPr id="105" name="圆柱形 104"/>
            <p:cNvSpPr/>
            <p:nvPr/>
          </p:nvSpPr>
          <p:spPr>
            <a:xfrm>
              <a:off x="3791034" y="1779662"/>
              <a:ext cx="1561838" cy="506766"/>
            </a:xfrm>
            <a:prstGeom prst="can">
              <a:avLst/>
            </a:prstGeom>
            <a:solidFill>
              <a:srgbClr val="0078D7"/>
            </a:solidFill>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CN" sz="800" b="1" smtClean="0">
                  <a:latin typeface="微软雅黑" panose="020B0503020204020204" pitchFamily="34" charset="-122"/>
                  <a:ea typeface="微软雅黑" panose="020B0503020204020204" pitchFamily="34" charset="-122"/>
                </a:rPr>
                <a:t>e-mobile</a:t>
              </a:r>
            </a:p>
            <a:p>
              <a:pPr algn="ctr"/>
              <a:r>
                <a:rPr lang="en-US" altLang="zh-CN" sz="800" b="1" smtClean="0">
                  <a:latin typeface="微软雅黑" panose="020B0503020204020204" pitchFamily="34" charset="-122"/>
                  <a:ea typeface="微软雅黑" panose="020B0503020204020204" pitchFamily="34" charset="-122"/>
                </a:rPr>
                <a:t>Server</a:t>
              </a:r>
            </a:p>
          </p:txBody>
        </p:sp>
        <p:sp>
          <p:nvSpPr>
            <p:cNvPr id="106" name="圆柱形 105"/>
            <p:cNvSpPr/>
            <p:nvPr/>
          </p:nvSpPr>
          <p:spPr>
            <a:xfrm>
              <a:off x="3791034" y="2864192"/>
              <a:ext cx="1561838" cy="657707"/>
            </a:xfrm>
            <a:prstGeom prst="can">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en-US" altLang="zh-CN" sz="800" b="1" smtClean="0">
                  <a:latin typeface="微软雅黑" panose="020B0503020204020204" pitchFamily="34" charset="-122"/>
                  <a:ea typeface="微软雅黑" panose="020B0503020204020204" pitchFamily="34" charset="-122"/>
                </a:rPr>
                <a:t>e-bridge</a:t>
              </a:r>
            </a:p>
            <a:p>
              <a:pPr algn="ctr"/>
              <a:r>
                <a:rPr lang="zh-CN" altLang="en-US" sz="800" smtClean="0">
                  <a:latin typeface="微软雅黑" panose="020B0503020204020204" pitchFamily="34" charset="-122"/>
                  <a:ea typeface="微软雅黑" panose="020B0503020204020204" pitchFamily="34" charset="-122"/>
                </a:rPr>
                <a:t>泛微云桥</a:t>
              </a:r>
              <a:endParaRPr lang="en-US" altLang="zh-CN" sz="800" smtClean="0">
                <a:latin typeface="微软雅黑" panose="020B0503020204020204" pitchFamily="34" charset="-122"/>
                <a:ea typeface="微软雅黑" panose="020B0503020204020204" pitchFamily="34" charset="-122"/>
              </a:endParaRPr>
            </a:p>
          </p:txBody>
        </p:sp>
        <p:sp>
          <p:nvSpPr>
            <p:cNvPr id="107" name="左大括号 106"/>
            <p:cNvSpPr/>
            <p:nvPr/>
          </p:nvSpPr>
          <p:spPr>
            <a:xfrm>
              <a:off x="5543388" y="2725000"/>
              <a:ext cx="216024" cy="936093"/>
            </a:xfrm>
            <a:prstGeom prst="leftBrace">
              <a:avLst/>
            </a:prstGeom>
            <a:ln w="28575">
              <a:solidFill>
                <a:srgbClr val="0078D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8" name="右箭头 107"/>
            <p:cNvSpPr/>
            <p:nvPr/>
          </p:nvSpPr>
          <p:spPr>
            <a:xfrm>
              <a:off x="5566363" y="1948756"/>
              <a:ext cx="216024" cy="168578"/>
            </a:xfrm>
            <a:prstGeom prst="rightArrow">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左大括号 108"/>
            <p:cNvSpPr/>
            <p:nvPr/>
          </p:nvSpPr>
          <p:spPr>
            <a:xfrm>
              <a:off x="3300644" y="2045891"/>
              <a:ext cx="216024" cy="1245939"/>
            </a:xfrm>
            <a:prstGeom prst="leftBrace">
              <a:avLst/>
            </a:prstGeom>
            <a:ln w="28575">
              <a:solidFill>
                <a:srgbClr val="0078D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39"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40"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41"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42"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43"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44"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45"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46" name="Shape 1259"/>
          <p:cNvSpPr/>
          <p:nvPr/>
        </p:nvSpPr>
        <p:spPr>
          <a:xfrm>
            <a:off x="194424" y="4906233"/>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建模</a:t>
            </a:r>
            <a:r>
              <a:rPr lang="zh-CN" altLang="en-US" dirty="0" smtClean="0">
                <a:solidFill>
                  <a:srgbClr val="C00000"/>
                </a:solidFill>
                <a:latin typeface="微软雅黑" panose="020B0503020204020204" pitchFamily="34" charset="-122"/>
                <a:ea typeface="微软雅黑" panose="020B0503020204020204" pitchFamily="34" charset="-122"/>
              </a:rPr>
              <a:t>技术    </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47" name="Shape 1259"/>
          <p:cNvSpPr/>
          <p:nvPr/>
        </p:nvSpPr>
        <p:spPr>
          <a:xfrm>
            <a:off x="194424" y="546856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48"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28150512"/>
      </p:ext>
    </p:extLst>
  </p:cSld>
  <p:clrMapOvr>
    <a:masterClrMapping/>
  </p:clrMapOvr>
  <p:transition spd="slow">
    <p:wipe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移动</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技术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移动平台设计理念</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矩形 19"/>
          <p:cNvSpPr/>
          <p:nvPr/>
        </p:nvSpPr>
        <p:spPr bwMode="auto">
          <a:xfrm>
            <a:off x="2855867" y="1968997"/>
            <a:ext cx="7357785" cy="27804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401" tIns="37701" rIns="75401" bIns="37701" anchor="ctr" anchorCtr="1"/>
          <a:lstStyle/>
          <a:p>
            <a:pPr>
              <a:defRPr/>
            </a:pPr>
            <a:endPar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sp>
        <p:nvSpPr>
          <p:cNvPr id="21" name="矩形 20"/>
          <p:cNvSpPr/>
          <p:nvPr/>
        </p:nvSpPr>
        <p:spPr bwMode="auto">
          <a:xfrm>
            <a:off x="8881418" y="2921943"/>
            <a:ext cx="1332234" cy="3196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9057" tIns="37701" rIns="75401" bIns="37701" anchor="ctr"/>
          <a:lstStyle/>
          <a:p>
            <a:pPr>
              <a:defRPr/>
            </a:pP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终端会员</a:t>
            </a:r>
          </a:p>
        </p:txBody>
      </p:sp>
      <p:sp>
        <p:nvSpPr>
          <p:cNvPr id="22" name="矩形 21"/>
          <p:cNvSpPr/>
          <p:nvPr/>
        </p:nvSpPr>
        <p:spPr bwMode="auto">
          <a:xfrm>
            <a:off x="8881418" y="3370750"/>
            <a:ext cx="1332234" cy="3196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9057" tIns="37701" rIns="75401" bIns="37701" anchor="ctr"/>
          <a:lstStyle/>
          <a:p>
            <a:pPr>
              <a:defRPr/>
            </a:pP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终端消费者</a:t>
            </a:r>
          </a:p>
        </p:txBody>
      </p:sp>
      <p:grpSp>
        <p:nvGrpSpPr>
          <p:cNvPr id="23" name="组合 4"/>
          <p:cNvGrpSpPr>
            <a:grpSpLocks/>
          </p:cNvGrpSpPr>
          <p:nvPr/>
        </p:nvGrpSpPr>
        <p:grpSpPr bwMode="auto">
          <a:xfrm>
            <a:off x="4467647" y="2927353"/>
            <a:ext cx="4120297" cy="716400"/>
            <a:chOff x="2369128" y="3466720"/>
            <a:chExt cx="6055883" cy="964578"/>
          </a:xfrm>
          <a:solidFill>
            <a:srgbClr val="0070C0"/>
          </a:solidFill>
        </p:grpSpPr>
        <p:sp>
          <p:nvSpPr>
            <p:cNvPr id="24" name="矩形 23"/>
            <p:cNvSpPr/>
            <p:nvPr/>
          </p:nvSpPr>
          <p:spPr>
            <a:xfrm>
              <a:off x="2369060" y="3467713"/>
              <a:ext cx="1497228" cy="964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defRPr/>
              </a:pP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企业上中游</a:t>
              </a:r>
              <a:endParaRPr lang="en-US" altLang="zh-CN" sz="1200" b="1">
                <a:solidFill>
                  <a:schemeClr val="bg1"/>
                </a:solidFill>
                <a:latin typeface="微软雅黑" panose="020B0503020204020204" pitchFamily="34" charset="-122"/>
                <a:ea typeface="微软雅黑" panose="020B0503020204020204" pitchFamily="34" charset="-122"/>
                <a:cs typeface="Arial Unicode MS" pitchFamily="34" charset="-122"/>
              </a:endParaRPr>
            </a:p>
            <a:p>
              <a:pPr>
                <a:defRPr/>
              </a:pPr>
              <a:r>
                <a:rPr lang="en-US" altLang="zh-CN" sz="1200" b="1">
                  <a:solidFill>
                    <a:schemeClr val="bg1"/>
                  </a:solidFill>
                  <a:latin typeface="微软雅黑" panose="020B0503020204020204" pitchFamily="34" charset="-122"/>
                  <a:ea typeface="微软雅黑" panose="020B0503020204020204" pitchFamily="34" charset="-122"/>
                  <a:cs typeface="Arial Unicode MS" pitchFamily="34" charset="-122"/>
                </a:rPr>
                <a:t>---</a:t>
              </a: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伙伴类</a:t>
              </a:r>
            </a:p>
          </p:txBody>
        </p:sp>
        <p:sp>
          <p:nvSpPr>
            <p:cNvPr id="25" name="矩形 24"/>
            <p:cNvSpPr/>
            <p:nvPr/>
          </p:nvSpPr>
          <p:spPr>
            <a:xfrm>
              <a:off x="6927474" y="3467713"/>
              <a:ext cx="1497228" cy="9643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企业下游</a:t>
              </a:r>
              <a:endParaRPr lang="en-US" altLang="zh-CN" sz="1200" b="1">
                <a:solidFill>
                  <a:schemeClr val="bg1"/>
                </a:solidFill>
                <a:latin typeface="微软雅黑" panose="020B0503020204020204" pitchFamily="34" charset="-122"/>
                <a:ea typeface="微软雅黑" panose="020B0503020204020204" pitchFamily="34" charset="-122"/>
                <a:cs typeface="Arial Unicode MS" pitchFamily="34" charset="-122"/>
              </a:endParaRPr>
            </a:p>
            <a:p>
              <a:pPr>
                <a:defRPr/>
              </a:pPr>
              <a:r>
                <a:rPr lang="en-US" altLang="zh-CN" sz="1200" b="1">
                  <a:solidFill>
                    <a:schemeClr val="bg1"/>
                  </a:solidFill>
                  <a:latin typeface="微软雅黑" panose="020B0503020204020204" pitchFamily="34" charset="-122"/>
                  <a:ea typeface="微软雅黑" panose="020B0503020204020204" pitchFamily="34" charset="-122"/>
                  <a:cs typeface="Arial Unicode MS" pitchFamily="34" charset="-122"/>
                </a:rPr>
                <a:t>---</a:t>
              </a: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终端客户</a:t>
              </a:r>
              <a:r>
                <a:rPr lang="en-US" altLang="zh-CN" sz="1200" b="1">
                  <a:solidFill>
                    <a:schemeClr val="bg1"/>
                  </a:solidFill>
                  <a:latin typeface="微软雅黑" panose="020B0503020204020204" pitchFamily="34" charset="-122"/>
                  <a:ea typeface="微软雅黑" panose="020B0503020204020204" pitchFamily="34" charset="-122"/>
                  <a:cs typeface="Arial Unicode MS" pitchFamily="34" charset="-122"/>
                </a:rPr>
                <a:t>/</a:t>
              </a: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消费者</a:t>
              </a:r>
            </a:p>
          </p:txBody>
        </p:sp>
      </p:grpSp>
      <p:sp>
        <p:nvSpPr>
          <p:cNvPr id="26" name="矩形 25"/>
          <p:cNvSpPr/>
          <p:nvPr/>
        </p:nvSpPr>
        <p:spPr bwMode="auto">
          <a:xfrm>
            <a:off x="2855868" y="2473136"/>
            <a:ext cx="1248525" cy="3196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9057" tIns="37701" rIns="75401" bIns="37701" anchor="ctr"/>
          <a:lstStyle/>
          <a:p>
            <a:pPr>
              <a:defRPr/>
            </a:pP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供应商</a:t>
            </a:r>
            <a:r>
              <a:rPr lang="en-US" altLang="zh-CN" sz="1200" b="1">
                <a:solidFill>
                  <a:schemeClr val="bg1"/>
                </a:solidFill>
                <a:latin typeface="微软雅黑" panose="020B0503020204020204" pitchFamily="34" charset="-122"/>
                <a:ea typeface="微软雅黑" panose="020B0503020204020204" pitchFamily="34" charset="-122"/>
                <a:cs typeface="Arial Unicode MS" pitchFamily="34" charset="-122"/>
              </a:rPr>
              <a:t>---</a:t>
            </a:r>
            <a:endPar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sp>
        <p:nvSpPr>
          <p:cNvPr id="27" name="矩形 26"/>
          <p:cNvSpPr/>
          <p:nvPr/>
        </p:nvSpPr>
        <p:spPr bwMode="auto">
          <a:xfrm>
            <a:off x="4976941" y="2044313"/>
            <a:ext cx="3101451" cy="2545289"/>
          </a:xfrm>
          <a:prstGeom prst="rect">
            <a:avLst/>
          </a:prstGeom>
          <a:solidFill>
            <a:srgbClr val="18B7F1">
              <a:alpha val="53000"/>
            </a:srgb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5401" tIns="37701" rIns="75401" bIns="37701" anchor="ctr" anchorCtr="1"/>
          <a:lstStyle/>
          <a:p>
            <a:pPr>
              <a:defRPr/>
            </a:pPr>
            <a:endPar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sp>
        <p:nvSpPr>
          <p:cNvPr id="28" name="矩形 27"/>
          <p:cNvSpPr/>
          <p:nvPr/>
        </p:nvSpPr>
        <p:spPr bwMode="auto">
          <a:xfrm>
            <a:off x="2855868" y="2921943"/>
            <a:ext cx="1248525" cy="3196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9057" tIns="37701" rIns="75401" bIns="37701" anchor="ctr"/>
          <a:lstStyle/>
          <a:p>
            <a:pPr>
              <a:defRPr/>
            </a:pP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代理商</a:t>
            </a:r>
            <a:r>
              <a:rPr lang="en-US" altLang="zh-CN" sz="1200" b="1">
                <a:solidFill>
                  <a:schemeClr val="bg1"/>
                </a:solidFill>
                <a:latin typeface="微软雅黑" panose="020B0503020204020204" pitchFamily="34" charset="-122"/>
                <a:ea typeface="微软雅黑" panose="020B0503020204020204" pitchFamily="34" charset="-122"/>
                <a:cs typeface="Arial Unicode MS" pitchFamily="34" charset="-122"/>
              </a:rPr>
              <a:t>--</a:t>
            </a:r>
            <a:endPar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sp>
        <p:nvSpPr>
          <p:cNvPr id="29" name="矩形 28"/>
          <p:cNvSpPr/>
          <p:nvPr/>
        </p:nvSpPr>
        <p:spPr bwMode="auto">
          <a:xfrm>
            <a:off x="2855868" y="3370750"/>
            <a:ext cx="1248525" cy="3196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9057" tIns="37701" rIns="75401" bIns="37701" anchor="ctr"/>
          <a:lstStyle/>
          <a:p>
            <a:pPr>
              <a:defRPr/>
            </a:pP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合作伙伴</a:t>
            </a:r>
            <a:r>
              <a:rPr lang="en-US" altLang="zh-CN" sz="1200" b="1">
                <a:solidFill>
                  <a:schemeClr val="bg1"/>
                </a:solidFill>
                <a:latin typeface="微软雅黑" panose="020B0503020204020204" pitchFamily="34" charset="-122"/>
                <a:ea typeface="微软雅黑" panose="020B0503020204020204" pitchFamily="34" charset="-122"/>
                <a:cs typeface="Arial Unicode MS" pitchFamily="34" charset="-122"/>
              </a:rPr>
              <a:t>--</a:t>
            </a:r>
            <a:endPar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sp>
        <p:nvSpPr>
          <p:cNvPr id="30" name="矩形 29"/>
          <p:cNvSpPr/>
          <p:nvPr/>
        </p:nvSpPr>
        <p:spPr bwMode="auto">
          <a:xfrm>
            <a:off x="8881418" y="2473136"/>
            <a:ext cx="1332234" cy="31969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9057" tIns="37701" rIns="75401" bIns="37701" anchor="ctr"/>
          <a:lstStyle/>
          <a:p>
            <a:pPr>
              <a:defRPr/>
            </a:pP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终端企业客户</a:t>
            </a:r>
          </a:p>
        </p:txBody>
      </p:sp>
      <p:grpSp>
        <p:nvGrpSpPr>
          <p:cNvPr id="31" name="组合 22"/>
          <p:cNvGrpSpPr>
            <a:grpSpLocks/>
          </p:cNvGrpSpPr>
          <p:nvPr/>
        </p:nvGrpSpPr>
        <p:grpSpPr bwMode="auto">
          <a:xfrm>
            <a:off x="5550392" y="2151871"/>
            <a:ext cx="1932540" cy="2329960"/>
            <a:chOff x="4101157" y="1800298"/>
            <a:chExt cx="2840387" cy="3137113"/>
          </a:xfrm>
        </p:grpSpPr>
        <p:sp>
          <p:nvSpPr>
            <p:cNvPr id="32" name="矩形 31"/>
            <p:cNvSpPr/>
            <p:nvPr/>
          </p:nvSpPr>
          <p:spPr>
            <a:xfrm>
              <a:off x="4100767" y="2357026"/>
              <a:ext cx="1259507" cy="4325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defRPr/>
              </a:pP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采购物流</a:t>
              </a:r>
            </a:p>
          </p:txBody>
        </p:sp>
        <p:sp>
          <p:nvSpPr>
            <p:cNvPr id="33" name="矩形 32"/>
            <p:cNvSpPr/>
            <p:nvPr/>
          </p:nvSpPr>
          <p:spPr>
            <a:xfrm>
              <a:off x="5681406" y="2357026"/>
              <a:ext cx="1259507" cy="4325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defRPr/>
              </a:pP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会员管理</a:t>
              </a:r>
            </a:p>
          </p:txBody>
        </p:sp>
        <p:sp>
          <p:nvSpPr>
            <p:cNvPr id="34" name="矩形 33"/>
            <p:cNvSpPr/>
            <p:nvPr/>
          </p:nvSpPr>
          <p:spPr>
            <a:xfrm>
              <a:off x="4100767" y="3929820"/>
              <a:ext cx="1259507" cy="4325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defRPr/>
              </a:pP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市场营销</a:t>
              </a:r>
            </a:p>
          </p:txBody>
        </p:sp>
        <p:sp>
          <p:nvSpPr>
            <p:cNvPr id="35" name="矩形 34"/>
            <p:cNvSpPr/>
            <p:nvPr/>
          </p:nvSpPr>
          <p:spPr>
            <a:xfrm>
              <a:off x="5681406" y="3929820"/>
              <a:ext cx="1259507" cy="4325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defRPr/>
              </a:pP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工程管理</a:t>
              </a:r>
            </a:p>
          </p:txBody>
        </p:sp>
        <p:sp>
          <p:nvSpPr>
            <p:cNvPr id="36" name="矩形 35"/>
            <p:cNvSpPr/>
            <p:nvPr/>
          </p:nvSpPr>
          <p:spPr>
            <a:xfrm>
              <a:off x="4100767" y="4505132"/>
              <a:ext cx="1259507" cy="4325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defRPr/>
              </a:pP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行政人事</a:t>
              </a:r>
            </a:p>
          </p:txBody>
        </p:sp>
        <p:sp>
          <p:nvSpPr>
            <p:cNvPr id="37" name="矩形 36"/>
            <p:cNvSpPr/>
            <p:nvPr/>
          </p:nvSpPr>
          <p:spPr>
            <a:xfrm>
              <a:off x="5681406" y="4505132"/>
              <a:ext cx="1259507" cy="43044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defRPr/>
              </a:pP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财务成本</a:t>
              </a:r>
              <a:endParaRPr lang="en-US" altLang="zh-CN" sz="1200" b="1">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sp>
          <p:nvSpPr>
            <p:cNvPr id="38" name="矩形 37"/>
            <p:cNvSpPr/>
            <p:nvPr/>
          </p:nvSpPr>
          <p:spPr>
            <a:xfrm>
              <a:off x="4100767" y="1800340"/>
              <a:ext cx="1259507" cy="43251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defRPr/>
              </a:pP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团队沟通</a:t>
              </a:r>
            </a:p>
          </p:txBody>
        </p:sp>
        <p:sp>
          <p:nvSpPr>
            <p:cNvPr id="39" name="矩形 38"/>
            <p:cNvSpPr/>
            <p:nvPr/>
          </p:nvSpPr>
          <p:spPr>
            <a:xfrm>
              <a:off x="5681406" y="1800340"/>
              <a:ext cx="1259507" cy="43251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defRPr/>
              </a:pP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协作效率</a:t>
              </a:r>
            </a:p>
          </p:txBody>
        </p:sp>
      </p:grpSp>
      <p:sp>
        <p:nvSpPr>
          <p:cNvPr id="40" name="矩形 39"/>
          <p:cNvSpPr/>
          <p:nvPr/>
        </p:nvSpPr>
        <p:spPr bwMode="auto">
          <a:xfrm>
            <a:off x="5914753" y="2928093"/>
            <a:ext cx="1225824" cy="71624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75401" tIns="37701" rIns="75401" bIns="37701" anchor="ctr" anchorCtr="1"/>
          <a:lstStyle/>
          <a:p>
            <a:pPr>
              <a:defRPr/>
            </a:pPr>
            <a:r>
              <a:rPr lang="zh-CN" altLang="en-US" sz="1600" b="1">
                <a:solidFill>
                  <a:schemeClr val="bg1"/>
                </a:solidFill>
                <a:latin typeface="微软雅黑" panose="020B0503020204020204" pitchFamily="34" charset="-122"/>
                <a:ea typeface="微软雅黑" panose="020B0503020204020204" pitchFamily="34" charset="-122"/>
                <a:cs typeface="Arial Unicode MS" pitchFamily="34" charset="-122"/>
              </a:rPr>
              <a:t>企业统一</a:t>
            </a:r>
            <a:endParaRPr lang="en-US" altLang="zh-CN" sz="1600" b="1">
              <a:solidFill>
                <a:schemeClr val="bg1"/>
              </a:solidFill>
              <a:latin typeface="微软雅黑" panose="020B0503020204020204" pitchFamily="34" charset="-122"/>
              <a:ea typeface="微软雅黑" panose="020B0503020204020204" pitchFamily="34" charset="-122"/>
              <a:cs typeface="Arial Unicode MS" pitchFamily="34" charset="-122"/>
            </a:endParaRPr>
          </a:p>
          <a:p>
            <a:pPr>
              <a:defRPr/>
            </a:pPr>
            <a:r>
              <a:rPr lang="zh-CN" altLang="en-US" sz="1600" b="1">
                <a:solidFill>
                  <a:schemeClr val="bg1"/>
                </a:solidFill>
                <a:latin typeface="微软雅黑" panose="020B0503020204020204" pitchFamily="34" charset="-122"/>
                <a:ea typeface="微软雅黑" panose="020B0503020204020204" pitchFamily="34" charset="-122"/>
                <a:cs typeface="Arial Unicode MS" pitchFamily="34" charset="-122"/>
              </a:rPr>
              <a:t>移动平台</a:t>
            </a:r>
          </a:p>
        </p:txBody>
      </p:sp>
      <p:sp>
        <p:nvSpPr>
          <p:cNvPr id="41" name="矩形 40"/>
          <p:cNvSpPr/>
          <p:nvPr/>
        </p:nvSpPr>
        <p:spPr bwMode="auto">
          <a:xfrm>
            <a:off x="3846175" y="4869337"/>
            <a:ext cx="2489957" cy="45495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75401" tIns="37701" rIns="75401" bIns="37701" anchor="ctr" anchorCtr="1"/>
          <a:lstStyle/>
          <a:p>
            <a:pPr>
              <a:defRPr/>
            </a:pPr>
            <a:r>
              <a:rPr lang="zh-CN" altLang="en-US" sz="1300" b="1">
                <a:solidFill>
                  <a:schemeClr val="bg1"/>
                </a:solidFill>
                <a:latin typeface="微软雅黑" panose="020B0503020204020204" pitchFamily="34" charset="-122"/>
                <a:ea typeface="微软雅黑" panose="020B0503020204020204" pitchFamily="34" charset="-122"/>
                <a:cs typeface="Arial Unicode MS" pitchFamily="34" charset="-122"/>
              </a:rPr>
              <a:t>企业私有移动</a:t>
            </a:r>
            <a:r>
              <a:rPr lang="en-US" altLang="zh-CN" sz="1300" b="1">
                <a:solidFill>
                  <a:schemeClr val="bg1"/>
                </a:solidFill>
                <a:latin typeface="微软雅黑" panose="020B0503020204020204" pitchFamily="34" charset="-122"/>
                <a:ea typeface="微软雅黑" panose="020B0503020204020204" pitchFamily="34" charset="-122"/>
                <a:cs typeface="Arial Unicode MS" pitchFamily="34" charset="-122"/>
              </a:rPr>
              <a:t>app</a:t>
            </a:r>
            <a:r>
              <a:rPr lang="zh-CN" altLang="en-US" sz="1300" b="1">
                <a:solidFill>
                  <a:schemeClr val="bg1"/>
                </a:solidFill>
                <a:latin typeface="微软雅黑" panose="020B0503020204020204" pitchFamily="34" charset="-122"/>
                <a:ea typeface="微软雅黑" panose="020B0503020204020204" pitchFamily="34" charset="-122"/>
                <a:cs typeface="Arial Unicode MS" pitchFamily="34" charset="-122"/>
              </a:rPr>
              <a:t>库</a:t>
            </a:r>
          </a:p>
        </p:txBody>
      </p:sp>
      <p:sp>
        <p:nvSpPr>
          <p:cNvPr id="42" name="矩形 41"/>
          <p:cNvSpPr/>
          <p:nvPr/>
        </p:nvSpPr>
        <p:spPr bwMode="auto">
          <a:xfrm>
            <a:off x="8881418" y="3839539"/>
            <a:ext cx="1332234" cy="32123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9057" tIns="37701" rIns="75401" bIns="37701" anchor="ctr"/>
          <a:lstStyle/>
          <a:p>
            <a:pPr>
              <a:defRPr/>
            </a:pP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潜在终端者</a:t>
            </a:r>
          </a:p>
        </p:txBody>
      </p:sp>
      <p:sp>
        <p:nvSpPr>
          <p:cNvPr id="43" name="矩形 42"/>
          <p:cNvSpPr/>
          <p:nvPr/>
        </p:nvSpPr>
        <p:spPr bwMode="auto">
          <a:xfrm>
            <a:off x="2855868" y="3839539"/>
            <a:ext cx="1248525" cy="32123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89057" tIns="37701" rIns="75401" bIns="37701" anchor="ctr"/>
          <a:lstStyle/>
          <a:p>
            <a:pPr>
              <a:defRPr/>
            </a:pP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投资方等伙伴</a:t>
            </a:r>
            <a:r>
              <a:rPr lang="en-US" altLang="zh-CN" sz="1200" b="1">
                <a:solidFill>
                  <a:schemeClr val="bg1"/>
                </a:solidFill>
                <a:latin typeface="微软雅黑" panose="020B0503020204020204" pitchFamily="34" charset="-122"/>
                <a:ea typeface="微软雅黑" panose="020B0503020204020204" pitchFamily="34" charset="-122"/>
                <a:cs typeface="Arial Unicode MS" pitchFamily="34" charset="-122"/>
              </a:rPr>
              <a:t>--</a:t>
            </a:r>
            <a:endPar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sp>
        <p:nvSpPr>
          <p:cNvPr id="44" name="矩形 43"/>
          <p:cNvSpPr/>
          <p:nvPr/>
        </p:nvSpPr>
        <p:spPr bwMode="auto">
          <a:xfrm>
            <a:off x="3678757" y="1603189"/>
            <a:ext cx="5693558" cy="321236"/>
          </a:xfrm>
          <a:prstGeom prst="rect">
            <a:avLst/>
          </a:prstGeom>
          <a:solidFill>
            <a:srgbClr val="339933">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5401" tIns="37701" rIns="75401" bIns="37701" anchor="ctr" anchorCtr="1"/>
          <a:lstStyle/>
          <a:p>
            <a:pPr>
              <a:defRPr/>
            </a:pP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用户</a:t>
            </a:r>
            <a:r>
              <a:rPr lang="en-US" altLang="zh-CN" sz="1200" b="1">
                <a:solidFill>
                  <a:schemeClr val="bg1"/>
                </a:solidFill>
                <a:latin typeface="微软雅黑" panose="020B0503020204020204" pitchFamily="34" charset="-122"/>
                <a:ea typeface="微软雅黑" panose="020B0503020204020204" pitchFamily="34" charset="-122"/>
                <a:cs typeface="Arial Unicode MS" pitchFamily="34" charset="-122"/>
              </a:rPr>
              <a:t>Mobile</a:t>
            </a: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端</a:t>
            </a:r>
          </a:p>
        </p:txBody>
      </p:sp>
      <p:sp>
        <p:nvSpPr>
          <p:cNvPr id="45" name="矩形 44"/>
          <p:cNvSpPr/>
          <p:nvPr/>
        </p:nvSpPr>
        <p:spPr bwMode="auto">
          <a:xfrm>
            <a:off x="6734807" y="4855504"/>
            <a:ext cx="2489957" cy="45495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75401" tIns="37701" rIns="75401" bIns="37701" anchor="ctr" anchorCtr="1"/>
          <a:lstStyle/>
          <a:p>
            <a:pPr>
              <a:defRPr/>
            </a:pPr>
            <a:r>
              <a:rPr lang="zh-CN" altLang="en-US" sz="1300" b="1">
                <a:solidFill>
                  <a:schemeClr val="bg1"/>
                </a:solidFill>
                <a:latin typeface="微软雅黑" panose="020B0503020204020204" pitchFamily="34" charset="-122"/>
                <a:ea typeface="微软雅黑" panose="020B0503020204020204" pitchFamily="34" charset="-122"/>
                <a:cs typeface="Arial Unicode MS" pitchFamily="34" charset="-122"/>
              </a:rPr>
              <a:t>行业应用公有移动</a:t>
            </a:r>
            <a:r>
              <a:rPr lang="en-US" altLang="zh-CN" sz="1300" b="1">
                <a:solidFill>
                  <a:schemeClr val="bg1"/>
                </a:solidFill>
                <a:latin typeface="微软雅黑" panose="020B0503020204020204" pitchFamily="34" charset="-122"/>
                <a:ea typeface="微软雅黑" panose="020B0503020204020204" pitchFamily="34" charset="-122"/>
                <a:cs typeface="Arial Unicode MS" pitchFamily="34" charset="-122"/>
              </a:rPr>
              <a:t>app</a:t>
            </a:r>
            <a:r>
              <a:rPr lang="zh-CN" altLang="en-US" sz="1300" b="1">
                <a:solidFill>
                  <a:schemeClr val="bg1"/>
                </a:solidFill>
                <a:latin typeface="微软雅黑" panose="020B0503020204020204" pitchFamily="34" charset="-122"/>
                <a:ea typeface="微软雅黑" panose="020B0503020204020204" pitchFamily="34" charset="-122"/>
                <a:cs typeface="Arial Unicode MS" pitchFamily="34" charset="-122"/>
              </a:rPr>
              <a:t>库</a:t>
            </a:r>
          </a:p>
        </p:txBody>
      </p:sp>
      <p:sp>
        <p:nvSpPr>
          <p:cNvPr id="46" name="矩形 45"/>
          <p:cNvSpPr/>
          <p:nvPr/>
        </p:nvSpPr>
        <p:spPr bwMode="auto">
          <a:xfrm>
            <a:off x="3101315" y="5458010"/>
            <a:ext cx="1703953" cy="69472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5401" tIns="37701" rIns="75401" bIns="37701" anchor="ctr" anchorCtr="1"/>
          <a:lstStyle/>
          <a:p>
            <a:pPr>
              <a:defRPr/>
            </a:pPr>
            <a:r>
              <a:rPr lang="zh-CN" altLang="en-US" sz="1300" b="1">
                <a:solidFill>
                  <a:schemeClr val="bg1"/>
                </a:solidFill>
                <a:latin typeface="微软雅黑" panose="020B0503020204020204" pitchFamily="34" charset="-122"/>
                <a:ea typeface="微软雅黑" panose="020B0503020204020204" pitchFamily="34" charset="-122"/>
                <a:cs typeface="Arial Unicode MS" pitchFamily="34" charset="-122"/>
              </a:rPr>
              <a:t>泛微移动</a:t>
            </a:r>
            <a:r>
              <a:rPr lang="en-US" altLang="zh-CN" sz="1300" b="1">
                <a:solidFill>
                  <a:schemeClr val="bg1"/>
                </a:solidFill>
                <a:latin typeface="微软雅黑" panose="020B0503020204020204" pitchFamily="34" charset="-122"/>
                <a:ea typeface="微软雅黑" panose="020B0503020204020204" pitchFamily="34" charset="-122"/>
                <a:cs typeface="Arial Unicode MS" pitchFamily="34" charset="-122"/>
              </a:rPr>
              <a:t>APP</a:t>
            </a:r>
            <a:r>
              <a:rPr lang="zh-CN" altLang="en-US" sz="1300" b="1">
                <a:solidFill>
                  <a:schemeClr val="bg1"/>
                </a:solidFill>
                <a:latin typeface="微软雅黑" panose="020B0503020204020204" pitchFamily="34" charset="-122"/>
                <a:ea typeface="微软雅黑" panose="020B0503020204020204" pitchFamily="34" charset="-122"/>
                <a:cs typeface="Arial Unicode MS" pitchFamily="34" charset="-122"/>
              </a:rPr>
              <a:t>应用库</a:t>
            </a:r>
            <a:endParaRPr lang="en-US" altLang="zh-CN" sz="1300" b="1">
              <a:solidFill>
                <a:schemeClr val="bg1"/>
              </a:solidFill>
              <a:latin typeface="微软雅黑" panose="020B0503020204020204" pitchFamily="34" charset="-122"/>
              <a:ea typeface="微软雅黑" panose="020B0503020204020204" pitchFamily="34" charset="-122"/>
              <a:cs typeface="Arial Unicode MS" pitchFamily="34" charset="-122"/>
            </a:endParaRPr>
          </a:p>
          <a:p>
            <a:pPr>
              <a:defRPr/>
            </a:pPr>
            <a:r>
              <a:rPr lang="zh-CN" altLang="en-US" sz="1000" b="1">
                <a:solidFill>
                  <a:schemeClr val="bg1"/>
                </a:solidFill>
                <a:latin typeface="微软雅黑" panose="020B0503020204020204" pitchFamily="34" charset="-122"/>
                <a:ea typeface="微软雅黑" panose="020B0503020204020204" pitchFamily="34" charset="-122"/>
                <a:cs typeface="Arial Unicode MS" pitchFamily="34" charset="-122"/>
              </a:rPr>
              <a:t>程序、购买、分析</a:t>
            </a:r>
          </a:p>
        </p:txBody>
      </p:sp>
      <p:sp>
        <p:nvSpPr>
          <p:cNvPr id="47" name="矩形 46"/>
          <p:cNvSpPr/>
          <p:nvPr/>
        </p:nvSpPr>
        <p:spPr bwMode="auto">
          <a:xfrm>
            <a:off x="5680654" y="5458010"/>
            <a:ext cx="1801848" cy="69472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5401" tIns="37701" rIns="75401" bIns="37701" anchor="ctr" anchorCtr="1"/>
          <a:lstStyle/>
          <a:p>
            <a:pPr>
              <a:defRPr/>
            </a:pPr>
            <a:r>
              <a:rPr lang="en-US" altLang="zh-CN" sz="1300" b="1">
                <a:solidFill>
                  <a:schemeClr val="bg1"/>
                </a:solidFill>
                <a:latin typeface="微软雅黑" panose="020B0503020204020204" pitchFamily="34" charset="-122"/>
                <a:ea typeface="微软雅黑" panose="020B0503020204020204" pitchFamily="34" charset="-122"/>
                <a:cs typeface="Arial Unicode MS" pitchFamily="34" charset="-122"/>
              </a:rPr>
              <a:t>Mobile</a:t>
            </a:r>
            <a:r>
              <a:rPr lang="zh-CN" altLang="en-US" sz="1300" b="1">
                <a:solidFill>
                  <a:schemeClr val="bg1"/>
                </a:solidFill>
                <a:latin typeface="微软雅黑" panose="020B0503020204020204" pitchFamily="34" charset="-122"/>
                <a:ea typeface="微软雅黑" panose="020B0503020204020204" pitchFamily="34" charset="-122"/>
                <a:cs typeface="Arial Unicode MS" pitchFamily="34" charset="-122"/>
              </a:rPr>
              <a:t>引擎构建平台</a:t>
            </a:r>
            <a:endParaRPr lang="zh-CN" altLang="en-US" sz="1000" b="1">
              <a:solidFill>
                <a:schemeClr val="bg1"/>
              </a:solidFill>
              <a:latin typeface="微软雅黑" panose="020B0503020204020204" pitchFamily="34" charset="-122"/>
              <a:ea typeface="微软雅黑" panose="020B0503020204020204" pitchFamily="34" charset="-122"/>
              <a:cs typeface="Arial Unicode MS" pitchFamily="34" charset="-122"/>
            </a:endParaRPr>
          </a:p>
        </p:txBody>
      </p:sp>
      <p:sp>
        <p:nvSpPr>
          <p:cNvPr id="48" name="矩形 47"/>
          <p:cNvSpPr/>
          <p:nvPr/>
        </p:nvSpPr>
        <p:spPr bwMode="auto">
          <a:xfrm>
            <a:off x="8259993" y="5458010"/>
            <a:ext cx="1705372" cy="69472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5401" tIns="37701" rIns="75401" bIns="37701" anchor="ctr" anchorCtr="1"/>
          <a:lstStyle/>
          <a:p>
            <a:pPr>
              <a:defRPr/>
            </a:pPr>
            <a:r>
              <a:rPr lang="zh-CN" altLang="en-US" sz="1300" b="1">
                <a:solidFill>
                  <a:schemeClr val="bg1"/>
                </a:solidFill>
                <a:latin typeface="微软雅黑" panose="020B0503020204020204" pitchFamily="34" charset="-122"/>
                <a:ea typeface="微软雅黑" panose="020B0503020204020204" pitchFamily="34" charset="-122"/>
                <a:cs typeface="Arial Unicode MS" pitchFamily="34" charset="-122"/>
              </a:rPr>
              <a:t>第三方</a:t>
            </a:r>
            <a:r>
              <a:rPr lang="en-US" altLang="zh-CN" sz="1300" b="1">
                <a:solidFill>
                  <a:schemeClr val="bg1"/>
                </a:solidFill>
                <a:latin typeface="微软雅黑" panose="020B0503020204020204" pitchFamily="34" charset="-122"/>
                <a:ea typeface="微软雅黑" panose="020B0503020204020204" pitchFamily="34" charset="-122"/>
                <a:cs typeface="Arial Unicode MS" pitchFamily="34" charset="-122"/>
              </a:rPr>
              <a:t>APP</a:t>
            </a:r>
            <a:r>
              <a:rPr lang="zh-CN" altLang="en-US" sz="1300" b="1">
                <a:solidFill>
                  <a:schemeClr val="bg1"/>
                </a:solidFill>
                <a:latin typeface="微软雅黑" panose="020B0503020204020204" pitchFamily="34" charset="-122"/>
                <a:ea typeface="微软雅黑" panose="020B0503020204020204" pitchFamily="34" charset="-122"/>
                <a:cs typeface="Arial Unicode MS" pitchFamily="34" charset="-122"/>
              </a:rPr>
              <a:t>以及社会化应用云整合</a:t>
            </a:r>
          </a:p>
        </p:txBody>
      </p:sp>
      <p:grpSp>
        <p:nvGrpSpPr>
          <p:cNvPr id="49" name="组合 49"/>
          <p:cNvGrpSpPr>
            <a:grpSpLocks/>
          </p:cNvGrpSpPr>
          <p:nvPr/>
        </p:nvGrpSpPr>
        <p:grpSpPr bwMode="auto">
          <a:xfrm>
            <a:off x="1965675" y="1097543"/>
            <a:ext cx="8744167" cy="5542548"/>
            <a:chOff x="-148011" y="312199"/>
            <a:chExt cx="12851903" cy="7462627"/>
          </a:xfrm>
        </p:grpSpPr>
        <p:sp>
          <p:nvSpPr>
            <p:cNvPr id="50" name="右箭头 49"/>
            <p:cNvSpPr/>
            <p:nvPr/>
          </p:nvSpPr>
          <p:spPr bwMode="auto">
            <a:xfrm>
              <a:off x="796964" y="7044287"/>
              <a:ext cx="11906928" cy="711897"/>
            </a:xfrm>
            <a:prstGeom prst="rightArrow">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chemeClr val="bg1"/>
                </a:solidFill>
                <a:ea typeface="微软雅黑" panose="020B0503020204020204" pitchFamily="34" charset="-122"/>
              </a:endParaRPr>
            </a:p>
          </p:txBody>
        </p:sp>
        <p:grpSp>
          <p:nvGrpSpPr>
            <p:cNvPr id="51" name="组合 47"/>
            <p:cNvGrpSpPr>
              <a:grpSpLocks/>
            </p:cNvGrpSpPr>
            <p:nvPr/>
          </p:nvGrpSpPr>
          <p:grpSpPr bwMode="auto">
            <a:xfrm>
              <a:off x="169344" y="312199"/>
              <a:ext cx="719421" cy="6516755"/>
              <a:chOff x="165492" y="312199"/>
              <a:chExt cx="719421" cy="6516755"/>
            </a:xfrm>
          </p:grpSpPr>
          <p:sp>
            <p:nvSpPr>
              <p:cNvPr id="53" name="右箭头 52"/>
              <p:cNvSpPr/>
              <p:nvPr/>
            </p:nvSpPr>
            <p:spPr>
              <a:xfrm rot="16200000">
                <a:off x="-2733175" y="3210866"/>
                <a:ext cx="6516755" cy="719421"/>
              </a:xfrm>
              <a:prstGeom prst="rightArrow">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a:solidFill>
                    <a:schemeClr val="bg1"/>
                  </a:solidFill>
                  <a:ea typeface="微软雅黑" panose="020B0503020204020204" pitchFamily="34" charset="-122"/>
                </a:endParaRPr>
              </a:p>
            </p:txBody>
          </p:sp>
          <p:sp>
            <p:nvSpPr>
              <p:cNvPr id="54" name="矩形 53"/>
              <p:cNvSpPr/>
              <p:nvPr/>
            </p:nvSpPr>
            <p:spPr>
              <a:xfrm>
                <a:off x="238478" y="1268260"/>
                <a:ext cx="575536" cy="4103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nchorCtr="1"/>
              <a:lstStyle/>
              <a:p>
                <a:pPr>
                  <a:defRPr/>
                </a:pPr>
                <a:r>
                  <a:rPr lang="zh-CN" altLang="en-US" sz="1300" b="1">
                    <a:solidFill>
                      <a:schemeClr val="bg1"/>
                    </a:solidFill>
                    <a:latin typeface="微软雅黑" panose="020B0503020204020204" pitchFamily="34" charset="-122"/>
                    <a:ea typeface="微软雅黑" panose="020B0503020204020204" pitchFamily="34" charset="-122"/>
                    <a:cs typeface="Arial Unicode MS" pitchFamily="34" charset="-122"/>
                  </a:rPr>
                  <a:t>以</a:t>
                </a:r>
                <a:r>
                  <a:rPr lang="en-US" altLang="zh-CN" sz="1300" b="1">
                    <a:solidFill>
                      <a:schemeClr val="bg1"/>
                    </a:solidFill>
                    <a:latin typeface="微软雅黑" panose="020B0503020204020204" pitchFamily="34" charset="-122"/>
                    <a:ea typeface="微软雅黑" panose="020B0503020204020204" pitchFamily="34" charset="-122"/>
                    <a:cs typeface="Arial Unicode MS" pitchFamily="34" charset="-122"/>
                  </a:rPr>
                  <a:t>【</a:t>
                </a:r>
                <a:r>
                  <a:rPr lang="zh-CN" altLang="en-US" sz="1300" b="1">
                    <a:solidFill>
                      <a:schemeClr val="bg1"/>
                    </a:solidFill>
                    <a:latin typeface="微软雅黑" panose="020B0503020204020204" pitchFamily="34" charset="-122"/>
                    <a:ea typeface="微软雅黑" panose="020B0503020204020204" pitchFamily="34" charset="-122"/>
                    <a:cs typeface="Arial Unicode MS" pitchFamily="34" charset="-122"/>
                  </a:rPr>
                  <a:t>事</a:t>
                </a:r>
                <a:r>
                  <a:rPr lang="en-US" altLang="zh-CN" sz="1300" b="1">
                    <a:solidFill>
                      <a:schemeClr val="bg1"/>
                    </a:solidFill>
                    <a:latin typeface="微软雅黑" panose="020B0503020204020204" pitchFamily="34" charset="-122"/>
                    <a:ea typeface="微软雅黑" panose="020B0503020204020204" pitchFamily="34" charset="-122"/>
                    <a:cs typeface="Arial Unicode MS" pitchFamily="34" charset="-122"/>
                  </a:rPr>
                  <a:t>】</a:t>
                </a:r>
                <a:r>
                  <a:rPr lang="zh-CN" altLang="en-US" sz="1300" b="1">
                    <a:solidFill>
                      <a:schemeClr val="bg1"/>
                    </a:solidFill>
                    <a:latin typeface="微软雅黑" panose="020B0503020204020204" pitchFamily="34" charset="-122"/>
                    <a:ea typeface="微软雅黑" panose="020B0503020204020204" pitchFamily="34" charset="-122"/>
                    <a:cs typeface="Arial Unicode MS" pitchFamily="34" charset="-122"/>
                  </a:rPr>
                  <a:t>为导向的纵深协同</a:t>
                </a:r>
              </a:p>
            </p:txBody>
          </p:sp>
        </p:grpSp>
        <p:sp>
          <p:nvSpPr>
            <p:cNvPr id="52" name="椭圆 51"/>
            <p:cNvSpPr/>
            <p:nvPr/>
          </p:nvSpPr>
          <p:spPr>
            <a:xfrm>
              <a:off x="-148011" y="6628273"/>
              <a:ext cx="1277060" cy="1146553"/>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300" b="1">
                  <a:solidFill>
                    <a:schemeClr val="bg1"/>
                  </a:solidFill>
                  <a:latin typeface="微软雅黑" panose="020B0503020204020204" pitchFamily="34" charset="-122"/>
                  <a:ea typeface="微软雅黑" panose="020B0503020204020204" pitchFamily="34" charset="-122"/>
                  <a:cs typeface="Arial Unicode MS" pitchFamily="34" charset="-122"/>
                </a:rPr>
                <a:t>人</a:t>
              </a:r>
              <a:r>
                <a:rPr lang="en-US" altLang="zh-CN" sz="1300" b="1">
                  <a:solidFill>
                    <a:schemeClr val="bg1"/>
                  </a:solidFill>
                  <a:latin typeface="微软雅黑" panose="020B0503020204020204" pitchFamily="34" charset="-122"/>
                  <a:ea typeface="微软雅黑" panose="020B0503020204020204" pitchFamily="34" charset="-122"/>
                  <a:cs typeface="Arial Unicode MS" pitchFamily="34" charset="-122"/>
                </a:rPr>
                <a:t>+</a:t>
              </a:r>
              <a:r>
                <a:rPr lang="zh-CN" altLang="en-US" sz="1300" b="1">
                  <a:solidFill>
                    <a:schemeClr val="bg1"/>
                  </a:solidFill>
                  <a:latin typeface="微软雅黑" panose="020B0503020204020204" pitchFamily="34" charset="-122"/>
                  <a:ea typeface="微软雅黑" panose="020B0503020204020204" pitchFamily="34" charset="-122"/>
                  <a:cs typeface="Arial Unicode MS" pitchFamily="34" charset="-122"/>
                </a:rPr>
                <a:t>事</a:t>
              </a:r>
            </a:p>
          </p:txBody>
        </p:sp>
      </p:grpSp>
      <p:sp>
        <p:nvSpPr>
          <p:cNvPr id="55" name="圆角矩形 54"/>
          <p:cNvSpPr/>
          <p:nvPr/>
        </p:nvSpPr>
        <p:spPr bwMode="auto">
          <a:xfrm>
            <a:off x="5592689" y="883870"/>
            <a:ext cx="1800430" cy="244385"/>
          </a:xfrm>
          <a:prstGeom prst="roundRect">
            <a:avLst>
              <a:gd name="adj" fmla="val 0"/>
            </a:avLst>
          </a:prstGeom>
          <a:noFill/>
          <a:ln>
            <a:noFill/>
          </a:ln>
          <a:effectLst/>
        </p:spPr>
        <p:style>
          <a:lnRef idx="1">
            <a:schemeClr val="accent6"/>
          </a:lnRef>
          <a:fillRef idx="3">
            <a:schemeClr val="accent6"/>
          </a:fillRef>
          <a:effectRef idx="2">
            <a:schemeClr val="accent6"/>
          </a:effectRef>
          <a:fontRef idx="minor">
            <a:schemeClr val="lt1"/>
          </a:fontRef>
        </p:style>
        <p:txBody>
          <a:bodyPr lIns="75401" tIns="37701" rIns="75401" bIns="37701" anchor="ctr"/>
          <a:lstStyle/>
          <a:p>
            <a:pPr>
              <a:defRPr/>
            </a:pPr>
            <a:endParaRPr lang="zh-CN" altLang="en-US" sz="1300" b="1">
              <a:solidFill>
                <a:schemeClr val="bg1"/>
              </a:solidFill>
              <a:effectLst>
                <a:glow rad="38100">
                  <a:schemeClr val="bg1">
                    <a:alpha val="80000"/>
                  </a:schemeClr>
                </a:glow>
              </a:effectLst>
              <a:latin typeface="微软雅黑" panose="020B0503020204020204" pitchFamily="34" charset="-122"/>
              <a:ea typeface="微软雅黑" panose="020B0503020204020204" pitchFamily="34" charset="-122"/>
              <a:cs typeface="Arial Unicode MS" pitchFamily="34" charset="-122"/>
            </a:endParaRPr>
          </a:p>
        </p:txBody>
      </p:sp>
      <p:sp>
        <p:nvSpPr>
          <p:cNvPr id="56" name="矩形 55"/>
          <p:cNvSpPr/>
          <p:nvPr/>
        </p:nvSpPr>
        <p:spPr bwMode="auto">
          <a:xfrm>
            <a:off x="9910033" y="2473138"/>
            <a:ext cx="303618" cy="16876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lIns="59371" tIns="37701" rIns="59371" bIns="37701" anchor="ctr" anchorCtr="1"/>
          <a:lstStyle/>
          <a:p>
            <a:pPr>
              <a:defRPr/>
            </a:pPr>
            <a:r>
              <a:rPr lang="zh-CN" altLang="en-US" sz="1200" b="1">
                <a:solidFill>
                  <a:schemeClr val="bg1"/>
                </a:solidFill>
                <a:latin typeface="微软雅黑" panose="020B0503020204020204" pitchFamily="34" charset="-122"/>
                <a:ea typeface="微软雅黑" panose="020B0503020204020204" pitchFamily="34" charset="-122"/>
                <a:cs typeface="Arial Unicode MS" pitchFamily="34" charset="-122"/>
              </a:rPr>
              <a:t>社会化、个人化</a:t>
            </a:r>
          </a:p>
        </p:txBody>
      </p:sp>
      <p:sp>
        <p:nvSpPr>
          <p:cNvPr id="57" name="矩形 56"/>
          <p:cNvSpPr/>
          <p:nvPr/>
        </p:nvSpPr>
        <p:spPr>
          <a:xfrm>
            <a:off x="2468651" y="1036854"/>
            <a:ext cx="1590676" cy="38258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75401" tIns="37701" rIns="75401" bIns="37701" anchor="ctr"/>
          <a:lstStyle/>
          <a:p>
            <a:pPr>
              <a:defRPr/>
            </a:pPr>
            <a:r>
              <a:rPr lang="zh-CN" altLang="en-US" sz="1200" b="1">
                <a:solidFill>
                  <a:srgbClr val="000000"/>
                </a:solidFill>
                <a:latin typeface="微软雅黑" panose="020B0503020204020204" pitchFamily="34" charset="-122"/>
                <a:ea typeface="微软雅黑" panose="020B0503020204020204" pitchFamily="34" charset="-122"/>
                <a:cs typeface="Arial Unicode MS" pitchFamily="34" charset="-122"/>
              </a:rPr>
              <a:t>设计理念</a:t>
            </a:r>
          </a:p>
        </p:txBody>
      </p:sp>
      <p:sp>
        <p:nvSpPr>
          <p:cNvPr id="58" name="矩形 57"/>
          <p:cNvSpPr/>
          <p:nvPr/>
        </p:nvSpPr>
        <p:spPr>
          <a:xfrm>
            <a:off x="3779991" y="916753"/>
            <a:ext cx="5767544" cy="523220"/>
          </a:xfrm>
          <a:prstGeom prst="rect">
            <a:avLst/>
          </a:prstGeom>
        </p:spPr>
        <p:txBody>
          <a:bodyPr wrap="square">
            <a:spAutoFit/>
          </a:bodyPr>
          <a:lstStyle/>
          <a:p>
            <a:pPr>
              <a:defRPr/>
            </a:pPr>
            <a:r>
              <a:rPr lang="zh-CN" altLang="en-US" sz="2800" b="1" dirty="0">
                <a:solidFill>
                  <a:srgbClr val="358FCB"/>
                </a:solidFill>
                <a:latin typeface="微软雅黑" panose="020B0503020204020204" pitchFamily="34" charset="-122"/>
                <a:ea typeface="微软雅黑" panose="020B0503020204020204" pitchFamily="34" charset="-122"/>
                <a:cs typeface="Arial Unicode MS" pitchFamily="34" charset="-122"/>
              </a:rPr>
              <a:t>企业移动业务一体化方案组织框架</a:t>
            </a:r>
          </a:p>
        </p:txBody>
      </p:sp>
      <p:sp>
        <p:nvSpPr>
          <p:cNvPr id="59" name="矩形 58"/>
          <p:cNvSpPr/>
          <p:nvPr/>
        </p:nvSpPr>
        <p:spPr bwMode="auto">
          <a:xfrm>
            <a:off x="5125002" y="6203548"/>
            <a:ext cx="2851745" cy="3166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defRPr/>
            </a:pPr>
            <a:r>
              <a:rPr lang="zh-CN" altLang="en-US" sz="1300" b="1">
                <a:solidFill>
                  <a:schemeClr val="bg1"/>
                </a:solidFill>
                <a:latin typeface="微软雅黑" panose="020B0503020204020204" pitchFamily="34" charset="-122"/>
                <a:ea typeface="微软雅黑" panose="020B0503020204020204" pitchFamily="34" charset="-122"/>
                <a:cs typeface="Arial Unicode MS" pitchFamily="34" charset="-122"/>
              </a:rPr>
              <a:t>组织内外部的移动互联、协同运作</a:t>
            </a:r>
          </a:p>
        </p:txBody>
      </p:sp>
      <p:sp>
        <p:nvSpPr>
          <p:cNvPr id="60"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61"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62"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63"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64"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65"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66"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67" name="Shape 1259"/>
          <p:cNvSpPr/>
          <p:nvPr/>
        </p:nvSpPr>
        <p:spPr>
          <a:xfrm>
            <a:off x="194424" y="4906233"/>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68" name="Shape 1259"/>
          <p:cNvSpPr/>
          <p:nvPr/>
        </p:nvSpPr>
        <p:spPr>
          <a:xfrm>
            <a:off x="194424" y="545384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移动</a:t>
            </a:r>
            <a:r>
              <a:rPr lang="zh-CN" altLang="en-US" dirty="0" smtClean="0">
                <a:solidFill>
                  <a:srgbClr val="C00000"/>
                </a:solidFill>
                <a:latin typeface="微软雅黑" panose="020B0503020204020204" pitchFamily="34" charset="-122"/>
                <a:ea typeface="微软雅黑" panose="020B0503020204020204" pitchFamily="34" charset="-122"/>
              </a:rPr>
              <a:t>技术    </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69"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40724334"/>
      </p:ext>
    </p:extLst>
  </p:cSld>
  <p:clrMapOvr>
    <a:masterClrMapping/>
  </p:clrMapOvr>
  <p:transition spd="slow">
    <p:wipe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移动</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技术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移动平台架构</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1699643" y="1058249"/>
            <a:ext cx="10029943" cy="5501203"/>
            <a:chOff x="980913" y="980728"/>
            <a:chExt cx="10371671" cy="5688633"/>
          </a:xfrm>
        </p:grpSpPr>
        <p:sp>
          <p:nvSpPr>
            <p:cNvPr id="21" name="Rectangle 35"/>
            <p:cNvSpPr>
              <a:spLocks noChangeArrowheads="1"/>
            </p:cNvSpPr>
            <p:nvPr/>
          </p:nvSpPr>
          <p:spPr bwMode="ltGray">
            <a:xfrm>
              <a:off x="983432" y="980728"/>
              <a:ext cx="10369151" cy="603115"/>
            </a:xfrm>
            <a:prstGeom prst="rect">
              <a:avLst/>
            </a:prstGeom>
            <a:solidFill>
              <a:schemeClr val="accent1">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E-Mobile</a:t>
              </a:r>
            </a:p>
            <a:p>
              <a:pPr algn="ctr"/>
              <a:r>
                <a:rPr lang="en-US" altLang="zh-CN"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iOS/Android/Windows Mobile/Web</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22" name="Rectangle 35"/>
            <p:cNvSpPr>
              <a:spLocks noChangeArrowheads="1"/>
            </p:cNvSpPr>
            <p:nvPr/>
          </p:nvSpPr>
          <p:spPr bwMode="ltGray">
            <a:xfrm>
              <a:off x="980913" y="1655852"/>
              <a:ext cx="1586695" cy="4104455"/>
            </a:xfrm>
            <a:prstGeom prst="rect">
              <a:avLst/>
            </a:prstGeom>
            <a:solidFill>
              <a:schemeClr val="accent3"/>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ltLang="zh-CN" sz="1400" dirty="0">
                <a:gradFill>
                  <a:gsLst>
                    <a:gs pos="0">
                      <a:schemeClr val="bg1">
                        <a:lumMod val="95000"/>
                      </a:schemeClr>
                    </a:gs>
                    <a:gs pos="100000">
                      <a:schemeClr val="bg1">
                        <a:lumMod val="95000"/>
                      </a:schemeClr>
                    </a:gs>
                  </a:gsLst>
                  <a:lin ang="16200000" scaled="0"/>
                </a:gradFill>
                <a:latin typeface="微软雅黑" panose="020B0503020204020204" pitchFamily="34" charset="-122"/>
                <a:ea typeface="微软雅黑" panose="020B0503020204020204" pitchFamily="34" charset="-122"/>
                <a:cs typeface="Arial Unicode MS" pitchFamily="34" charset="-122"/>
              </a:endParaRPr>
            </a:p>
          </p:txBody>
        </p:sp>
        <p:sp>
          <p:nvSpPr>
            <p:cNvPr id="23" name="Rectangle 35"/>
            <p:cNvSpPr>
              <a:spLocks noChangeArrowheads="1"/>
            </p:cNvSpPr>
            <p:nvPr/>
          </p:nvSpPr>
          <p:spPr bwMode="ltGray">
            <a:xfrm>
              <a:off x="10776520" y="1636967"/>
              <a:ext cx="576064" cy="4123340"/>
            </a:xfrm>
            <a:prstGeom prst="rect">
              <a:avLst/>
            </a:prstGeom>
            <a:solidFill>
              <a:schemeClr val="tx1">
                <a:lumMod val="65000"/>
                <a:lumOff val="3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统</a:t>
              </a:r>
              <a:endParaRPr lang="en-US" altLang="zh-CN"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a:p>
              <a:pPr algn="ct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一</a:t>
              </a:r>
              <a:endParaRPr lang="en-US" altLang="zh-CN"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a:p>
              <a:pPr algn="ct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认</a:t>
              </a:r>
              <a:endParaRPr lang="en-US" altLang="zh-CN"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a:p>
              <a:pPr algn="ct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证</a:t>
              </a:r>
              <a:endParaRPr lang="en-US" altLang="zh-CN"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a:p>
              <a:pPr algn="ct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体</a:t>
              </a:r>
              <a:endParaRPr lang="en-US" altLang="zh-CN"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a:p>
              <a:pPr algn="ct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系</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24" name="Rectangle 35"/>
            <p:cNvSpPr>
              <a:spLocks noChangeArrowheads="1"/>
            </p:cNvSpPr>
            <p:nvPr/>
          </p:nvSpPr>
          <p:spPr bwMode="ltGray">
            <a:xfrm>
              <a:off x="980913" y="5832317"/>
              <a:ext cx="10371670" cy="837044"/>
            </a:xfrm>
            <a:prstGeom prst="rect">
              <a:avLst/>
            </a:prstGeom>
            <a:solidFill>
              <a:schemeClr val="bg1">
                <a:lumMod val="6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ltLang="zh-CN" sz="1400" dirty="0">
                <a:gradFill>
                  <a:gsLst>
                    <a:gs pos="0">
                      <a:schemeClr val="bg1">
                        <a:lumMod val="95000"/>
                      </a:schemeClr>
                    </a:gs>
                    <a:gs pos="100000">
                      <a:schemeClr val="bg1">
                        <a:lumMod val="95000"/>
                      </a:schemeClr>
                    </a:gs>
                  </a:gsLst>
                  <a:lin ang="16200000" scaled="0"/>
                </a:gradFill>
                <a:latin typeface="微软雅黑" panose="020B0503020204020204" pitchFamily="34" charset="-122"/>
                <a:ea typeface="微软雅黑" panose="020B0503020204020204" pitchFamily="34" charset="-122"/>
                <a:cs typeface="Arial Unicode MS" pitchFamily="34" charset="-122"/>
              </a:endParaRPr>
            </a:p>
          </p:txBody>
        </p:sp>
        <p:sp>
          <p:nvSpPr>
            <p:cNvPr id="25" name="Rectangle 35"/>
            <p:cNvSpPr>
              <a:spLocks noChangeArrowheads="1"/>
            </p:cNvSpPr>
            <p:nvPr/>
          </p:nvSpPr>
          <p:spPr bwMode="ltGray">
            <a:xfrm>
              <a:off x="2639617" y="3005120"/>
              <a:ext cx="8064896" cy="1603059"/>
            </a:xfrm>
            <a:prstGeom prst="rect">
              <a:avLst/>
            </a:prstGeom>
            <a:solidFill>
              <a:schemeClr val="tx2">
                <a:lumMod val="60000"/>
                <a:lumOff val="40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t"/>
            <a:lstStyle/>
            <a:p>
              <a:pPr algn="ctr"/>
              <a:r>
                <a:rPr lang="en-US" altLang="zh-CN"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E-Mobile</a:t>
              </a: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对外标准插件规范</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26" name="Rectangle 35"/>
            <p:cNvSpPr>
              <a:spLocks noChangeArrowheads="1"/>
            </p:cNvSpPr>
            <p:nvPr/>
          </p:nvSpPr>
          <p:spPr bwMode="ltGray">
            <a:xfrm>
              <a:off x="2639616" y="4680188"/>
              <a:ext cx="8064896" cy="1080120"/>
            </a:xfrm>
            <a:prstGeom prst="rect">
              <a:avLst/>
            </a:prstGeom>
            <a:solidFill>
              <a:schemeClr val="accent1">
                <a:lumMod val="75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t"/>
            <a:lstStyle/>
            <a:p>
              <a:pPr algn="ctr"/>
              <a:r>
                <a:rPr lang="en-US" altLang="zh-CN"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E-Mobile</a:t>
              </a: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对外标准接口规范</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27" name="Rectangle 35"/>
            <p:cNvSpPr>
              <a:spLocks noChangeArrowheads="1"/>
            </p:cNvSpPr>
            <p:nvPr/>
          </p:nvSpPr>
          <p:spPr bwMode="ltGray">
            <a:xfrm>
              <a:off x="3214692" y="6058816"/>
              <a:ext cx="1400087" cy="441185"/>
            </a:xfrm>
            <a:prstGeom prst="rect">
              <a:avLst/>
            </a:prstGeom>
            <a:solidFill>
              <a:schemeClr val="bg1">
                <a:lumMod val="65000"/>
              </a:schemeClr>
            </a:solid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dirty="0" smtClean="0">
                  <a:gradFill>
                    <a:gsLst>
                      <a:gs pos="0">
                        <a:schemeClr val="bg1">
                          <a:lumMod val="95000"/>
                        </a:schemeClr>
                      </a:gs>
                      <a:gs pos="100000">
                        <a:schemeClr val="bg1">
                          <a:lumMod val="95000"/>
                        </a:schemeClr>
                      </a:gs>
                    </a:gsLst>
                    <a:lin ang="16200000" scaled="0"/>
                  </a:gradFill>
                  <a:latin typeface="微软雅黑" panose="020B0503020204020204" pitchFamily="34" charset="-122"/>
                  <a:ea typeface="微软雅黑" panose="020B0503020204020204" pitchFamily="34" charset="-122"/>
                  <a:cs typeface="Arial Unicode MS" pitchFamily="34" charset="-122"/>
                </a:rPr>
                <a:t>e-</a:t>
              </a:r>
              <a:r>
                <a:rPr lang="en-US" altLang="zh-CN" sz="1400" dirty="0" err="1"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cology</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28" name="Rectangle 35"/>
            <p:cNvSpPr>
              <a:spLocks noChangeArrowheads="1"/>
            </p:cNvSpPr>
            <p:nvPr/>
          </p:nvSpPr>
          <p:spPr bwMode="ltGray">
            <a:xfrm>
              <a:off x="4719710" y="6058818"/>
              <a:ext cx="1400087" cy="441185"/>
            </a:xfrm>
            <a:prstGeom prst="rect">
              <a:avLst/>
            </a:prstGeom>
            <a:solidFill>
              <a:schemeClr val="bg1">
                <a:lumMod val="65000"/>
              </a:schemeClr>
            </a:solid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dirty="0" smtClean="0">
                  <a:gradFill>
                    <a:gsLst>
                      <a:gs pos="0">
                        <a:schemeClr val="bg1">
                          <a:lumMod val="95000"/>
                        </a:schemeClr>
                      </a:gs>
                      <a:gs pos="100000">
                        <a:schemeClr val="bg1">
                          <a:lumMod val="95000"/>
                        </a:schemeClr>
                      </a:gs>
                    </a:gsLst>
                    <a:lin ang="16200000" scaled="0"/>
                  </a:gradFill>
                  <a:latin typeface="微软雅黑" panose="020B0503020204020204" pitchFamily="34" charset="-122"/>
                  <a:ea typeface="微软雅黑" panose="020B0503020204020204" pitchFamily="34" charset="-122"/>
                  <a:cs typeface="Arial Unicode MS" pitchFamily="34" charset="-122"/>
                </a:rPr>
                <a:t>ERP</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29" name="Rectangle 35"/>
            <p:cNvSpPr>
              <a:spLocks noChangeArrowheads="1"/>
            </p:cNvSpPr>
            <p:nvPr/>
          </p:nvSpPr>
          <p:spPr bwMode="ltGray">
            <a:xfrm>
              <a:off x="6199943" y="6058817"/>
              <a:ext cx="1400087" cy="441185"/>
            </a:xfrm>
            <a:prstGeom prst="rect">
              <a:avLst/>
            </a:prstGeom>
            <a:solidFill>
              <a:schemeClr val="bg1">
                <a:lumMod val="65000"/>
              </a:schemeClr>
            </a:solid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dirty="0" smtClean="0">
                  <a:gradFill>
                    <a:gsLst>
                      <a:gs pos="0">
                        <a:schemeClr val="bg1">
                          <a:lumMod val="95000"/>
                        </a:schemeClr>
                      </a:gs>
                      <a:gs pos="100000">
                        <a:schemeClr val="bg1">
                          <a:lumMod val="95000"/>
                        </a:schemeClr>
                      </a:gs>
                    </a:gsLst>
                    <a:lin ang="16200000" scaled="0"/>
                  </a:gradFill>
                  <a:latin typeface="微软雅黑" panose="020B0503020204020204" pitchFamily="34" charset="-122"/>
                  <a:ea typeface="微软雅黑" panose="020B0503020204020204" pitchFamily="34" charset="-122"/>
                  <a:cs typeface="Arial Unicode MS" pitchFamily="34" charset="-122"/>
                </a:rPr>
                <a:t>CRM</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30" name="Rectangle 35"/>
            <p:cNvSpPr>
              <a:spLocks noChangeArrowheads="1"/>
            </p:cNvSpPr>
            <p:nvPr/>
          </p:nvSpPr>
          <p:spPr bwMode="ltGray">
            <a:xfrm>
              <a:off x="7680176" y="6058816"/>
              <a:ext cx="1400087" cy="441185"/>
            </a:xfrm>
            <a:prstGeom prst="rect">
              <a:avLst/>
            </a:prstGeom>
            <a:solidFill>
              <a:schemeClr val="bg1">
                <a:lumMod val="65000"/>
              </a:schemeClr>
            </a:solid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dirty="0" smtClean="0">
                  <a:gradFill>
                    <a:gsLst>
                      <a:gs pos="0">
                        <a:schemeClr val="bg1">
                          <a:lumMod val="95000"/>
                        </a:schemeClr>
                      </a:gs>
                      <a:gs pos="100000">
                        <a:schemeClr val="bg1">
                          <a:lumMod val="95000"/>
                        </a:schemeClr>
                      </a:gs>
                    </a:gsLst>
                    <a:lin ang="16200000" scaled="0"/>
                  </a:gradFill>
                  <a:latin typeface="微软雅黑" panose="020B0503020204020204" pitchFamily="34" charset="-122"/>
                  <a:ea typeface="微软雅黑" panose="020B0503020204020204" pitchFamily="34" charset="-122"/>
                  <a:cs typeface="Arial Unicode MS" pitchFamily="34" charset="-122"/>
                </a:rPr>
                <a:t>HRM</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31" name="Rectangle 35"/>
            <p:cNvSpPr>
              <a:spLocks noChangeArrowheads="1"/>
            </p:cNvSpPr>
            <p:nvPr/>
          </p:nvSpPr>
          <p:spPr bwMode="ltGray">
            <a:xfrm>
              <a:off x="9160409" y="6058815"/>
              <a:ext cx="1400087" cy="441185"/>
            </a:xfrm>
            <a:prstGeom prst="rect">
              <a:avLst/>
            </a:prstGeom>
            <a:solidFill>
              <a:schemeClr val="bg1">
                <a:lumMod val="65000"/>
              </a:schemeClr>
            </a:solid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dirty="0" smtClean="0">
                  <a:gradFill>
                    <a:gsLst>
                      <a:gs pos="0">
                        <a:schemeClr val="bg1">
                          <a:lumMod val="95000"/>
                        </a:schemeClr>
                      </a:gs>
                      <a:gs pos="100000">
                        <a:schemeClr val="bg1">
                          <a:lumMod val="95000"/>
                        </a:schemeClr>
                      </a:gs>
                    </a:gsLst>
                    <a:lin ang="16200000" scaled="0"/>
                  </a:gradFill>
                  <a:latin typeface="微软雅黑" panose="020B0503020204020204" pitchFamily="34" charset="-122"/>
                  <a:ea typeface="微软雅黑" panose="020B0503020204020204" pitchFamily="34" charset="-122"/>
                  <a:cs typeface="Arial Unicode MS" pitchFamily="34" charset="-122"/>
                </a:rPr>
                <a:t>…</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32" name="下箭头标注 31"/>
            <p:cNvSpPr/>
            <p:nvPr/>
          </p:nvSpPr>
          <p:spPr>
            <a:xfrm>
              <a:off x="3221302" y="5040227"/>
              <a:ext cx="1393478" cy="884386"/>
            </a:xfrm>
            <a:prstGeom prst="downArrowCallo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zh-CN" sz="1400" dirty="0" smtClean="0">
                  <a:solidFill>
                    <a:schemeClr val="bg1"/>
                  </a:solidFill>
                  <a:latin typeface="微软雅黑" pitchFamily="34" charset="-122"/>
                  <a:ea typeface="微软雅黑" pitchFamily="34" charset="-122"/>
                </a:rPr>
                <a:t>e-</a:t>
              </a:r>
              <a:r>
                <a:rPr lang="en-US" altLang="zh-CN" sz="1400" dirty="0" err="1" smtClean="0">
                  <a:solidFill>
                    <a:schemeClr val="bg1"/>
                  </a:solidFill>
                  <a:latin typeface="微软雅黑" pitchFamily="34" charset="-122"/>
                  <a:ea typeface="微软雅黑" pitchFamily="34" charset="-122"/>
                </a:rPr>
                <a:t>cology</a:t>
              </a:r>
              <a:r>
                <a:rPr lang="zh-CN" altLang="en-US" sz="1400" dirty="0" smtClean="0">
                  <a:solidFill>
                    <a:schemeClr val="bg1"/>
                  </a:solidFill>
                  <a:latin typeface="微软雅黑" pitchFamily="34" charset="-122"/>
                  <a:ea typeface="微软雅黑" pitchFamily="34" charset="-122"/>
                </a:rPr>
                <a:t>接口</a:t>
              </a:r>
            </a:p>
          </p:txBody>
        </p:sp>
        <p:sp>
          <p:nvSpPr>
            <p:cNvPr id="33" name="下箭头标注 32"/>
            <p:cNvSpPr/>
            <p:nvPr/>
          </p:nvSpPr>
          <p:spPr>
            <a:xfrm>
              <a:off x="4723014" y="5040227"/>
              <a:ext cx="1393478" cy="884386"/>
            </a:xfrm>
            <a:prstGeom prst="downArrowCallo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zh-CN" sz="1400" dirty="0" smtClean="0">
                  <a:solidFill>
                    <a:schemeClr val="bg1"/>
                  </a:solidFill>
                  <a:latin typeface="微软雅黑" pitchFamily="34" charset="-122"/>
                  <a:ea typeface="微软雅黑" pitchFamily="34" charset="-122"/>
                </a:rPr>
                <a:t>ERP</a:t>
              </a:r>
              <a:r>
                <a:rPr lang="zh-CN" altLang="en-US" sz="1400" dirty="0" smtClean="0">
                  <a:solidFill>
                    <a:schemeClr val="bg1"/>
                  </a:solidFill>
                  <a:latin typeface="微软雅黑" pitchFamily="34" charset="-122"/>
                  <a:ea typeface="微软雅黑" pitchFamily="34" charset="-122"/>
                </a:rPr>
                <a:t>接口</a:t>
              </a:r>
            </a:p>
          </p:txBody>
        </p:sp>
        <p:sp>
          <p:nvSpPr>
            <p:cNvPr id="34" name="下箭头标注 33"/>
            <p:cNvSpPr/>
            <p:nvPr/>
          </p:nvSpPr>
          <p:spPr>
            <a:xfrm>
              <a:off x="6224726" y="5040227"/>
              <a:ext cx="1393478" cy="884386"/>
            </a:xfrm>
            <a:prstGeom prst="downArrowCallo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zh-CN" sz="1400" dirty="0" smtClean="0">
                  <a:solidFill>
                    <a:schemeClr val="bg1"/>
                  </a:solidFill>
                  <a:latin typeface="微软雅黑" pitchFamily="34" charset="-122"/>
                  <a:ea typeface="微软雅黑" pitchFamily="34" charset="-122"/>
                </a:rPr>
                <a:t>CRM</a:t>
              </a:r>
              <a:r>
                <a:rPr lang="zh-CN" altLang="en-US" sz="1400" dirty="0" smtClean="0">
                  <a:solidFill>
                    <a:schemeClr val="bg1"/>
                  </a:solidFill>
                  <a:latin typeface="微软雅黑" pitchFamily="34" charset="-122"/>
                  <a:ea typeface="微软雅黑" pitchFamily="34" charset="-122"/>
                </a:rPr>
                <a:t>接口</a:t>
              </a:r>
            </a:p>
          </p:txBody>
        </p:sp>
        <p:sp>
          <p:nvSpPr>
            <p:cNvPr id="35" name="下箭头标注 34"/>
            <p:cNvSpPr/>
            <p:nvPr/>
          </p:nvSpPr>
          <p:spPr>
            <a:xfrm>
              <a:off x="7726438" y="5037152"/>
              <a:ext cx="1353825" cy="884386"/>
            </a:xfrm>
            <a:prstGeom prst="downArrowCallo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zh-CN" sz="1400" dirty="0" smtClean="0">
                  <a:solidFill>
                    <a:schemeClr val="bg1"/>
                  </a:solidFill>
                  <a:latin typeface="微软雅黑" pitchFamily="34" charset="-122"/>
                  <a:ea typeface="微软雅黑" pitchFamily="34" charset="-122"/>
                </a:rPr>
                <a:t>HRM</a:t>
              </a:r>
              <a:r>
                <a:rPr lang="zh-CN" altLang="en-US" sz="1400" dirty="0" smtClean="0">
                  <a:solidFill>
                    <a:schemeClr val="bg1"/>
                  </a:solidFill>
                  <a:latin typeface="微软雅黑" pitchFamily="34" charset="-122"/>
                  <a:ea typeface="微软雅黑" pitchFamily="34" charset="-122"/>
                </a:rPr>
                <a:t>接口</a:t>
              </a:r>
            </a:p>
          </p:txBody>
        </p:sp>
        <p:sp>
          <p:nvSpPr>
            <p:cNvPr id="36" name="下箭头标注 35"/>
            <p:cNvSpPr/>
            <p:nvPr/>
          </p:nvSpPr>
          <p:spPr>
            <a:xfrm>
              <a:off x="9160409" y="5037152"/>
              <a:ext cx="1400087" cy="884386"/>
            </a:xfrm>
            <a:prstGeom prst="downArrowCallo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zh-CN" sz="1400" dirty="0" smtClean="0">
                  <a:solidFill>
                    <a:schemeClr val="bg1"/>
                  </a:solidFill>
                  <a:latin typeface="微软雅黑" pitchFamily="34" charset="-122"/>
                  <a:ea typeface="微软雅黑" pitchFamily="34" charset="-122"/>
                </a:rPr>
                <a:t>…</a:t>
              </a:r>
              <a:endParaRPr lang="zh-CN" altLang="en-US" sz="1400" dirty="0" smtClean="0">
                <a:solidFill>
                  <a:schemeClr val="bg1"/>
                </a:solidFill>
                <a:latin typeface="微软雅黑" pitchFamily="34" charset="-122"/>
                <a:ea typeface="微软雅黑" pitchFamily="34" charset="-122"/>
              </a:endParaRPr>
            </a:p>
          </p:txBody>
        </p:sp>
        <p:sp>
          <p:nvSpPr>
            <p:cNvPr id="37" name="文本框 36"/>
            <p:cNvSpPr txBox="1"/>
            <p:nvPr/>
          </p:nvSpPr>
          <p:spPr>
            <a:xfrm>
              <a:off x="2679721" y="4896211"/>
              <a:ext cx="445568" cy="732004"/>
            </a:xfrm>
            <a:prstGeom prst="rect">
              <a:avLst/>
            </a:prstGeom>
            <a:noFill/>
          </p:spPr>
          <p:txBody>
            <a:bodyPr vert="eaVert" wrap="none" rtlCol="0">
              <a:spAutoFit/>
            </a:bodyPr>
            <a:lstStyle/>
            <a:p>
              <a:pPr fontAlgn="base">
                <a:spcBef>
                  <a:spcPct val="50000"/>
                </a:spcBef>
                <a:spcAft>
                  <a:spcPct val="0"/>
                </a:spcAft>
                <a:buClr>
                  <a:srgbClr val="F0AB00"/>
                </a:buClr>
                <a:buSzPct val="80000"/>
              </a:pPr>
              <a:r>
                <a:rPr lang="zh-CN" altLang="en-US" sz="1600" kern="0" dirty="0" smtClean="0">
                  <a:solidFill>
                    <a:schemeClr val="bg1"/>
                  </a:solidFill>
                  <a:latin typeface="微软雅黑" panose="020B0503020204020204" pitchFamily="34" charset="-122"/>
                  <a:ea typeface="微软雅黑" panose="020B0503020204020204" pitchFamily="34" charset="-122"/>
                  <a:cs typeface="Arial Unicode MS" pitchFamily="34" charset="-128"/>
                </a:rPr>
                <a:t>接口层</a:t>
              </a:r>
            </a:p>
          </p:txBody>
        </p:sp>
        <p:sp>
          <p:nvSpPr>
            <p:cNvPr id="38" name="文本框 37"/>
            <p:cNvSpPr txBox="1"/>
            <p:nvPr/>
          </p:nvSpPr>
          <p:spPr>
            <a:xfrm>
              <a:off x="2679721" y="3429000"/>
              <a:ext cx="445568" cy="884027"/>
            </a:xfrm>
            <a:prstGeom prst="rect">
              <a:avLst/>
            </a:prstGeom>
            <a:noFill/>
          </p:spPr>
          <p:txBody>
            <a:bodyPr vert="eaVert" wrap="square" rtlCol="0">
              <a:spAutoFit/>
            </a:bodyPr>
            <a:lstStyle/>
            <a:p>
              <a:pPr fontAlgn="base">
                <a:spcBef>
                  <a:spcPct val="50000"/>
                </a:spcBef>
                <a:spcAft>
                  <a:spcPct val="0"/>
                </a:spcAft>
                <a:buClr>
                  <a:srgbClr val="F0AB00"/>
                </a:buClr>
                <a:buSzPct val="80000"/>
              </a:pPr>
              <a:r>
                <a:rPr lang="zh-CN" altLang="en-US" sz="1600" kern="0" dirty="0">
                  <a:solidFill>
                    <a:schemeClr val="bg1"/>
                  </a:solidFill>
                  <a:latin typeface="微软雅黑" panose="020B0503020204020204" pitchFamily="34" charset="-122"/>
                  <a:ea typeface="微软雅黑" panose="020B0503020204020204" pitchFamily="34" charset="-122"/>
                  <a:cs typeface="Arial Unicode MS" pitchFamily="34" charset="-128"/>
                </a:rPr>
                <a:t>插件</a:t>
              </a:r>
              <a:r>
                <a:rPr lang="zh-CN" altLang="en-US" sz="1600" kern="0" dirty="0" smtClean="0">
                  <a:solidFill>
                    <a:schemeClr val="bg1"/>
                  </a:solidFill>
                  <a:latin typeface="微软雅黑" panose="020B0503020204020204" pitchFamily="34" charset="-122"/>
                  <a:ea typeface="微软雅黑" panose="020B0503020204020204" pitchFamily="34" charset="-122"/>
                  <a:cs typeface="Arial Unicode MS" pitchFamily="34" charset="-128"/>
                </a:rPr>
                <a:t>层</a:t>
              </a:r>
            </a:p>
          </p:txBody>
        </p:sp>
        <p:grpSp>
          <p:nvGrpSpPr>
            <p:cNvPr id="39" name="组合 38"/>
            <p:cNvGrpSpPr/>
            <p:nvPr/>
          </p:nvGrpSpPr>
          <p:grpSpPr>
            <a:xfrm>
              <a:off x="2639616" y="1636967"/>
              <a:ext cx="8064896" cy="1296144"/>
              <a:chOff x="2639617" y="1628800"/>
              <a:chExt cx="8064896" cy="1296144"/>
            </a:xfrm>
          </p:grpSpPr>
          <p:sp>
            <p:nvSpPr>
              <p:cNvPr id="57" name="Rectangle 35"/>
              <p:cNvSpPr>
                <a:spLocks noChangeArrowheads="1"/>
              </p:cNvSpPr>
              <p:nvPr/>
            </p:nvSpPr>
            <p:spPr bwMode="ltGray">
              <a:xfrm>
                <a:off x="2639617" y="1628800"/>
                <a:ext cx="8064896" cy="1296144"/>
              </a:xfrm>
              <a:prstGeom prst="rect">
                <a:avLst/>
              </a:prstGeom>
              <a:solidFill>
                <a:schemeClr val="tx2">
                  <a:lumMod val="40000"/>
                  <a:lumOff val="60000"/>
                </a:schemeClr>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ltLang="zh-CN" sz="1400" dirty="0">
                  <a:gradFill>
                    <a:gsLst>
                      <a:gs pos="0">
                        <a:schemeClr val="bg1">
                          <a:lumMod val="95000"/>
                        </a:schemeClr>
                      </a:gs>
                      <a:gs pos="100000">
                        <a:schemeClr val="bg1">
                          <a:lumMod val="95000"/>
                        </a:schemeClr>
                      </a:gs>
                    </a:gsLst>
                    <a:lin ang="16200000" scaled="0"/>
                  </a:gradFill>
                  <a:latin typeface="微软雅黑" panose="020B0503020204020204" pitchFamily="34" charset="-122"/>
                  <a:ea typeface="微软雅黑" panose="020B0503020204020204" pitchFamily="34" charset="-122"/>
                  <a:cs typeface="Arial Unicode MS" pitchFamily="34" charset="-122"/>
                </a:endParaRPr>
              </a:p>
            </p:txBody>
          </p:sp>
          <p:sp>
            <p:nvSpPr>
              <p:cNvPr id="58" name="文本框 57"/>
              <p:cNvSpPr txBox="1"/>
              <p:nvPr/>
            </p:nvSpPr>
            <p:spPr>
              <a:xfrm>
                <a:off x="2680646" y="1964003"/>
                <a:ext cx="445568" cy="732004"/>
              </a:xfrm>
              <a:prstGeom prst="rect">
                <a:avLst/>
              </a:prstGeom>
              <a:noFill/>
            </p:spPr>
            <p:txBody>
              <a:bodyPr vert="eaVert" wrap="none" rtlCol="0">
                <a:spAutoFit/>
              </a:bodyPr>
              <a:lstStyle/>
              <a:p>
                <a:pPr fontAlgn="base">
                  <a:spcBef>
                    <a:spcPct val="50000"/>
                  </a:spcBef>
                  <a:spcAft>
                    <a:spcPct val="0"/>
                  </a:spcAft>
                  <a:buClr>
                    <a:srgbClr val="F0AB00"/>
                  </a:buClr>
                  <a:buSzPct val="80000"/>
                </a:pPr>
                <a:r>
                  <a:rPr lang="zh-CN" altLang="en-US" sz="1600" kern="0" dirty="0">
                    <a:solidFill>
                      <a:schemeClr val="bg1"/>
                    </a:solidFill>
                    <a:latin typeface="微软雅黑" panose="020B0503020204020204" pitchFamily="34" charset="-122"/>
                    <a:ea typeface="微软雅黑" panose="020B0503020204020204" pitchFamily="34" charset="-122"/>
                    <a:cs typeface="Arial Unicode MS" pitchFamily="34" charset="-128"/>
                  </a:rPr>
                  <a:t>功能</a:t>
                </a:r>
                <a:r>
                  <a:rPr lang="zh-CN" altLang="en-US" sz="1600" kern="0" dirty="0" smtClean="0">
                    <a:solidFill>
                      <a:schemeClr val="bg1"/>
                    </a:solidFill>
                    <a:latin typeface="微软雅黑" panose="020B0503020204020204" pitchFamily="34" charset="-122"/>
                    <a:ea typeface="微软雅黑" panose="020B0503020204020204" pitchFamily="34" charset="-122"/>
                    <a:cs typeface="Arial Unicode MS" pitchFamily="34" charset="-128"/>
                  </a:rPr>
                  <a:t>层</a:t>
                </a:r>
              </a:p>
            </p:txBody>
          </p:sp>
          <p:sp>
            <p:nvSpPr>
              <p:cNvPr id="59" name="Rectangle 35"/>
              <p:cNvSpPr>
                <a:spLocks noChangeArrowheads="1"/>
              </p:cNvSpPr>
              <p:nvPr/>
            </p:nvSpPr>
            <p:spPr bwMode="ltGray">
              <a:xfrm>
                <a:off x="3214692" y="1835684"/>
                <a:ext cx="1400087" cy="441185"/>
              </a:xfrm>
              <a:prstGeom prst="rect">
                <a:avLst/>
              </a:prstGeom>
              <a:no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客户端</a:t>
                </a:r>
                <a:r>
                  <a:rPr lang="en-US" altLang="zh-CN"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UI</a:t>
                </a: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服务</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60" name="Rectangle 35"/>
              <p:cNvSpPr>
                <a:spLocks noChangeArrowheads="1"/>
              </p:cNvSpPr>
              <p:nvPr/>
            </p:nvSpPr>
            <p:spPr bwMode="ltGray">
              <a:xfrm>
                <a:off x="4719710" y="1835686"/>
                <a:ext cx="1400087" cy="441185"/>
              </a:xfrm>
              <a:prstGeom prst="rect">
                <a:avLst/>
              </a:prstGeom>
              <a:no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数据推送服务</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61" name="Rectangle 35"/>
              <p:cNvSpPr>
                <a:spLocks noChangeArrowheads="1"/>
              </p:cNvSpPr>
              <p:nvPr/>
            </p:nvSpPr>
            <p:spPr bwMode="ltGray">
              <a:xfrm>
                <a:off x="6199943" y="1835685"/>
                <a:ext cx="1400087" cy="441185"/>
              </a:xfrm>
              <a:prstGeom prst="rect">
                <a:avLst/>
              </a:prstGeom>
              <a:no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语音识别服务</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62" name="Rectangle 35"/>
              <p:cNvSpPr>
                <a:spLocks noChangeArrowheads="1"/>
              </p:cNvSpPr>
              <p:nvPr/>
            </p:nvSpPr>
            <p:spPr bwMode="ltGray">
              <a:xfrm>
                <a:off x="7680176" y="1835684"/>
                <a:ext cx="1400087" cy="441185"/>
              </a:xfrm>
              <a:prstGeom prst="rect">
                <a:avLst/>
              </a:prstGeom>
              <a:no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照片上传服务</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63" name="Rectangle 35"/>
              <p:cNvSpPr>
                <a:spLocks noChangeArrowheads="1"/>
              </p:cNvSpPr>
              <p:nvPr/>
            </p:nvSpPr>
            <p:spPr bwMode="ltGray">
              <a:xfrm>
                <a:off x="9160409" y="1835683"/>
                <a:ext cx="1400087" cy="441185"/>
              </a:xfrm>
              <a:prstGeom prst="rect">
                <a:avLst/>
              </a:prstGeom>
              <a:no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GPS</a:t>
                </a: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位置服务</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64" name="Rectangle 35"/>
              <p:cNvSpPr>
                <a:spLocks noChangeArrowheads="1"/>
              </p:cNvSpPr>
              <p:nvPr/>
            </p:nvSpPr>
            <p:spPr bwMode="ltGray">
              <a:xfrm>
                <a:off x="3214692" y="2348881"/>
                <a:ext cx="1400087" cy="441185"/>
              </a:xfrm>
              <a:prstGeom prst="rect">
                <a:avLst/>
              </a:prstGeom>
              <a:no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图像扫描服务</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65" name="Rectangle 35"/>
              <p:cNvSpPr>
                <a:spLocks noChangeArrowheads="1"/>
              </p:cNvSpPr>
              <p:nvPr/>
            </p:nvSpPr>
            <p:spPr bwMode="ltGray">
              <a:xfrm>
                <a:off x="4719710" y="2348883"/>
                <a:ext cx="1400087" cy="441185"/>
              </a:xfrm>
              <a:prstGeom prst="rect">
                <a:avLst/>
              </a:prstGeom>
              <a:no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字迹保留服务</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66" name="Rectangle 35"/>
              <p:cNvSpPr>
                <a:spLocks noChangeArrowheads="1"/>
              </p:cNvSpPr>
              <p:nvPr/>
            </p:nvSpPr>
            <p:spPr bwMode="ltGray">
              <a:xfrm>
                <a:off x="6199943" y="2348882"/>
                <a:ext cx="1400087" cy="441185"/>
              </a:xfrm>
              <a:prstGeom prst="rect">
                <a:avLst/>
              </a:prstGeom>
              <a:no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数据同步服务</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67" name="Rectangle 35"/>
              <p:cNvSpPr>
                <a:spLocks noChangeArrowheads="1"/>
              </p:cNvSpPr>
              <p:nvPr/>
            </p:nvSpPr>
            <p:spPr bwMode="ltGray">
              <a:xfrm>
                <a:off x="7680176" y="2348881"/>
                <a:ext cx="1400087" cy="441185"/>
              </a:xfrm>
              <a:prstGeom prst="rect">
                <a:avLst/>
              </a:prstGeom>
              <a:no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文档解析服务</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68" name="Rectangle 35"/>
              <p:cNvSpPr>
                <a:spLocks noChangeArrowheads="1"/>
              </p:cNvSpPr>
              <p:nvPr/>
            </p:nvSpPr>
            <p:spPr bwMode="ltGray">
              <a:xfrm>
                <a:off x="9160409" y="2348880"/>
                <a:ext cx="1400087" cy="441185"/>
              </a:xfrm>
              <a:prstGeom prst="rect">
                <a:avLst/>
              </a:prstGeom>
              <a:no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dirty="0" smtClean="0">
                    <a:gradFill>
                      <a:gsLst>
                        <a:gs pos="0">
                          <a:schemeClr val="bg1">
                            <a:lumMod val="95000"/>
                          </a:schemeClr>
                        </a:gs>
                        <a:gs pos="100000">
                          <a:schemeClr val="bg1">
                            <a:lumMod val="95000"/>
                          </a:schemeClr>
                        </a:gs>
                      </a:gsLst>
                      <a:lin ang="16200000" scaled="0"/>
                    </a:gradFill>
                    <a:latin typeface="微软雅黑" panose="020B0503020204020204" pitchFamily="34" charset="-122"/>
                    <a:ea typeface="微软雅黑" panose="020B0503020204020204" pitchFamily="34" charset="-122"/>
                    <a:cs typeface="Arial Unicode MS" pitchFamily="34" charset="-122"/>
                  </a:rPr>
                  <a:t>…</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grpSp>
        <p:sp>
          <p:nvSpPr>
            <p:cNvPr id="40" name="Rectangle 35"/>
            <p:cNvSpPr>
              <a:spLocks noChangeArrowheads="1"/>
            </p:cNvSpPr>
            <p:nvPr/>
          </p:nvSpPr>
          <p:spPr bwMode="ltGray">
            <a:xfrm>
              <a:off x="3221302" y="3356993"/>
              <a:ext cx="1400087" cy="441185"/>
            </a:xfrm>
            <a:prstGeom prst="rect">
              <a:avLst/>
            </a:prstGeom>
            <a:no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e-</a:t>
              </a:r>
              <a:r>
                <a:rPr lang="en-US" altLang="zh-CN" sz="1400" dirty="0" err="1"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cology</a:t>
              </a: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插件</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41" name="Rectangle 35"/>
            <p:cNvSpPr>
              <a:spLocks noChangeArrowheads="1"/>
            </p:cNvSpPr>
            <p:nvPr/>
          </p:nvSpPr>
          <p:spPr bwMode="ltGray">
            <a:xfrm>
              <a:off x="4726320" y="3356995"/>
              <a:ext cx="1400087" cy="441185"/>
            </a:xfrm>
            <a:prstGeom prst="rect">
              <a:avLst/>
            </a:prstGeom>
            <a:no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ERP</a:t>
              </a: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插件</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42" name="Rectangle 35"/>
            <p:cNvSpPr>
              <a:spLocks noChangeArrowheads="1"/>
            </p:cNvSpPr>
            <p:nvPr/>
          </p:nvSpPr>
          <p:spPr bwMode="ltGray">
            <a:xfrm>
              <a:off x="6206553" y="3356994"/>
              <a:ext cx="1400087" cy="441185"/>
            </a:xfrm>
            <a:prstGeom prst="rect">
              <a:avLst/>
            </a:prstGeom>
            <a:no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CRM</a:t>
              </a: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插件</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43" name="Rectangle 35"/>
            <p:cNvSpPr>
              <a:spLocks noChangeArrowheads="1"/>
            </p:cNvSpPr>
            <p:nvPr/>
          </p:nvSpPr>
          <p:spPr bwMode="ltGray">
            <a:xfrm>
              <a:off x="7686786" y="3356993"/>
              <a:ext cx="1400087" cy="441185"/>
            </a:xfrm>
            <a:prstGeom prst="rect">
              <a:avLst/>
            </a:prstGeom>
            <a:no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HRM</a:t>
              </a: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插件</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44" name="Rectangle 35"/>
            <p:cNvSpPr>
              <a:spLocks noChangeArrowheads="1"/>
            </p:cNvSpPr>
            <p:nvPr/>
          </p:nvSpPr>
          <p:spPr bwMode="ltGray">
            <a:xfrm>
              <a:off x="9167019" y="3356992"/>
              <a:ext cx="1400087" cy="441185"/>
            </a:xfrm>
            <a:prstGeom prst="rect">
              <a:avLst/>
            </a:prstGeom>
            <a:no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dirty="0" smtClean="0">
                  <a:gradFill>
                    <a:gsLst>
                      <a:gs pos="0">
                        <a:schemeClr val="bg1">
                          <a:lumMod val="95000"/>
                        </a:schemeClr>
                      </a:gs>
                      <a:gs pos="100000">
                        <a:schemeClr val="bg1">
                          <a:lumMod val="95000"/>
                        </a:schemeClr>
                      </a:gs>
                    </a:gsLst>
                    <a:lin ang="16200000" scaled="0"/>
                  </a:gradFill>
                  <a:latin typeface="微软雅黑" panose="020B0503020204020204" pitchFamily="34" charset="-122"/>
                  <a:ea typeface="微软雅黑" panose="020B0503020204020204" pitchFamily="34" charset="-122"/>
                  <a:cs typeface="Arial Unicode MS" pitchFamily="34" charset="-122"/>
                </a:rPr>
                <a:t>…</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45" name="文本框 44"/>
            <p:cNvSpPr txBox="1"/>
            <p:nvPr/>
          </p:nvSpPr>
          <p:spPr>
            <a:xfrm>
              <a:off x="3176880" y="3940431"/>
              <a:ext cx="1487215" cy="533090"/>
            </a:xfrm>
            <a:prstGeom prst="rect">
              <a:avLst/>
            </a:prstGeom>
            <a:noFill/>
          </p:spPr>
          <p:txBody>
            <a:bodyPr wrap="none" rtlCol="0">
              <a:spAutoFit/>
            </a:bodyPr>
            <a:lstStyle/>
            <a:p>
              <a:pPr fontAlgn="base">
                <a:spcBef>
                  <a:spcPct val="50000"/>
                </a:spcBef>
                <a:spcAft>
                  <a:spcPct val="0"/>
                </a:spcAft>
                <a:buClr>
                  <a:srgbClr val="F0AB00"/>
                </a:buClr>
                <a:buSzPct val="80000"/>
              </a:pPr>
              <a:r>
                <a:rPr lang="zh-CN" altLang="en-US" sz="1100" kern="0" dirty="0" smtClean="0">
                  <a:solidFill>
                    <a:schemeClr val="bg1"/>
                  </a:solidFill>
                  <a:latin typeface="微软雅黑" panose="020B0503020204020204" pitchFamily="34" charset="-122"/>
                  <a:ea typeface="微软雅黑" panose="020B0503020204020204" pitchFamily="34" charset="-122"/>
                  <a:cs typeface="Arial Unicode MS" pitchFamily="34" charset="-128"/>
                </a:rPr>
                <a:t>文档模块   日程模块</a:t>
              </a:r>
              <a:endParaRPr lang="en-US" altLang="zh-CN" sz="1100" kern="0" dirty="0" smtClean="0">
                <a:solidFill>
                  <a:schemeClr val="bg1"/>
                </a:solidFill>
                <a:latin typeface="微软雅黑" panose="020B0503020204020204" pitchFamily="34" charset="-122"/>
                <a:ea typeface="微软雅黑" panose="020B0503020204020204" pitchFamily="34" charset="-122"/>
                <a:cs typeface="Arial Unicode MS" pitchFamily="34" charset="-128"/>
              </a:endParaRPr>
            </a:p>
            <a:p>
              <a:pPr fontAlgn="base">
                <a:spcBef>
                  <a:spcPct val="50000"/>
                </a:spcBef>
                <a:spcAft>
                  <a:spcPct val="0"/>
                </a:spcAft>
                <a:buClr>
                  <a:srgbClr val="F0AB00"/>
                </a:buClr>
                <a:buSzPct val="80000"/>
              </a:pPr>
              <a:r>
                <a:rPr lang="zh-CN" altLang="en-US" sz="1100" kern="0" dirty="0" smtClean="0">
                  <a:solidFill>
                    <a:schemeClr val="bg1"/>
                  </a:solidFill>
                  <a:latin typeface="微软雅黑" panose="020B0503020204020204" pitchFamily="34" charset="-122"/>
                  <a:ea typeface="微软雅黑" panose="020B0503020204020204" pitchFamily="34" charset="-122"/>
                  <a:cs typeface="Arial Unicode MS" pitchFamily="34" charset="-128"/>
                </a:rPr>
                <a:t>流程模块   </a:t>
              </a:r>
              <a:r>
                <a:rPr lang="en-US" altLang="zh-CN" sz="1100" kern="0" dirty="0" smtClean="0">
                  <a:solidFill>
                    <a:schemeClr val="bg1"/>
                  </a:solidFill>
                  <a:latin typeface="微软雅黑" panose="020B0503020204020204" pitchFamily="34" charset="-122"/>
                  <a:ea typeface="微软雅黑" panose="020B0503020204020204" pitchFamily="34" charset="-122"/>
                  <a:cs typeface="Arial Unicode MS" pitchFamily="34" charset="-128"/>
                </a:rPr>
                <a:t>……</a:t>
              </a:r>
            </a:p>
          </p:txBody>
        </p:sp>
        <p:sp>
          <p:nvSpPr>
            <p:cNvPr id="46" name="文本框 45"/>
            <p:cNvSpPr txBox="1"/>
            <p:nvPr/>
          </p:nvSpPr>
          <p:spPr>
            <a:xfrm>
              <a:off x="4642145" y="3940431"/>
              <a:ext cx="1487215" cy="533090"/>
            </a:xfrm>
            <a:prstGeom prst="rect">
              <a:avLst/>
            </a:prstGeom>
            <a:noFill/>
          </p:spPr>
          <p:txBody>
            <a:bodyPr wrap="none" rtlCol="0">
              <a:spAutoFit/>
            </a:bodyPr>
            <a:lstStyle/>
            <a:p>
              <a:pPr fontAlgn="base">
                <a:spcBef>
                  <a:spcPct val="50000"/>
                </a:spcBef>
                <a:spcAft>
                  <a:spcPct val="0"/>
                </a:spcAft>
                <a:buClr>
                  <a:srgbClr val="F0AB00"/>
                </a:buClr>
                <a:buSzPct val="80000"/>
              </a:pPr>
              <a:r>
                <a:rPr lang="zh-CN" altLang="en-US" sz="1100" kern="0" dirty="0">
                  <a:solidFill>
                    <a:schemeClr val="bg1"/>
                  </a:solidFill>
                  <a:latin typeface="微软雅黑" panose="020B0503020204020204" pitchFamily="34" charset="-122"/>
                  <a:ea typeface="微软雅黑" panose="020B0503020204020204" pitchFamily="34" charset="-122"/>
                  <a:cs typeface="Arial Unicode MS" pitchFamily="34" charset="-128"/>
                </a:rPr>
                <a:t>分销</a:t>
              </a:r>
              <a:r>
                <a:rPr lang="zh-CN" altLang="en-US" sz="1100" kern="0" dirty="0" smtClean="0">
                  <a:solidFill>
                    <a:schemeClr val="bg1"/>
                  </a:solidFill>
                  <a:latin typeface="微软雅黑" panose="020B0503020204020204" pitchFamily="34" charset="-122"/>
                  <a:ea typeface="微软雅黑" panose="020B0503020204020204" pitchFamily="34" charset="-122"/>
                  <a:cs typeface="Arial Unicode MS" pitchFamily="34" charset="-128"/>
                </a:rPr>
                <a:t>模块   采购模块</a:t>
              </a:r>
              <a:endParaRPr lang="en-US" altLang="zh-CN" sz="1100" kern="0" dirty="0" smtClean="0">
                <a:solidFill>
                  <a:schemeClr val="bg1"/>
                </a:solidFill>
                <a:latin typeface="微软雅黑" panose="020B0503020204020204" pitchFamily="34" charset="-122"/>
                <a:ea typeface="微软雅黑" panose="020B0503020204020204" pitchFamily="34" charset="-122"/>
                <a:cs typeface="Arial Unicode MS" pitchFamily="34" charset="-128"/>
              </a:endParaRPr>
            </a:p>
            <a:p>
              <a:pPr fontAlgn="base">
                <a:spcBef>
                  <a:spcPct val="50000"/>
                </a:spcBef>
                <a:spcAft>
                  <a:spcPct val="0"/>
                </a:spcAft>
                <a:buClr>
                  <a:srgbClr val="F0AB00"/>
                </a:buClr>
                <a:buSzPct val="80000"/>
              </a:pPr>
              <a:r>
                <a:rPr lang="zh-CN" altLang="en-US" sz="1100" kern="0" dirty="0">
                  <a:solidFill>
                    <a:schemeClr val="bg1"/>
                  </a:solidFill>
                  <a:latin typeface="微软雅黑" panose="020B0503020204020204" pitchFamily="34" charset="-122"/>
                  <a:ea typeface="微软雅黑" panose="020B0503020204020204" pitchFamily="34" charset="-122"/>
                  <a:cs typeface="Arial Unicode MS" pitchFamily="34" charset="-128"/>
                </a:rPr>
                <a:t>库存</a:t>
              </a:r>
              <a:r>
                <a:rPr lang="zh-CN" altLang="en-US" sz="1100" kern="0" dirty="0" smtClean="0">
                  <a:solidFill>
                    <a:schemeClr val="bg1"/>
                  </a:solidFill>
                  <a:latin typeface="微软雅黑" panose="020B0503020204020204" pitchFamily="34" charset="-122"/>
                  <a:ea typeface="微软雅黑" panose="020B0503020204020204" pitchFamily="34" charset="-122"/>
                  <a:cs typeface="Arial Unicode MS" pitchFamily="34" charset="-128"/>
                </a:rPr>
                <a:t>模块   </a:t>
              </a:r>
              <a:r>
                <a:rPr lang="en-US" altLang="zh-CN" sz="1100" kern="0" dirty="0" smtClean="0">
                  <a:solidFill>
                    <a:schemeClr val="bg1"/>
                  </a:solidFill>
                  <a:latin typeface="微软雅黑" panose="020B0503020204020204" pitchFamily="34" charset="-122"/>
                  <a:ea typeface="微软雅黑" panose="020B0503020204020204" pitchFamily="34" charset="-122"/>
                  <a:cs typeface="Arial Unicode MS" pitchFamily="34" charset="-128"/>
                </a:rPr>
                <a:t>……</a:t>
              </a:r>
            </a:p>
          </p:txBody>
        </p:sp>
        <p:sp>
          <p:nvSpPr>
            <p:cNvPr id="47" name="文本框 46"/>
            <p:cNvSpPr txBox="1"/>
            <p:nvPr/>
          </p:nvSpPr>
          <p:spPr>
            <a:xfrm>
              <a:off x="6191158" y="3936206"/>
              <a:ext cx="1487215" cy="533090"/>
            </a:xfrm>
            <a:prstGeom prst="rect">
              <a:avLst/>
            </a:prstGeom>
            <a:noFill/>
          </p:spPr>
          <p:txBody>
            <a:bodyPr wrap="none" rtlCol="0">
              <a:spAutoFit/>
            </a:bodyPr>
            <a:lstStyle/>
            <a:p>
              <a:pPr fontAlgn="base">
                <a:spcBef>
                  <a:spcPct val="50000"/>
                </a:spcBef>
                <a:spcAft>
                  <a:spcPct val="0"/>
                </a:spcAft>
                <a:buClr>
                  <a:srgbClr val="F0AB00"/>
                </a:buClr>
                <a:buSzPct val="80000"/>
              </a:pPr>
              <a:r>
                <a:rPr lang="zh-CN" altLang="en-US" sz="1100" kern="0" dirty="0">
                  <a:solidFill>
                    <a:schemeClr val="bg1"/>
                  </a:solidFill>
                  <a:latin typeface="微软雅黑" panose="020B0503020204020204" pitchFamily="34" charset="-122"/>
                  <a:ea typeface="微软雅黑" panose="020B0503020204020204" pitchFamily="34" charset="-122"/>
                  <a:cs typeface="Arial Unicode MS" pitchFamily="34" charset="-128"/>
                </a:rPr>
                <a:t>合同</a:t>
              </a:r>
              <a:r>
                <a:rPr lang="zh-CN" altLang="en-US" sz="1100" kern="0" dirty="0" smtClean="0">
                  <a:solidFill>
                    <a:schemeClr val="bg1"/>
                  </a:solidFill>
                  <a:latin typeface="微软雅黑" panose="020B0503020204020204" pitchFamily="34" charset="-122"/>
                  <a:ea typeface="微软雅黑" panose="020B0503020204020204" pitchFamily="34" charset="-122"/>
                  <a:cs typeface="Arial Unicode MS" pitchFamily="34" charset="-128"/>
                </a:rPr>
                <a:t>模块   机会模块</a:t>
              </a:r>
              <a:endParaRPr lang="en-US" altLang="zh-CN" sz="1100" kern="0" dirty="0" smtClean="0">
                <a:solidFill>
                  <a:schemeClr val="bg1"/>
                </a:solidFill>
                <a:latin typeface="微软雅黑" panose="020B0503020204020204" pitchFamily="34" charset="-122"/>
                <a:ea typeface="微软雅黑" panose="020B0503020204020204" pitchFamily="34" charset="-122"/>
                <a:cs typeface="Arial Unicode MS" pitchFamily="34" charset="-128"/>
              </a:endParaRPr>
            </a:p>
            <a:p>
              <a:pPr fontAlgn="base">
                <a:spcBef>
                  <a:spcPct val="50000"/>
                </a:spcBef>
                <a:spcAft>
                  <a:spcPct val="0"/>
                </a:spcAft>
                <a:buClr>
                  <a:srgbClr val="F0AB00"/>
                </a:buClr>
                <a:buSzPct val="80000"/>
              </a:pPr>
              <a:r>
                <a:rPr lang="zh-CN" altLang="en-US" sz="1100" kern="0" dirty="0">
                  <a:solidFill>
                    <a:schemeClr val="bg1"/>
                  </a:solidFill>
                  <a:latin typeface="微软雅黑" panose="020B0503020204020204" pitchFamily="34" charset="-122"/>
                  <a:ea typeface="微软雅黑" panose="020B0503020204020204" pitchFamily="34" charset="-122"/>
                  <a:cs typeface="Arial Unicode MS" pitchFamily="34" charset="-128"/>
                </a:rPr>
                <a:t>客户</a:t>
              </a:r>
              <a:r>
                <a:rPr lang="zh-CN" altLang="en-US" sz="1100" kern="0" dirty="0" smtClean="0">
                  <a:solidFill>
                    <a:schemeClr val="bg1"/>
                  </a:solidFill>
                  <a:latin typeface="微软雅黑" panose="020B0503020204020204" pitchFamily="34" charset="-122"/>
                  <a:ea typeface="微软雅黑" panose="020B0503020204020204" pitchFamily="34" charset="-122"/>
                  <a:cs typeface="Arial Unicode MS" pitchFamily="34" charset="-128"/>
                </a:rPr>
                <a:t>模块   </a:t>
              </a:r>
              <a:r>
                <a:rPr lang="en-US" altLang="zh-CN" sz="1100" kern="0" dirty="0" smtClean="0">
                  <a:solidFill>
                    <a:schemeClr val="bg1"/>
                  </a:solidFill>
                  <a:latin typeface="微软雅黑" panose="020B0503020204020204" pitchFamily="34" charset="-122"/>
                  <a:ea typeface="微软雅黑" panose="020B0503020204020204" pitchFamily="34" charset="-122"/>
                  <a:cs typeface="Arial Unicode MS" pitchFamily="34" charset="-128"/>
                </a:rPr>
                <a:t>……</a:t>
              </a:r>
            </a:p>
          </p:txBody>
        </p:sp>
        <p:sp>
          <p:nvSpPr>
            <p:cNvPr id="48" name="文本框 47"/>
            <p:cNvSpPr txBox="1"/>
            <p:nvPr/>
          </p:nvSpPr>
          <p:spPr>
            <a:xfrm>
              <a:off x="7623083" y="3936206"/>
              <a:ext cx="1487215" cy="533090"/>
            </a:xfrm>
            <a:prstGeom prst="rect">
              <a:avLst/>
            </a:prstGeom>
            <a:noFill/>
          </p:spPr>
          <p:txBody>
            <a:bodyPr wrap="none" rtlCol="0">
              <a:spAutoFit/>
            </a:bodyPr>
            <a:lstStyle/>
            <a:p>
              <a:pPr fontAlgn="base">
                <a:spcBef>
                  <a:spcPct val="50000"/>
                </a:spcBef>
                <a:spcAft>
                  <a:spcPct val="0"/>
                </a:spcAft>
                <a:buClr>
                  <a:srgbClr val="F0AB00"/>
                </a:buClr>
                <a:buSzPct val="80000"/>
              </a:pPr>
              <a:r>
                <a:rPr lang="zh-CN" altLang="en-US" sz="1100" kern="0" dirty="0">
                  <a:solidFill>
                    <a:schemeClr val="bg1"/>
                  </a:solidFill>
                  <a:latin typeface="微软雅黑" panose="020B0503020204020204" pitchFamily="34" charset="-122"/>
                  <a:ea typeface="微软雅黑" panose="020B0503020204020204" pitchFamily="34" charset="-122"/>
                  <a:cs typeface="Arial Unicode MS" pitchFamily="34" charset="-128"/>
                </a:rPr>
                <a:t>薪酬</a:t>
              </a:r>
              <a:r>
                <a:rPr lang="zh-CN" altLang="en-US" sz="1100" kern="0" dirty="0" smtClean="0">
                  <a:solidFill>
                    <a:schemeClr val="bg1"/>
                  </a:solidFill>
                  <a:latin typeface="微软雅黑" panose="020B0503020204020204" pitchFamily="34" charset="-122"/>
                  <a:ea typeface="微软雅黑" panose="020B0503020204020204" pitchFamily="34" charset="-122"/>
                  <a:cs typeface="Arial Unicode MS" pitchFamily="34" charset="-128"/>
                </a:rPr>
                <a:t>模块   培训模块</a:t>
              </a:r>
              <a:endParaRPr lang="en-US" altLang="zh-CN" sz="1100" kern="0" dirty="0" smtClean="0">
                <a:solidFill>
                  <a:schemeClr val="bg1"/>
                </a:solidFill>
                <a:latin typeface="微软雅黑" panose="020B0503020204020204" pitchFamily="34" charset="-122"/>
                <a:ea typeface="微软雅黑" panose="020B0503020204020204" pitchFamily="34" charset="-122"/>
                <a:cs typeface="Arial Unicode MS" pitchFamily="34" charset="-128"/>
              </a:endParaRPr>
            </a:p>
            <a:p>
              <a:pPr fontAlgn="base">
                <a:spcBef>
                  <a:spcPct val="50000"/>
                </a:spcBef>
                <a:spcAft>
                  <a:spcPct val="0"/>
                </a:spcAft>
                <a:buClr>
                  <a:srgbClr val="F0AB00"/>
                </a:buClr>
                <a:buSzPct val="80000"/>
              </a:pPr>
              <a:r>
                <a:rPr lang="zh-CN" altLang="en-US" sz="1100" kern="0" dirty="0">
                  <a:solidFill>
                    <a:schemeClr val="bg1"/>
                  </a:solidFill>
                  <a:latin typeface="微软雅黑" panose="020B0503020204020204" pitchFamily="34" charset="-122"/>
                  <a:ea typeface="微软雅黑" panose="020B0503020204020204" pitchFamily="34" charset="-122"/>
                  <a:cs typeface="Arial Unicode MS" pitchFamily="34" charset="-128"/>
                </a:rPr>
                <a:t>考勤</a:t>
              </a:r>
              <a:r>
                <a:rPr lang="zh-CN" altLang="en-US" sz="1100" kern="0" dirty="0" smtClean="0">
                  <a:solidFill>
                    <a:schemeClr val="bg1"/>
                  </a:solidFill>
                  <a:latin typeface="微软雅黑" panose="020B0503020204020204" pitchFamily="34" charset="-122"/>
                  <a:ea typeface="微软雅黑" panose="020B0503020204020204" pitchFamily="34" charset="-122"/>
                  <a:cs typeface="Arial Unicode MS" pitchFamily="34" charset="-128"/>
                </a:rPr>
                <a:t>模块   </a:t>
              </a:r>
              <a:r>
                <a:rPr lang="en-US" altLang="zh-CN" sz="1100" kern="0" dirty="0" smtClean="0">
                  <a:solidFill>
                    <a:schemeClr val="bg1"/>
                  </a:solidFill>
                  <a:latin typeface="微软雅黑" panose="020B0503020204020204" pitchFamily="34" charset="-122"/>
                  <a:ea typeface="微软雅黑" panose="020B0503020204020204" pitchFamily="34" charset="-122"/>
                  <a:cs typeface="Arial Unicode MS" pitchFamily="34" charset="-128"/>
                </a:rPr>
                <a:t>……</a:t>
              </a:r>
            </a:p>
          </p:txBody>
        </p:sp>
        <p:sp>
          <p:nvSpPr>
            <p:cNvPr id="49" name="文本框 48"/>
            <p:cNvSpPr txBox="1"/>
            <p:nvPr/>
          </p:nvSpPr>
          <p:spPr>
            <a:xfrm>
              <a:off x="1263625" y="1772818"/>
              <a:ext cx="933570" cy="318263"/>
            </a:xfrm>
            <a:prstGeom prst="rect">
              <a:avLst/>
            </a:prstGeom>
            <a:noFill/>
          </p:spPr>
          <p:txBody>
            <a:bodyPr wrap="none" rtlCol="0">
              <a:spAutoFit/>
            </a:bodyPr>
            <a:lstStyle/>
            <a:p>
              <a:pPr fontAlgn="base">
                <a:spcBef>
                  <a:spcPct val="50000"/>
                </a:spcBef>
                <a:spcAft>
                  <a:spcPct val="0"/>
                </a:spcAft>
                <a:buClr>
                  <a:srgbClr val="F0AB00"/>
                </a:buClr>
                <a:buSzPct val="80000"/>
              </a:pPr>
              <a:r>
                <a:rPr lang="zh-CN" altLang="en-US" sz="1400" kern="0" dirty="0" smtClean="0">
                  <a:solidFill>
                    <a:schemeClr val="bg1"/>
                  </a:solidFill>
                  <a:latin typeface="微软雅黑" panose="020B0503020204020204" pitchFamily="34" charset="-122"/>
                  <a:ea typeface="微软雅黑" panose="020B0503020204020204" pitchFamily="34" charset="-122"/>
                  <a:cs typeface="Arial Unicode MS" pitchFamily="34" charset="-128"/>
                </a:rPr>
                <a:t>安全策略</a:t>
              </a:r>
              <a:endParaRPr lang="zh-CN" altLang="en-US" sz="1600" kern="0" dirty="0" smtClean="0">
                <a:solidFill>
                  <a:schemeClr val="bg1"/>
                </a:solidFill>
                <a:latin typeface="微软雅黑" panose="020B0503020204020204" pitchFamily="34" charset="-122"/>
                <a:ea typeface="微软雅黑" panose="020B0503020204020204" pitchFamily="34" charset="-122"/>
                <a:cs typeface="Arial Unicode MS" pitchFamily="34" charset="-128"/>
              </a:endParaRPr>
            </a:p>
          </p:txBody>
        </p:sp>
        <p:sp>
          <p:nvSpPr>
            <p:cNvPr id="50" name="Rectangle 35"/>
            <p:cNvSpPr>
              <a:spLocks noChangeArrowheads="1"/>
            </p:cNvSpPr>
            <p:nvPr/>
          </p:nvSpPr>
          <p:spPr bwMode="ltGray">
            <a:xfrm>
              <a:off x="1095513" y="2132856"/>
              <a:ext cx="1400087" cy="441185"/>
            </a:xfrm>
            <a:prstGeom prst="rect">
              <a:avLst/>
            </a:prstGeom>
            <a:no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硬件账号绑定</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51" name="Rectangle 35"/>
            <p:cNvSpPr>
              <a:spLocks noChangeArrowheads="1"/>
            </p:cNvSpPr>
            <p:nvPr/>
          </p:nvSpPr>
          <p:spPr bwMode="ltGray">
            <a:xfrm>
              <a:off x="1079237" y="2712518"/>
              <a:ext cx="1400087" cy="441185"/>
            </a:xfrm>
            <a:prstGeom prst="rect">
              <a:avLst/>
            </a:prstGeom>
            <a:no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短</a:t>
              </a: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信动态密码</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52" name="Rectangle 35"/>
            <p:cNvSpPr>
              <a:spLocks noChangeArrowheads="1"/>
            </p:cNvSpPr>
            <p:nvPr/>
          </p:nvSpPr>
          <p:spPr bwMode="ltGray">
            <a:xfrm>
              <a:off x="1079294" y="3292180"/>
              <a:ext cx="1400087" cy="441185"/>
            </a:xfrm>
            <a:prstGeom prst="rect">
              <a:avLst/>
            </a:prstGeom>
            <a:no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密码令牌验证</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53" name="Rectangle 35"/>
            <p:cNvSpPr>
              <a:spLocks noChangeArrowheads="1"/>
            </p:cNvSpPr>
            <p:nvPr/>
          </p:nvSpPr>
          <p:spPr bwMode="ltGray">
            <a:xfrm>
              <a:off x="1079237" y="3871842"/>
              <a:ext cx="1400087" cy="441185"/>
            </a:xfrm>
            <a:prstGeom prst="rect">
              <a:avLst/>
            </a:prstGeom>
            <a:no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识别码验证</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54" name="Rectangle 35"/>
            <p:cNvSpPr>
              <a:spLocks noChangeArrowheads="1"/>
            </p:cNvSpPr>
            <p:nvPr/>
          </p:nvSpPr>
          <p:spPr bwMode="ltGray">
            <a:xfrm>
              <a:off x="1079237" y="4451504"/>
              <a:ext cx="1400087" cy="441185"/>
            </a:xfrm>
            <a:prstGeom prst="rect">
              <a:avLst/>
            </a:prstGeom>
            <a:no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CN"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LDPA/</a:t>
              </a: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域验证</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55" name="Rectangle 35"/>
            <p:cNvSpPr>
              <a:spLocks noChangeArrowheads="1"/>
            </p:cNvSpPr>
            <p:nvPr/>
          </p:nvSpPr>
          <p:spPr bwMode="ltGray">
            <a:xfrm>
              <a:off x="1092391" y="5028891"/>
              <a:ext cx="1400087" cy="441185"/>
            </a:xfrm>
            <a:prstGeom prst="rect">
              <a:avLst/>
            </a:prstGeom>
            <a:noFill/>
            <a:ln w="19050">
              <a:solidFill>
                <a:schemeClr val="bg1"/>
              </a:solid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zh-CN" altLang="en-US"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人</a:t>
              </a: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脸</a:t>
              </a:r>
              <a:r>
                <a:rPr lang="en-US" altLang="zh-CN"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a:t>
              </a:r>
              <a:r>
                <a:rPr lang="zh-CN" altLang="en-US" sz="1400" dirty="0" smtClean="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rPr>
                <a:t>语音识别</a:t>
              </a:r>
              <a:endParaRPr lang="en-US" altLang="zh-CN" sz="1400" dirty="0">
                <a:gradFill>
                  <a:gsLst>
                    <a:gs pos="0">
                      <a:schemeClr val="bg1">
                        <a:lumMod val="95000"/>
                      </a:schemeClr>
                    </a:gs>
                    <a:gs pos="100000">
                      <a:schemeClr val="bg1">
                        <a:lumMod val="95000"/>
                      </a:schemeClr>
                    </a:gs>
                  </a:gsLst>
                  <a:lin ang="16200000" scaled="0"/>
                </a:gradFill>
                <a:latin typeface="微软雅黑" pitchFamily="34" charset="-122"/>
                <a:ea typeface="微软雅黑" pitchFamily="34" charset="-122"/>
                <a:cs typeface="Arial Unicode MS" pitchFamily="34" charset="-122"/>
              </a:endParaRPr>
            </a:p>
          </p:txBody>
        </p:sp>
        <p:sp>
          <p:nvSpPr>
            <p:cNvPr id="56" name="文本框 55"/>
            <p:cNvSpPr txBox="1"/>
            <p:nvPr/>
          </p:nvSpPr>
          <p:spPr>
            <a:xfrm>
              <a:off x="1323618" y="6051543"/>
              <a:ext cx="933570" cy="318263"/>
            </a:xfrm>
            <a:prstGeom prst="rect">
              <a:avLst/>
            </a:prstGeom>
            <a:noFill/>
          </p:spPr>
          <p:txBody>
            <a:bodyPr wrap="none" rtlCol="0">
              <a:spAutoFit/>
            </a:bodyPr>
            <a:lstStyle/>
            <a:p>
              <a:pPr fontAlgn="base">
                <a:spcBef>
                  <a:spcPct val="50000"/>
                </a:spcBef>
                <a:spcAft>
                  <a:spcPct val="0"/>
                </a:spcAft>
                <a:buClr>
                  <a:srgbClr val="F0AB00"/>
                </a:buClr>
                <a:buSzPct val="80000"/>
              </a:pPr>
              <a:r>
                <a:rPr lang="zh-CN" altLang="en-US" sz="1400" kern="0" dirty="0" smtClean="0">
                  <a:solidFill>
                    <a:schemeClr val="bg1"/>
                  </a:solidFill>
                  <a:latin typeface="微软雅黑" panose="020B0503020204020204" pitchFamily="34" charset="-122"/>
                  <a:ea typeface="微软雅黑" panose="020B0503020204020204" pitchFamily="34" charset="-122"/>
                  <a:cs typeface="Arial Unicode MS" pitchFamily="34" charset="-128"/>
                </a:rPr>
                <a:t>企业系统</a:t>
              </a:r>
              <a:endParaRPr lang="zh-CN" altLang="en-US" sz="1600" kern="0" dirty="0" smtClean="0">
                <a:solidFill>
                  <a:schemeClr val="bg1"/>
                </a:solidFill>
                <a:latin typeface="微软雅黑" panose="020B0503020204020204" pitchFamily="34" charset="-122"/>
                <a:ea typeface="微软雅黑" panose="020B0503020204020204" pitchFamily="34" charset="-122"/>
                <a:cs typeface="Arial Unicode MS" pitchFamily="34" charset="-128"/>
              </a:endParaRPr>
            </a:p>
          </p:txBody>
        </p:sp>
      </p:grpSp>
      <p:sp>
        <p:nvSpPr>
          <p:cNvPr id="69"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70"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71"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72"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73"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74"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75"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76" name="Shape 1259"/>
          <p:cNvSpPr/>
          <p:nvPr/>
        </p:nvSpPr>
        <p:spPr>
          <a:xfrm>
            <a:off x="194424" y="4906233"/>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77" name="Shape 1259"/>
          <p:cNvSpPr/>
          <p:nvPr/>
        </p:nvSpPr>
        <p:spPr>
          <a:xfrm>
            <a:off x="194424" y="545384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移动</a:t>
            </a:r>
            <a:r>
              <a:rPr lang="zh-CN" altLang="en-US" dirty="0" smtClean="0">
                <a:solidFill>
                  <a:srgbClr val="C00000"/>
                </a:solidFill>
                <a:latin typeface="微软雅黑" panose="020B0503020204020204" pitchFamily="34" charset="-122"/>
                <a:ea typeface="微软雅黑" panose="020B0503020204020204" pitchFamily="34" charset="-122"/>
              </a:rPr>
              <a:t>技术    </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78"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4391628"/>
      </p:ext>
    </p:extLst>
  </p:cSld>
  <p:clrMapOvr>
    <a:masterClrMapping/>
  </p:clrMapOvr>
  <p:transition spd="slow">
    <p:wipe dir="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移动</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技术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移动平台架构</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1960598" y="1480108"/>
            <a:ext cx="9303753" cy="4680520"/>
            <a:chOff x="117475" y="1552575"/>
            <a:chExt cx="10106695" cy="5000625"/>
          </a:xfrm>
        </p:grpSpPr>
        <p:pic>
          <p:nvPicPr>
            <p:cNvPr id="21" name="Picture 25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6525" y="3176588"/>
              <a:ext cx="382588"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2" name="TextBox 14"/>
            <p:cNvSpPr txBox="1">
              <a:spLocks noChangeArrowheads="1"/>
            </p:cNvSpPr>
            <p:nvPr/>
          </p:nvSpPr>
          <p:spPr bwMode="auto">
            <a:xfrm>
              <a:off x="4648199" y="4113213"/>
              <a:ext cx="1163638" cy="43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Verdana" panose="020B0604030504040204" pitchFamily="34" charset="0"/>
                  <a:ea typeface="宋体" panose="02010600030101010101" pitchFamily="2" charset="-122"/>
                </a:defRPr>
              </a:lvl1pPr>
              <a:lvl2pPr marL="742950" indent="-285750">
                <a:defRPr sz="2500">
                  <a:solidFill>
                    <a:schemeClr val="tx1"/>
                  </a:solidFill>
                  <a:latin typeface="Verdana" panose="020B0604030504040204" pitchFamily="34" charset="0"/>
                  <a:ea typeface="宋体" panose="02010600030101010101" pitchFamily="2" charset="-122"/>
                </a:defRPr>
              </a:lvl2pPr>
              <a:lvl3pPr marL="1143000" indent="-228600">
                <a:defRPr sz="2500">
                  <a:solidFill>
                    <a:schemeClr val="tx1"/>
                  </a:solidFill>
                  <a:latin typeface="Verdana" panose="020B0604030504040204" pitchFamily="34" charset="0"/>
                  <a:ea typeface="宋体" panose="02010600030101010101" pitchFamily="2" charset="-122"/>
                </a:defRPr>
              </a:lvl3pPr>
              <a:lvl4pPr marL="1600200" indent="-228600">
                <a:defRPr sz="2500">
                  <a:solidFill>
                    <a:schemeClr val="tx1"/>
                  </a:solidFill>
                  <a:latin typeface="Verdana" panose="020B0604030504040204" pitchFamily="34" charset="0"/>
                  <a:ea typeface="宋体" panose="02010600030101010101" pitchFamily="2" charset="-122"/>
                </a:defRPr>
              </a:lvl4pPr>
              <a:lvl5pPr marL="2057400" indent="-228600">
                <a:defRPr sz="2500">
                  <a:solidFill>
                    <a:schemeClr val="tx1"/>
                  </a:solidFill>
                  <a:latin typeface="Verdana" panose="020B0604030504040204" pitchFamily="34" charset="0"/>
                  <a:ea typeface="宋体" panose="02010600030101010101" pitchFamily="2" charset="-122"/>
                </a:defRPr>
              </a:lvl5pPr>
              <a:lvl6pPr marL="25146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6pPr>
              <a:lvl7pPr marL="29718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7pPr>
              <a:lvl8pPr marL="34290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8pPr>
              <a:lvl9pPr marL="38862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9pPr>
            </a:lstStyle>
            <a:p>
              <a:pPr algn="l" eaLnBrk="1" hangingPunct="1">
                <a:lnSpc>
                  <a:spcPct val="100000"/>
                </a:lnSpc>
                <a:spcBef>
                  <a:spcPct val="0"/>
                </a:spcBef>
                <a:buClrTx/>
                <a:buSzTx/>
                <a:buFontTx/>
                <a:buNone/>
              </a:pPr>
              <a:r>
                <a:rPr lang="zh-CN" altLang="en-US" sz="1600">
                  <a:solidFill>
                    <a:srgbClr val="000000"/>
                  </a:solidFill>
                  <a:latin typeface="微软雅黑" panose="020B0503020204020204" pitchFamily="34" charset="-122"/>
                  <a:ea typeface="微软雅黑" panose="020B0503020204020204" pitchFamily="34" charset="-122"/>
                </a:rPr>
                <a:t>路由器</a:t>
              </a:r>
            </a:p>
          </p:txBody>
        </p:sp>
        <p:sp>
          <p:nvSpPr>
            <p:cNvPr id="23" name="TextBox 15"/>
            <p:cNvSpPr txBox="1">
              <a:spLocks noChangeArrowheads="1"/>
            </p:cNvSpPr>
            <p:nvPr/>
          </p:nvSpPr>
          <p:spPr bwMode="auto">
            <a:xfrm>
              <a:off x="3638549" y="4760914"/>
              <a:ext cx="1270778" cy="43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Verdana" panose="020B0604030504040204" pitchFamily="34" charset="0"/>
                  <a:ea typeface="宋体" panose="02010600030101010101" pitchFamily="2" charset="-122"/>
                </a:defRPr>
              </a:lvl1pPr>
              <a:lvl2pPr marL="742950" indent="-285750">
                <a:defRPr sz="2500">
                  <a:solidFill>
                    <a:schemeClr val="tx1"/>
                  </a:solidFill>
                  <a:latin typeface="Verdana" panose="020B0604030504040204" pitchFamily="34" charset="0"/>
                  <a:ea typeface="宋体" panose="02010600030101010101" pitchFamily="2" charset="-122"/>
                </a:defRPr>
              </a:lvl2pPr>
              <a:lvl3pPr marL="1143000" indent="-228600">
                <a:defRPr sz="2500">
                  <a:solidFill>
                    <a:schemeClr val="tx1"/>
                  </a:solidFill>
                  <a:latin typeface="Verdana" panose="020B0604030504040204" pitchFamily="34" charset="0"/>
                  <a:ea typeface="宋体" panose="02010600030101010101" pitchFamily="2" charset="-122"/>
                </a:defRPr>
              </a:lvl3pPr>
              <a:lvl4pPr marL="1600200" indent="-228600">
                <a:defRPr sz="2500">
                  <a:solidFill>
                    <a:schemeClr val="tx1"/>
                  </a:solidFill>
                  <a:latin typeface="Verdana" panose="020B0604030504040204" pitchFamily="34" charset="0"/>
                  <a:ea typeface="宋体" panose="02010600030101010101" pitchFamily="2" charset="-122"/>
                </a:defRPr>
              </a:lvl4pPr>
              <a:lvl5pPr marL="2057400" indent="-228600">
                <a:defRPr sz="2500">
                  <a:solidFill>
                    <a:schemeClr val="tx1"/>
                  </a:solidFill>
                  <a:latin typeface="Verdana" panose="020B0604030504040204" pitchFamily="34" charset="0"/>
                  <a:ea typeface="宋体" panose="02010600030101010101" pitchFamily="2" charset="-122"/>
                </a:defRPr>
              </a:lvl5pPr>
              <a:lvl6pPr marL="25146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6pPr>
              <a:lvl7pPr marL="29718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7pPr>
              <a:lvl8pPr marL="34290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8pPr>
              <a:lvl9pPr marL="38862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9pPr>
            </a:lstStyle>
            <a:p>
              <a:pPr algn="l" eaLnBrk="1" hangingPunct="1">
                <a:lnSpc>
                  <a:spcPct val="100000"/>
                </a:lnSpc>
                <a:spcBef>
                  <a:spcPct val="0"/>
                </a:spcBef>
                <a:buClrTx/>
                <a:buSzTx/>
                <a:buFontTx/>
                <a:buNone/>
              </a:pPr>
              <a:r>
                <a:rPr lang="zh-CN" altLang="en-US" sz="1600">
                  <a:solidFill>
                    <a:srgbClr val="000000"/>
                  </a:solidFill>
                  <a:latin typeface="微软雅黑" panose="020B0503020204020204" pitchFamily="34" charset="-122"/>
                  <a:ea typeface="微软雅黑" panose="020B0503020204020204" pitchFamily="34" charset="-122"/>
                </a:rPr>
                <a:t>防火墙</a:t>
              </a:r>
            </a:p>
          </p:txBody>
        </p:sp>
        <p:cxnSp>
          <p:nvCxnSpPr>
            <p:cNvPr id="24" name="直接连接符 68"/>
            <p:cNvCxnSpPr>
              <a:cxnSpLocks noChangeShapeType="1"/>
            </p:cNvCxnSpPr>
            <p:nvPr/>
          </p:nvCxnSpPr>
          <p:spPr bwMode="auto">
            <a:xfrm flipH="1" flipV="1">
              <a:off x="6669088" y="3824288"/>
              <a:ext cx="525462" cy="33337"/>
            </a:xfrm>
            <a:prstGeom prst="line">
              <a:avLst/>
            </a:prstGeom>
            <a:noFill/>
            <a:ln w="38100" algn="ctr">
              <a:solidFill>
                <a:srgbClr val="002060"/>
              </a:solidFill>
              <a:round/>
              <a:headEnd/>
              <a:tailEnd/>
            </a:ln>
            <a:extLst>
              <a:ext uri="{909E8E84-426E-40DD-AFC4-6F175D3DCCD1}">
                <a14:hiddenFill xmlns:a14="http://schemas.microsoft.com/office/drawing/2010/main">
                  <a:noFill/>
                </a14:hiddenFill>
              </a:ext>
            </a:extLst>
          </p:spPr>
        </p:cxnSp>
        <p:cxnSp>
          <p:nvCxnSpPr>
            <p:cNvPr id="25" name="直接连接符 80"/>
            <p:cNvCxnSpPr>
              <a:cxnSpLocks noChangeShapeType="1"/>
            </p:cNvCxnSpPr>
            <p:nvPr/>
          </p:nvCxnSpPr>
          <p:spPr bwMode="auto">
            <a:xfrm rot="5400000" flipH="1" flipV="1">
              <a:off x="7573169" y="2783681"/>
              <a:ext cx="774700" cy="554038"/>
            </a:xfrm>
            <a:prstGeom prst="line">
              <a:avLst/>
            </a:prstGeom>
            <a:noFill/>
            <a:ln w="38100" algn="ctr">
              <a:solidFill>
                <a:srgbClr val="002060"/>
              </a:solidFill>
              <a:round/>
              <a:headEnd/>
              <a:tailEnd/>
            </a:ln>
            <a:extLst>
              <a:ext uri="{909E8E84-426E-40DD-AFC4-6F175D3DCCD1}">
                <a14:hiddenFill xmlns:a14="http://schemas.microsoft.com/office/drawing/2010/main">
                  <a:noFill/>
                </a14:hiddenFill>
              </a:ext>
            </a:extLst>
          </p:spPr>
        </p:cxnSp>
        <p:cxnSp>
          <p:nvCxnSpPr>
            <p:cNvPr id="26" name="直接连接符 99"/>
            <p:cNvCxnSpPr>
              <a:cxnSpLocks noChangeShapeType="1"/>
            </p:cNvCxnSpPr>
            <p:nvPr/>
          </p:nvCxnSpPr>
          <p:spPr bwMode="auto">
            <a:xfrm rot="10800000" flipV="1">
              <a:off x="4257675" y="3895725"/>
              <a:ext cx="390525" cy="1588"/>
            </a:xfrm>
            <a:prstGeom prst="line">
              <a:avLst/>
            </a:prstGeom>
            <a:noFill/>
            <a:ln w="38100" algn="ctr">
              <a:solidFill>
                <a:srgbClr val="002060"/>
              </a:solidFill>
              <a:round/>
              <a:headEnd/>
              <a:tailEnd/>
            </a:ln>
            <a:extLst>
              <a:ext uri="{909E8E84-426E-40DD-AFC4-6F175D3DCCD1}">
                <a14:hiddenFill xmlns:a14="http://schemas.microsoft.com/office/drawing/2010/main">
                  <a:noFill/>
                </a14:hiddenFill>
              </a:ext>
            </a:extLst>
          </p:spPr>
        </p:cxnSp>
        <p:pic>
          <p:nvPicPr>
            <p:cNvPr id="27" name="Picture 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3681413"/>
              <a:ext cx="9620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直接连接符 142"/>
            <p:cNvCxnSpPr>
              <a:cxnSpLocks noChangeShapeType="1"/>
            </p:cNvCxnSpPr>
            <p:nvPr/>
          </p:nvCxnSpPr>
          <p:spPr bwMode="auto">
            <a:xfrm rot="10800000" flipV="1">
              <a:off x="5343525" y="3895725"/>
              <a:ext cx="468313" cy="1588"/>
            </a:xfrm>
            <a:prstGeom prst="line">
              <a:avLst/>
            </a:prstGeom>
            <a:noFill/>
            <a:ln w="38100" algn="ctr">
              <a:solidFill>
                <a:srgbClr val="002060"/>
              </a:solidFill>
              <a:round/>
              <a:headEnd/>
              <a:tailEnd/>
            </a:ln>
            <a:extLst>
              <a:ext uri="{909E8E84-426E-40DD-AFC4-6F175D3DCCD1}">
                <a14:hiddenFill xmlns:a14="http://schemas.microsoft.com/office/drawing/2010/main">
                  <a:noFill/>
                </a14:hiddenFill>
              </a:ext>
            </a:extLst>
          </p:spPr>
        </p:cxnSp>
        <p:pic>
          <p:nvPicPr>
            <p:cNvPr id="29" name="Picture 105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1838" y="3681413"/>
              <a:ext cx="92868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2"/>
            <p:cNvSpPr txBox="1">
              <a:spLocks noChangeArrowheads="1"/>
            </p:cNvSpPr>
            <p:nvPr/>
          </p:nvSpPr>
          <p:spPr bwMode="auto">
            <a:xfrm>
              <a:off x="5654675" y="4184650"/>
              <a:ext cx="1084263" cy="43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Verdana" panose="020B0604030504040204" pitchFamily="34" charset="0"/>
                  <a:ea typeface="宋体" panose="02010600030101010101" pitchFamily="2" charset="-122"/>
                </a:defRPr>
              </a:lvl1pPr>
              <a:lvl2pPr marL="742950" indent="-285750">
                <a:defRPr sz="2500">
                  <a:solidFill>
                    <a:schemeClr val="tx1"/>
                  </a:solidFill>
                  <a:latin typeface="Verdana" panose="020B0604030504040204" pitchFamily="34" charset="0"/>
                  <a:ea typeface="宋体" panose="02010600030101010101" pitchFamily="2" charset="-122"/>
                </a:defRPr>
              </a:lvl2pPr>
              <a:lvl3pPr marL="1143000" indent="-228600">
                <a:defRPr sz="2500">
                  <a:solidFill>
                    <a:schemeClr val="tx1"/>
                  </a:solidFill>
                  <a:latin typeface="Verdana" panose="020B0604030504040204" pitchFamily="34" charset="0"/>
                  <a:ea typeface="宋体" panose="02010600030101010101" pitchFamily="2" charset="-122"/>
                </a:defRPr>
              </a:lvl3pPr>
              <a:lvl4pPr marL="1600200" indent="-228600">
                <a:defRPr sz="2500">
                  <a:solidFill>
                    <a:schemeClr val="tx1"/>
                  </a:solidFill>
                  <a:latin typeface="Verdana" panose="020B0604030504040204" pitchFamily="34" charset="0"/>
                  <a:ea typeface="宋体" panose="02010600030101010101" pitchFamily="2" charset="-122"/>
                </a:defRPr>
              </a:lvl4pPr>
              <a:lvl5pPr marL="2057400" indent="-228600">
                <a:defRPr sz="2500">
                  <a:solidFill>
                    <a:schemeClr val="tx1"/>
                  </a:solidFill>
                  <a:latin typeface="Verdana" panose="020B0604030504040204" pitchFamily="34" charset="0"/>
                  <a:ea typeface="宋体" panose="02010600030101010101" pitchFamily="2" charset="-122"/>
                </a:defRPr>
              </a:lvl5pPr>
              <a:lvl6pPr marL="25146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6pPr>
              <a:lvl7pPr marL="29718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7pPr>
              <a:lvl8pPr marL="34290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8pPr>
              <a:lvl9pPr marL="38862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9pPr>
            </a:lstStyle>
            <a:p>
              <a:pPr algn="l" eaLnBrk="1" hangingPunct="1">
                <a:lnSpc>
                  <a:spcPct val="100000"/>
                </a:lnSpc>
                <a:spcBef>
                  <a:spcPct val="0"/>
                </a:spcBef>
                <a:buClrTx/>
                <a:buSzTx/>
                <a:buFontTx/>
                <a:buNone/>
              </a:pPr>
              <a:r>
                <a:rPr lang="zh-CN" altLang="en-US" sz="1600">
                  <a:solidFill>
                    <a:srgbClr val="000000"/>
                  </a:solidFill>
                  <a:latin typeface="微软雅黑" panose="020B0503020204020204" pitchFamily="34" charset="-122"/>
                  <a:ea typeface="微软雅黑" panose="020B0503020204020204" pitchFamily="34" charset="-122"/>
                </a:rPr>
                <a:t>交换机</a:t>
              </a:r>
            </a:p>
          </p:txBody>
        </p:sp>
        <p:pic>
          <p:nvPicPr>
            <p:cNvPr id="31" name="Picture 10"/>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5175" y="2168525"/>
              <a:ext cx="696913"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5" descr="serve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94550" y="3392488"/>
              <a:ext cx="6445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25"/>
            <p:cNvSpPr txBox="1">
              <a:spLocks noChangeArrowheads="1"/>
            </p:cNvSpPr>
            <p:nvPr/>
          </p:nvSpPr>
          <p:spPr bwMode="auto">
            <a:xfrm>
              <a:off x="5654674" y="4976812"/>
              <a:ext cx="2249489" cy="43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Verdana" panose="020B0604030504040204" pitchFamily="34" charset="0"/>
                  <a:ea typeface="宋体" panose="02010600030101010101" pitchFamily="2" charset="-122"/>
                </a:defRPr>
              </a:lvl1pPr>
              <a:lvl2pPr marL="742950" indent="-285750">
                <a:defRPr sz="2500">
                  <a:solidFill>
                    <a:schemeClr val="tx1"/>
                  </a:solidFill>
                  <a:latin typeface="Verdana" panose="020B0604030504040204" pitchFamily="34" charset="0"/>
                  <a:ea typeface="宋体" panose="02010600030101010101" pitchFamily="2" charset="-122"/>
                </a:defRPr>
              </a:lvl2pPr>
              <a:lvl3pPr marL="1143000" indent="-228600">
                <a:defRPr sz="2500">
                  <a:solidFill>
                    <a:schemeClr val="tx1"/>
                  </a:solidFill>
                  <a:latin typeface="Verdana" panose="020B0604030504040204" pitchFamily="34" charset="0"/>
                  <a:ea typeface="宋体" panose="02010600030101010101" pitchFamily="2" charset="-122"/>
                </a:defRPr>
              </a:lvl3pPr>
              <a:lvl4pPr marL="1600200" indent="-228600">
                <a:defRPr sz="2500">
                  <a:solidFill>
                    <a:schemeClr val="tx1"/>
                  </a:solidFill>
                  <a:latin typeface="Verdana" panose="020B0604030504040204" pitchFamily="34" charset="0"/>
                  <a:ea typeface="宋体" panose="02010600030101010101" pitchFamily="2" charset="-122"/>
                </a:defRPr>
              </a:lvl4pPr>
              <a:lvl5pPr marL="2057400" indent="-228600">
                <a:defRPr sz="2500">
                  <a:solidFill>
                    <a:schemeClr val="tx1"/>
                  </a:solidFill>
                  <a:latin typeface="Verdana" panose="020B0604030504040204" pitchFamily="34" charset="0"/>
                  <a:ea typeface="宋体" panose="02010600030101010101" pitchFamily="2" charset="-122"/>
                </a:defRPr>
              </a:lvl5pPr>
              <a:lvl6pPr marL="25146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6pPr>
              <a:lvl7pPr marL="29718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7pPr>
              <a:lvl8pPr marL="34290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8pPr>
              <a:lvl9pPr marL="38862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9pPr>
            </a:lstStyle>
            <a:p>
              <a:pPr algn="l" eaLnBrk="1" hangingPunct="1">
                <a:lnSpc>
                  <a:spcPct val="100000"/>
                </a:lnSpc>
                <a:spcBef>
                  <a:spcPct val="0"/>
                </a:spcBef>
                <a:buClrTx/>
                <a:buSzTx/>
                <a:buFontTx/>
                <a:buNone/>
              </a:pPr>
              <a:r>
                <a:rPr lang="en-US" altLang="zh-CN" sz="1600">
                  <a:solidFill>
                    <a:srgbClr val="000000"/>
                  </a:solidFill>
                  <a:latin typeface="微软雅黑" panose="020B0503020204020204" pitchFamily="34" charset="-122"/>
                  <a:ea typeface="微软雅黑" panose="020B0503020204020204" pitchFamily="34" charset="-122"/>
                </a:rPr>
                <a:t>E-Mobile</a:t>
              </a:r>
              <a:r>
                <a:rPr lang="zh-CN" altLang="en-US" sz="1600">
                  <a:solidFill>
                    <a:srgbClr val="000000"/>
                  </a:solidFill>
                  <a:latin typeface="微软雅黑" panose="020B0503020204020204" pitchFamily="34" charset="-122"/>
                  <a:ea typeface="微软雅黑" panose="020B0503020204020204" pitchFamily="34" charset="-122"/>
                </a:rPr>
                <a:t>服务器</a:t>
              </a:r>
            </a:p>
          </p:txBody>
        </p:sp>
        <p:sp>
          <p:nvSpPr>
            <p:cNvPr id="34" name="TextBox 26"/>
            <p:cNvSpPr txBox="1">
              <a:spLocks noChangeArrowheads="1"/>
            </p:cNvSpPr>
            <p:nvPr/>
          </p:nvSpPr>
          <p:spPr bwMode="auto">
            <a:xfrm>
              <a:off x="8185150" y="3008313"/>
              <a:ext cx="2039020" cy="43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Verdana" panose="020B0604030504040204" pitchFamily="34" charset="0"/>
                  <a:ea typeface="宋体" panose="02010600030101010101" pitchFamily="2" charset="-122"/>
                </a:defRPr>
              </a:lvl1pPr>
              <a:lvl2pPr marL="742950" indent="-285750">
                <a:defRPr sz="2500">
                  <a:solidFill>
                    <a:schemeClr val="tx1"/>
                  </a:solidFill>
                  <a:latin typeface="Verdana" panose="020B0604030504040204" pitchFamily="34" charset="0"/>
                  <a:ea typeface="宋体" panose="02010600030101010101" pitchFamily="2" charset="-122"/>
                </a:defRPr>
              </a:lvl2pPr>
              <a:lvl3pPr marL="1143000" indent="-228600">
                <a:defRPr sz="2500">
                  <a:solidFill>
                    <a:schemeClr val="tx1"/>
                  </a:solidFill>
                  <a:latin typeface="Verdana" panose="020B0604030504040204" pitchFamily="34" charset="0"/>
                  <a:ea typeface="宋体" panose="02010600030101010101" pitchFamily="2" charset="-122"/>
                </a:defRPr>
              </a:lvl3pPr>
              <a:lvl4pPr marL="1600200" indent="-228600">
                <a:defRPr sz="2500">
                  <a:solidFill>
                    <a:schemeClr val="tx1"/>
                  </a:solidFill>
                  <a:latin typeface="Verdana" panose="020B0604030504040204" pitchFamily="34" charset="0"/>
                  <a:ea typeface="宋体" panose="02010600030101010101" pitchFamily="2" charset="-122"/>
                </a:defRPr>
              </a:lvl4pPr>
              <a:lvl5pPr marL="2057400" indent="-228600">
                <a:defRPr sz="2500">
                  <a:solidFill>
                    <a:schemeClr val="tx1"/>
                  </a:solidFill>
                  <a:latin typeface="Verdana" panose="020B0604030504040204" pitchFamily="34" charset="0"/>
                  <a:ea typeface="宋体" panose="02010600030101010101" pitchFamily="2" charset="-122"/>
                </a:defRPr>
              </a:lvl5pPr>
              <a:lvl6pPr marL="25146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6pPr>
              <a:lvl7pPr marL="29718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7pPr>
              <a:lvl8pPr marL="34290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8pPr>
              <a:lvl9pPr marL="38862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9pPr>
            </a:lstStyle>
            <a:p>
              <a:pPr algn="l" eaLnBrk="1" hangingPunct="1">
                <a:lnSpc>
                  <a:spcPct val="100000"/>
                </a:lnSpc>
                <a:spcBef>
                  <a:spcPct val="0"/>
                </a:spcBef>
                <a:buClrTx/>
                <a:buSzTx/>
                <a:buFontTx/>
                <a:buNone/>
              </a:pPr>
              <a:r>
                <a:rPr lang="zh-CN" altLang="en-US" sz="1600">
                  <a:solidFill>
                    <a:srgbClr val="000000"/>
                  </a:solidFill>
                  <a:latin typeface="微软雅黑" panose="020B0503020204020204" pitchFamily="34" charset="-122"/>
                  <a:ea typeface="微软雅黑" panose="020B0503020204020204" pitchFamily="34" charset="-122"/>
                </a:rPr>
                <a:t>应用服务器１</a:t>
              </a:r>
            </a:p>
          </p:txBody>
        </p:sp>
        <p:pic>
          <p:nvPicPr>
            <p:cNvPr id="35" name="Picture 12"/>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87550" y="3465513"/>
              <a:ext cx="1639888"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28"/>
            <p:cNvSpPr txBox="1">
              <a:spLocks noChangeArrowheads="1"/>
            </p:cNvSpPr>
            <p:nvPr/>
          </p:nvSpPr>
          <p:spPr bwMode="auto">
            <a:xfrm>
              <a:off x="2300287" y="3824288"/>
              <a:ext cx="1327150" cy="43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Verdana" panose="020B0604030504040204" pitchFamily="34" charset="0"/>
                  <a:ea typeface="宋体" panose="02010600030101010101" pitchFamily="2" charset="-122"/>
                </a:defRPr>
              </a:lvl1pPr>
              <a:lvl2pPr marL="742950" indent="-285750">
                <a:defRPr sz="2500">
                  <a:solidFill>
                    <a:schemeClr val="tx1"/>
                  </a:solidFill>
                  <a:latin typeface="Verdana" panose="020B0604030504040204" pitchFamily="34" charset="0"/>
                  <a:ea typeface="宋体" panose="02010600030101010101" pitchFamily="2" charset="-122"/>
                </a:defRPr>
              </a:lvl2pPr>
              <a:lvl3pPr marL="1143000" indent="-228600">
                <a:defRPr sz="2500">
                  <a:solidFill>
                    <a:schemeClr val="tx1"/>
                  </a:solidFill>
                  <a:latin typeface="Verdana" panose="020B0604030504040204" pitchFamily="34" charset="0"/>
                  <a:ea typeface="宋体" panose="02010600030101010101" pitchFamily="2" charset="-122"/>
                </a:defRPr>
              </a:lvl3pPr>
              <a:lvl4pPr marL="1600200" indent="-228600">
                <a:defRPr sz="2500">
                  <a:solidFill>
                    <a:schemeClr val="tx1"/>
                  </a:solidFill>
                  <a:latin typeface="Verdana" panose="020B0604030504040204" pitchFamily="34" charset="0"/>
                  <a:ea typeface="宋体" panose="02010600030101010101" pitchFamily="2" charset="-122"/>
                </a:defRPr>
              </a:lvl4pPr>
              <a:lvl5pPr marL="2057400" indent="-228600">
                <a:defRPr sz="2500">
                  <a:solidFill>
                    <a:schemeClr val="tx1"/>
                  </a:solidFill>
                  <a:latin typeface="Verdana" panose="020B0604030504040204" pitchFamily="34" charset="0"/>
                  <a:ea typeface="宋体" panose="02010600030101010101" pitchFamily="2" charset="-122"/>
                </a:defRPr>
              </a:lvl5pPr>
              <a:lvl6pPr marL="25146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6pPr>
              <a:lvl7pPr marL="29718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7pPr>
              <a:lvl8pPr marL="34290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8pPr>
              <a:lvl9pPr marL="38862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9pPr>
            </a:lstStyle>
            <a:p>
              <a:pPr algn="l" eaLnBrk="1" hangingPunct="1">
                <a:lnSpc>
                  <a:spcPct val="100000"/>
                </a:lnSpc>
                <a:spcBef>
                  <a:spcPct val="0"/>
                </a:spcBef>
                <a:buClrTx/>
                <a:buSzTx/>
                <a:buFontTx/>
                <a:buNone/>
              </a:pPr>
              <a:r>
                <a:rPr lang="zh-CN" altLang="en-US" sz="1600">
                  <a:solidFill>
                    <a:srgbClr val="000000"/>
                  </a:solidFill>
                  <a:latin typeface="微软雅黑" panose="020B0503020204020204" pitchFamily="34" charset="-122"/>
                  <a:ea typeface="微软雅黑" panose="020B0503020204020204" pitchFamily="34" charset="-122"/>
                </a:rPr>
                <a:t>移动网络</a:t>
              </a:r>
              <a:endParaRPr lang="en-US" altLang="zh-CN" sz="1600">
                <a:solidFill>
                  <a:srgbClr val="000000"/>
                </a:solidFill>
                <a:latin typeface="微软雅黑" panose="020B0503020204020204" pitchFamily="34" charset="-122"/>
                <a:ea typeface="微软雅黑" panose="020B0503020204020204" pitchFamily="34" charset="-122"/>
              </a:endParaRPr>
            </a:p>
          </p:txBody>
        </p:sp>
        <p:pic>
          <p:nvPicPr>
            <p:cNvPr id="37" name="图片 29" descr="18090871386943327920.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1988" y="5121275"/>
              <a:ext cx="6159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30" descr="2540493.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8625" y="3536950"/>
              <a:ext cx="525463"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31" descr="未标题-1.jpg"/>
            <p:cNvPicPr>
              <a:picLocks noChangeAspect="1"/>
            </p:cNvPicPr>
            <p:nvPr/>
          </p:nvPicPr>
          <p:blipFill>
            <a:blip r:embed="rId11" cstate="print">
              <a:extLst>
                <a:ext uri="{28A0092B-C50C-407E-A947-70E740481C1C}">
                  <a14:useLocalDpi xmlns:a14="http://schemas.microsoft.com/office/drawing/2010/main" val="0"/>
                </a:ext>
              </a:extLst>
            </a:blip>
            <a:srcRect l="28430" r="22266"/>
            <a:stretch>
              <a:fillRect/>
            </a:stretch>
          </p:blipFill>
          <p:spPr bwMode="auto">
            <a:xfrm>
              <a:off x="661988" y="2097088"/>
              <a:ext cx="5826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2"/>
            <p:cNvSpPr txBox="1">
              <a:spLocks noChangeArrowheads="1"/>
            </p:cNvSpPr>
            <p:nvPr/>
          </p:nvSpPr>
          <p:spPr bwMode="auto">
            <a:xfrm>
              <a:off x="350837" y="3105150"/>
              <a:ext cx="1889301" cy="47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Verdana" panose="020B0604030504040204" pitchFamily="34" charset="0"/>
                  <a:ea typeface="宋体" panose="02010600030101010101" pitchFamily="2" charset="-122"/>
                </a:defRPr>
              </a:lvl1pPr>
              <a:lvl2pPr marL="742950" indent="-285750">
                <a:defRPr sz="2500">
                  <a:solidFill>
                    <a:schemeClr val="tx1"/>
                  </a:solidFill>
                  <a:latin typeface="Verdana" panose="020B0604030504040204" pitchFamily="34" charset="0"/>
                  <a:ea typeface="宋体" panose="02010600030101010101" pitchFamily="2" charset="-122"/>
                </a:defRPr>
              </a:lvl2pPr>
              <a:lvl3pPr marL="1143000" indent="-228600">
                <a:defRPr sz="2500">
                  <a:solidFill>
                    <a:schemeClr val="tx1"/>
                  </a:solidFill>
                  <a:latin typeface="Verdana" panose="020B0604030504040204" pitchFamily="34" charset="0"/>
                  <a:ea typeface="宋体" panose="02010600030101010101" pitchFamily="2" charset="-122"/>
                </a:defRPr>
              </a:lvl3pPr>
              <a:lvl4pPr marL="1600200" indent="-228600">
                <a:defRPr sz="2500">
                  <a:solidFill>
                    <a:schemeClr val="tx1"/>
                  </a:solidFill>
                  <a:latin typeface="Verdana" panose="020B0604030504040204" pitchFamily="34" charset="0"/>
                  <a:ea typeface="宋体" panose="02010600030101010101" pitchFamily="2" charset="-122"/>
                </a:defRPr>
              </a:lvl4pPr>
              <a:lvl5pPr marL="2057400" indent="-228600">
                <a:defRPr sz="2500">
                  <a:solidFill>
                    <a:schemeClr val="tx1"/>
                  </a:solidFill>
                  <a:latin typeface="Verdana" panose="020B0604030504040204" pitchFamily="34" charset="0"/>
                  <a:ea typeface="宋体" panose="02010600030101010101" pitchFamily="2" charset="-122"/>
                </a:defRPr>
              </a:lvl5pPr>
              <a:lvl6pPr marL="25146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6pPr>
              <a:lvl7pPr marL="29718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7pPr>
              <a:lvl8pPr marL="34290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8pPr>
              <a:lvl9pPr marL="38862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9pPr>
            </a:lstStyle>
            <a:p>
              <a:pPr algn="l" eaLnBrk="1" hangingPunct="1">
                <a:lnSpc>
                  <a:spcPct val="100000"/>
                </a:lnSpc>
                <a:spcBef>
                  <a:spcPct val="0"/>
                </a:spcBef>
                <a:buClrTx/>
                <a:buSzTx/>
                <a:buFontTx/>
                <a:buNone/>
              </a:pPr>
              <a:r>
                <a:rPr lang="en-US" altLang="zh-CN" sz="1800" b="1">
                  <a:solidFill>
                    <a:srgbClr val="000000"/>
                  </a:solidFill>
                  <a:latin typeface="微软雅黑" panose="020B0503020204020204" pitchFamily="34" charset="-122"/>
                  <a:ea typeface="微软雅黑" panose="020B0503020204020204" pitchFamily="34" charset="-122"/>
                </a:rPr>
                <a:t>IPHONE</a:t>
              </a:r>
              <a:endParaRPr lang="zh-CN" altLang="en-US" sz="1800" b="1">
                <a:solidFill>
                  <a:srgbClr val="000000"/>
                </a:solidFill>
                <a:latin typeface="微软雅黑" panose="020B0503020204020204" pitchFamily="34" charset="-122"/>
                <a:ea typeface="微软雅黑" panose="020B0503020204020204" pitchFamily="34" charset="-122"/>
              </a:endParaRPr>
            </a:p>
          </p:txBody>
        </p:sp>
        <p:sp>
          <p:nvSpPr>
            <p:cNvPr id="41" name="TextBox 33"/>
            <p:cNvSpPr txBox="1">
              <a:spLocks noChangeArrowheads="1"/>
            </p:cNvSpPr>
            <p:nvPr/>
          </p:nvSpPr>
          <p:spPr bwMode="auto">
            <a:xfrm>
              <a:off x="117475" y="4545014"/>
              <a:ext cx="1941724" cy="47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Verdana" panose="020B0604030504040204" pitchFamily="34" charset="0"/>
                  <a:ea typeface="宋体" panose="02010600030101010101" pitchFamily="2" charset="-122"/>
                </a:defRPr>
              </a:lvl1pPr>
              <a:lvl2pPr marL="742950" indent="-285750">
                <a:defRPr sz="2500">
                  <a:solidFill>
                    <a:schemeClr val="tx1"/>
                  </a:solidFill>
                  <a:latin typeface="Verdana" panose="020B0604030504040204" pitchFamily="34" charset="0"/>
                  <a:ea typeface="宋体" panose="02010600030101010101" pitchFamily="2" charset="-122"/>
                </a:defRPr>
              </a:lvl2pPr>
              <a:lvl3pPr marL="1143000" indent="-228600">
                <a:defRPr sz="2500">
                  <a:solidFill>
                    <a:schemeClr val="tx1"/>
                  </a:solidFill>
                  <a:latin typeface="Verdana" panose="020B0604030504040204" pitchFamily="34" charset="0"/>
                  <a:ea typeface="宋体" panose="02010600030101010101" pitchFamily="2" charset="-122"/>
                </a:defRPr>
              </a:lvl3pPr>
              <a:lvl4pPr marL="1600200" indent="-228600">
                <a:defRPr sz="2500">
                  <a:solidFill>
                    <a:schemeClr val="tx1"/>
                  </a:solidFill>
                  <a:latin typeface="Verdana" panose="020B0604030504040204" pitchFamily="34" charset="0"/>
                  <a:ea typeface="宋体" panose="02010600030101010101" pitchFamily="2" charset="-122"/>
                </a:defRPr>
              </a:lvl4pPr>
              <a:lvl5pPr marL="2057400" indent="-228600">
                <a:defRPr sz="2500">
                  <a:solidFill>
                    <a:schemeClr val="tx1"/>
                  </a:solidFill>
                  <a:latin typeface="Verdana" panose="020B0604030504040204" pitchFamily="34" charset="0"/>
                  <a:ea typeface="宋体" panose="02010600030101010101" pitchFamily="2" charset="-122"/>
                </a:defRPr>
              </a:lvl5pPr>
              <a:lvl6pPr marL="25146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6pPr>
              <a:lvl7pPr marL="29718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7pPr>
              <a:lvl8pPr marL="34290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8pPr>
              <a:lvl9pPr marL="38862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9pPr>
            </a:lstStyle>
            <a:p>
              <a:pPr algn="l" eaLnBrk="1" hangingPunct="1">
                <a:lnSpc>
                  <a:spcPct val="100000"/>
                </a:lnSpc>
                <a:spcBef>
                  <a:spcPct val="0"/>
                </a:spcBef>
                <a:buClrTx/>
                <a:buSzTx/>
                <a:buFontTx/>
                <a:buNone/>
              </a:pPr>
              <a:r>
                <a:rPr lang="en-US" altLang="zh-CN" sz="1800" b="1">
                  <a:solidFill>
                    <a:srgbClr val="000000"/>
                  </a:solidFill>
                  <a:latin typeface="微软雅黑" panose="020B0503020204020204" pitchFamily="34" charset="-122"/>
                  <a:ea typeface="微软雅黑" panose="020B0503020204020204" pitchFamily="34" charset="-122"/>
                </a:rPr>
                <a:t>WEB</a:t>
              </a:r>
              <a:r>
                <a:rPr lang="zh-CN" altLang="en-US" sz="1800" b="1">
                  <a:solidFill>
                    <a:srgbClr val="000000"/>
                  </a:solidFill>
                  <a:latin typeface="微软雅黑" panose="020B0503020204020204" pitchFamily="34" charset="-122"/>
                  <a:ea typeface="微软雅黑" panose="020B0503020204020204" pitchFamily="34" charset="-122"/>
                </a:rPr>
                <a:t>浏览</a:t>
              </a:r>
            </a:p>
          </p:txBody>
        </p:sp>
        <p:sp>
          <p:nvSpPr>
            <p:cNvPr id="42" name="TextBox 34"/>
            <p:cNvSpPr txBox="1">
              <a:spLocks noChangeArrowheads="1"/>
            </p:cNvSpPr>
            <p:nvPr/>
          </p:nvSpPr>
          <p:spPr bwMode="auto">
            <a:xfrm>
              <a:off x="217196" y="5913438"/>
              <a:ext cx="1708361" cy="47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Verdana" panose="020B0604030504040204" pitchFamily="34" charset="0"/>
                  <a:ea typeface="宋体" panose="02010600030101010101" pitchFamily="2" charset="-122"/>
                </a:defRPr>
              </a:lvl1pPr>
              <a:lvl2pPr marL="742950" indent="-285750">
                <a:defRPr sz="2500">
                  <a:solidFill>
                    <a:schemeClr val="tx1"/>
                  </a:solidFill>
                  <a:latin typeface="Verdana" panose="020B0604030504040204" pitchFamily="34" charset="0"/>
                  <a:ea typeface="宋体" panose="02010600030101010101" pitchFamily="2" charset="-122"/>
                </a:defRPr>
              </a:lvl2pPr>
              <a:lvl3pPr marL="1143000" indent="-228600">
                <a:defRPr sz="2500">
                  <a:solidFill>
                    <a:schemeClr val="tx1"/>
                  </a:solidFill>
                  <a:latin typeface="Verdana" panose="020B0604030504040204" pitchFamily="34" charset="0"/>
                  <a:ea typeface="宋体" panose="02010600030101010101" pitchFamily="2" charset="-122"/>
                </a:defRPr>
              </a:lvl3pPr>
              <a:lvl4pPr marL="1600200" indent="-228600">
                <a:defRPr sz="2500">
                  <a:solidFill>
                    <a:schemeClr val="tx1"/>
                  </a:solidFill>
                  <a:latin typeface="Verdana" panose="020B0604030504040204" pitchFamily="34" charset="0"/>
                  <a:ea typeface="宋体" panose="02010600030101010101" pitchFamily="2" charset="-122"/>
                </a:defRPr>
              </a:lvl4pPr>
              <a:lvl5pPr marL="2057400" indent="-228600">
                <a:defRPr sz="2500">
                  <a:solidFill>
                    <a:schemeClr val="tx1"/>
                  </a:solidFill>
                  <a:latin typeface="Verdana" panose="020B0604030504040204" pitchFamily="34" charset="0"/>
                  <a:ea typeface="宋体" panose="02010600030101010101" pitchFamily="2" charset="-122"/>
                </a:defRPr>
              </a:lvl5pPr>
              <a:lvl6pPr marL="25146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6pPr>
              <a:lvl7pPr marL="29718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7pPr>
              <a:lvl8pPr marL="34290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8pPr>
              <a:lvl9pPr marL="38862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9pPr>
            </a:lstStyle>
            <a:p>
              <a:pPr algn="l" eaLnBrk="1" hangingPunct="1">
                <a:lnSpc>
                  <a:spcPct val="100000"/>
                </a:lnSpc>
                <a:spcBef>
                  <a:spcPct val="0"/>
                </a:spcBef>
                <a:buClrTx/>
                <a:buSzTx/>
                <a:buFontTx/>
                <a:buNone/>
              </a:pPr>
              <a:r>
                <a:rPr lang="en-US" altLang="zh-CN" sz="1800" b="1">
                  <a:solidFill>
                    <a:srgbClr val="000000"/>
                  </a:solidFill>
                  <a:latin typeface="微软雅黑" panose="020B0503020204020204" pitchFamily="34" charset="-122"/>
                  <a:ea typeface="微软雅黑" panose="020B0503020204020204" pitchFamily="34" charset="-122"/>
                </a:rPr>
                <a:t>Android</a:t>
              </a:r>
              <a:endParaRPr lang="zh-CN" altLang="en-US" sz="1800" b="1">
                <a:solidFill>
                  <a:srgbClr val="000000"/>
                </a:solidFill>
                <a:latin typeface="微软雅黑" panose="020B0503020204020204" pitchFamily="34" charset="-122"/>
                <a:ea typeface="微软雅黑" panose="020B0503020204020204" pitchFamily="34" charset="-122"/>
              </a:endParaRPr>
            </a:p>
          </p:txBody>
        </p:sp>
        <p:sp>
          <p:nvSpPr>
            <p:cNvPr id="43" name="弧形 42"/>
            <p:cNvSpPr/>
            <p:nvPr/>
          </p:nvSpPr>
          <p:spPr>
            <a:xfrm rot="1437345">
              <a:off x="1543050" y="3213100"/>
              <a:ext cx="2497138" cy="1655763"/>
            </a:xfrm>
            <a:prstGeom prst="arc">
              <a:avLst>
                <a:gd name="adj1" fmla="val 11435784"/>
                <a:gd name="adj2" fmla="val 20184373"/>
              </a:avLst>
            </a:prstGeom>
            <a:ln w="28575">
              <a:solidFill>
                <a:schemeClr val="accent1">
                  <a:shade val="95000"/>
                  <a:satMod val="105000"/>
                </a:schemeClr>
              </a:solidFill>
              <a:prstDash val="dash"/>
            </a:ln>
          </p:spPr>
          <p:style>
            <a:lnRef idx="1">
              <a:schemeClr val="accent1"/>
            </a:lnRef>
            <a:fillRef idx="0">
              <a:schemeClr val="accent1"/>
            </a:fillRef>
            <a:effectRef idx="0">
              <a:schemeClr val="accent1"/>
            </a:effectRef>
            <a:fontRef idx="minor">
              <a:schemeClr val="tx1"/>
            </a:fontRef>
          </p:style>
          <p:txBody>
            <a:bodyPr anchor="ctr"/>
            <a:lstStyle/>
            <a:p>
              <a:pPr eaLnBrk="1" hangingPunct="1">
                <a:lnSpc>
                  <a:spcPct val="100000"/>
                </a:lnSpc>
                <a:spcBef>
                  <a:spcPct val="0"/>
                </a:spcBef>
                <a:buClrTx/>
                <a:buSzTx/>
                <a:buFontTx/>
                <a:buNone/>
                <a:defRPr/>
              </a:pPr>
              <a:endParaRPr lang="zh-CN" altLang="en-US">
                <a:solidFill>
                  <a:srgbClr val="000000"/>
                </a:solidFill>
                <a:latin typeface="微软雅黑" pitchFamily="34" charset="-122"/>
                <a:ea typeface="微软雅黑" panose="020B0503020204020204" pitchFamily="34" charset="-122"/>
              </a:endParaRPr>
            </a:p>
          </p:txBody>
        </p:sp>
        <p:sp>
          <p:nvSpPr>
            <p:cNvPr id="44" name="弧形 43"/>
            <p:cNvSpPr/>
            <p:nvPr/>
          </p:nvSpPr>
          <p:spPr>
            <a:xfrm rot="3947981">
              <a:off x="1089819" y="2213769"/>
              <a:ext cx="792163" cy="1247775"/>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eaLnBrk="1" hangingPunct="1">
                <a:lnSpc>
                  <a:spcPct val="100000"/>
                </a:lnSpc>
                <a:spcBef>
                  <a:spcPct val="0"/>
                </a:spcBef>
                <a:buClrTx/>
                <a:buSzTx/>
                <a:buFontTx/>
                <a:buNone/>
                <a:defRPr/>
              </a:pPr>
              <a:endParaRPr lang="zh-CN" altLang="en-US">
                <a:solidFill>
                  <a:srgbClr val="000000"/>
                </a:solidFill>
                <a:latin typeface="微软雅黑" pitchFamily="34" charset="-122"/>
                <a:ea typeface="微软雅黑" panose="020B0503020204020204" pitchFamily="34" charset="-122"/>
              </a:endParaRPr>
            </a:p>
          </p:txBody>
        </p:sp>
        <p:sp>
          <p:nvSpPr>
            <p:cNvPr id="45" name="弧形 44"/>
            <p:cNvSpPr/>
            <p:nvPr/>
          </p:nvSpPr>
          <p:spPr>
            <a:xfrm rot="4535875">
              <a:off x="1327150" y="2460625"/>
              <a:ext cx="503238" cy="623888"/>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eaLnBrk="1" hangingPunct="1">
                <a:lnSpc>
                  <a:spcPct val="100000"/>
                </a:lnSpc>
                <a:spcBef>
                  <a:spcPct val="0"/>
                </a:spcBef>
                <a:buClrTx/>
                <a:buSzTx/>
                <a:buFontTx/>
                <a:buNone/>
                <a:defRPr/>
              </a:pPr>
              <a:endParaRPr lang="zh-CN" altLang="en-US">
                <a:solidFill>
                  <a:srgbClr val="000000"/>
                </a:solidFill>
                <a:latin typeface="微软雅黑" pitchFamily="34" charset="-122"/>
                <a:ea typeface="微软雅黑" panose="020B0503020204020204" pitchFamily="34" charset="-122"/>
              </a:endParaRPr>
            </a:p>
          </p:txBody>
        </p:sp>
        <p:sp>
          <p:nvSpPr>
            <p:cNvPr id="46" name="弧形 45"/>
            <p:cNvSpPr/>
            <p:nvPr/>
          </p:nvSpPr>
          <p:spPr>
            <a:xfrm rot="5606589">
              <a:off x="1352550" y="2560638"/>
              <a:ext cx="360363" cy="312737"/>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eaLnBrk="1" hangingPunct="1">
                <a:lnSpc>
                  <a:spcPct val="100000"/>
                </a:lnSpc>
                <a:spcBef>
                  <a:spcPct val="0"/>
                </a:spcBef>
                <a:buClrTx/>
                <a:buSzTx/>
                <a:buFontTx/>
                <a:buNone/>
                <a:defRPr/>
              </a:pPr>
              <a:endParaRPr lang="zh-CN" altLang="en-US">
                <a:solidFill>
                  <a:srgbClr val="000000"/>
                </a:solidFill>
                <a:latin typeface="微软雅黑" pitchFamily="34" charset="-122"/>
                <a:ea typeface="微软雅黑" panose="020B0503020204020204" pitchFamily="34" charset="-122"/>
              </a:endParaRPr>
            </a:p>
          </p:txBody>
        </p:sp>
        <p:sp>
          <p:nvSpPr>
            <p:cNvPr id="47" name="弧形 46"/>
            <p:cNvSpPr/>
            <p:nvPr/>
          </p:nvSpPr>
          <p:spPr>
            <a:xfrm rot="21085875">
              <a:off x="1290638" y="4999038"/>
              <a:ext cx="857250" cy="1150937"/>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eaLnBrk="1" hangingPunct="1">
                <a:lnSpc>
                  <a:spcPct val="100000"/>
                </a:lnSpc>
                <a:spcBef>
                  <a:spcPct val="0"/>
                </a:spcBef>
                <a:buClrTx/>
                <a:buSzTx/>
                <a:buFontTx/>
                <a:buNone/>
                <a:defRPr/>
              </a:pPr>
              <a:endParaRPr lang="zh-CN" altLang="en-US">
                <a:solidFill>
                  <a:srgbClr val="000000"/>
                </a:solidFill>
                <a:latin typeface="微软雅黑" pitchFamily="34" charset="-122"/>
                <a:ea typeface="微软雅黑" panose="020B0503020204020204" pitchFamily="34" charset="-122"/>
              </a:endParaRPr>
            </a:p>
          </p:txBody>
        </p:sp>
        <p:sp>
          <p:nvSpPr>
            <p:cNvPr id="48" name="弧形 47"/>
            <p:cNvSpPr/>
            <p:nvPr/>
          </p:nvSpPr>
          <p:spPr>
            <a:xfrm rot="73769">
              <a:off x="1370013" y="5199063"/>
              <a:ext cx="547687" cy="574675"/>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eaLnBrk="1" hangingPunct="1">
                <a:lnSpc>
                  <a:spcPct val="100000"/>
                </a:lnSpc>
                <a:spcBef>
                  <a:spcPct val="0"/>
                </a:spcBef>
                <a:buClrTx/>
                <a:buSzTx/>
                <a:buFontTx/>
                <a:buNone/>
                <a:defRPr/>
              </a:pPr>
              <a:endParaRPr lang="zh-CN" altLang="en-US">
                <a:solidFill>
                  <a:srgbClr val="000000"/>
                </a:solidFill>
                <a:latin typeface="微软雅黑" pitchFamily="34" charset="-122"/>
                <a:ea typeface="微软雅黑" panose="020B0503020204020204" pitchFamily="34" charset="-122"/>
              </a:endParaRPr>
            </a:p>
          </p:txBody>
        </p:sp>
        <p:sp>
          <p:nvSpPr>
            <p:cNvPr id="49" name="弧形 48"/>
            <p:cNvSpPr/>
            <p:nvPr/>
          </p:nvSpPr>
          <p:spPr>
            <a:xfrm rot="1144483">
              <a:off x="1404938" y="5387975"/>
              <a:ext cx="390525" cy="287338"/>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eaLnBrk="1" hangingPunct="1">
                <a:lnSpc>
                  <a:spcPct val="100000"/>
                </a:lnSpc>
                <a:spcBef>
                  <a:spcPct val="0"/>
                </a:spcBef>
                <a:buClrTx/>
                <a:buSzTx/>
                <a:buFontTx/>
                <a:buNone/>
                <a:defRPr/>
              </a:pPr>
              <a:endParaRPr lang="zh-CN" altLang="en-US">
                <a:solidFill>
                  <a:srgbClr val="000000"/>
                </a:solidFill>
                <a:latin typeface="微软雅黑" pitchFamily="34" charset="-122"/>
                <a:ea typeface="微软雅黑" panose="020B0503020204020204" pitchFamily="34" charset="-122"/>
              </a:endParaRPr>
            </a:p>
          </p:txBody>
        </p:sp>
        <p:sp>
          <p:nvSpPr>
            <p:cNvPr id="50" name="弧形 49"/>
            <p:cNvSpPr/>
            <p:nvPr/>
          </p:nvSpPr>
          <p:spPr>
            <a:xfrm rot="2935875">
              <a:off x="981075" y="3676651"/>
              <a:ext cx="504825" cy="622300"/>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eaLnBrk="1" hangingPunct="1">
                <a:lnSpc>
                  <a:spcPct val="100000"/>
                </a:lnSpc>
                <a:spcBef>
                  <a:spcPct val="0"/>
                </a:spcBef>
                <a:buClrTx/>
                <a:buSzTx/>
                <a:buFontTx/>
                <a:buNone/>
                <a:defRPr/>
              </a:pPr>
              <a:endParaRPr lang="zh-CN" altLang="en-US">
                <a:solidFill>
                  <a:srgbClr val="000000"/>
                </a:solidFill>
                <a:latin typeface="微软雅黑" pitchFamily="34" charset="-122"/>
                <a:ea typeface="微软雅黑" panose="020B0503020204020204" pitchFamily="34" charset="-122"/>
              </a:endParaRPr>
            </a:p>
          </p:txBody>
        </p:sp>
        <p:sp>
          <p:nvSpPr>
            <p:cNvPr id="51" name="弧形 50"/>
            <p:cNvSpPr/>
            <p:nvPr/>
          </p:nvSpPr>
          <p:spPr>
            <a:xfrm rot="4006589">
              <a:off x="1013619" y="3747294"/>
              <a:ext cx="360362" cy="311150"/>
            </a:xfrm>
            <a:prstGeom prst="arc">
              <a:avLst/>
            </a:prstGeom>
          </p:spPr>
          <p:style>
            <a:lnRef idx="1">
              <a:schemeClr val="accent1"/>
            </a:lnRef>
            <a:fillRef idx="0">
              <a:schemeClr val="accent1"/>
            </a:fillRef>
            <a:effectRef idx="0">
              <a:schemeClr val="accent1"/>
            </a:effectRef>
            <a:fontRef idx="minor">
              <a:schemeClr val="tx1"/>
            </a:fontRef>
          </p:style>
          <p:txBody>
            <a:bodyPr anchor="ctr"/>
            <a:lstStyle/>
            <a:p>
              <a:pPr eaLnBrk="1" hangingPunct="1">
                <a:lnSpc>
                  <a:spcPct val="100000"/>
                </a:lnSpc>
                <a:spcBef>
                  <a:spcPct val="0"/>
                </a:spcBef>
                <a:buClrTx/>
                <a:buSzTx/>
                <a:buFontTx/>
                <a:buNone/>
                <a:defRPr/>
              </a:pPr>
              <a:endParaRPr lang="zh-CN" altLang="en-US">
                <a:solidFill>
                  <a:srgbClr val="000000"/>
                </a:solidFill>
                <a:latin typeface="微软雅黑" pitchFamily="34" charset="-122"/>
                <a:ea typeface="微软雅黑" panose="020B0503020204020204" pitchFamily="34" charset="-122"/>
              </a:endParaRPr>
            </a:p>
          </p:txBody>
        </p:sp>
        <p:sp>
          <p:nvSpPr>
            <p:cNvPr id="52" name="TextBox 44"/>
            <p:cNvSpPr txBox="1">
              <a:spLocks noChangeArrowheads="1"/>
            </p:cNvSpPr>
            <p:nvPr/>
          </p:nvSpPr>
          <p:spPr bwMode="auto">
            <a:xfrm>
              <a:off x="350838" y="1552575"/>
              <a:ext cx="1325563" cy="509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Verdana" panose="020B0604030504040204" pitchFamily="34" charset="0"/>
                  <a:ea typeface="宋体" panose="02010600030101010101" pitchFamily="2" charset="-122"/>
                </a:defRPr>
              </a:lvl1pPr>
              <a:lvl2pPr marL="742950" indent="-285750">
                <a:defRPr sz="2500">
                  <a:solidFill>
                    <a:schemeClr val="tx1"/>
                  </a:solidFill>
                  <a:latin typeface="Verdana" panose="020B0604030504040204" pitchFamily="34" charset="0"/>
                  <a:ea typeface="宋体" panose="02010600030101010101" pitchFamily="2" charset="-122"/>
                </a:defRPr>
              </a:lvl2pPr>
              <a:lvl3pPr marL="1143000" indent="-228600">
                <a:defRPr sz="2500">
                  <a:solidFill>
                    <a:schemeClr val="tx1"/>
                  </a:solidFill>
                  <a:latin typeface="Verdana" panose="020B0604030504040204" pitchFamily="34" charset="0"/>
                  <a:ea typeface="宋体" panose="02010600030101010101" pitchFamily="2" charset="-122"/>
                </a:defRPr>
              </a:lvl3pPr>
              <a:lvl4pPr marL="1600200" indent="-228600">
                <a:defRPr sz="2500">
                  <a:solidFill>
                    <a:schemeClr val="tx1"/>
                  </a:solidFill>
                  <a:latin typeface="Verdana" panose="020B0604030504040204" pitchFamily="34" charset="0"/>
                  <a:ea typeface="宋体" panose="02010600030101010101" pitchFamily="2" charset="-122"/>
                </a:defRPr>
              </a:lvl4pPr>
              <a:lvl5pPr marL="2057400" indent="-228600">
                <a:defRPr sz="2500">
                  <a:solidFill>
                    <a:schemeClr val="tx1"/>
                  </a:solidFill>
                  <a:latin typeface="Verdana" panose="020B0604030504040204" pitchFamily="34" charset="0"/>
                  <a:ea typeface="宋体" panose="02010600030101010101" pitchFamily="2" charset="-122"/>
                </a:defRPr>
              </a:lvl5pPr>
              <a:lvl6pPr marL="25146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6pPr>
              <a:lvl7pPr marL="29718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7pPr>
              <a:lvl8pPr marL="34290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8pPr>
              <a:lvl9pPr marL="38862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9pPr>
            </a:lstStyle>
            <a:p>
              <a:pPr algn="l" eaLnBrk="1" hangingPunct="1">
                <a:lnSpc>
                  <a:spcPct val="100000"/>
                </a:lnSpc>
                <a:spcBef>
                  <a:spcPct val="0"/>
                </a:spcBef>
                <a:buClrTx/>
                <a:buSzTx/>
                <a:buFontTx/>
                <a:buNone/>
              </a:pPr>
              <a:r>
                <a:rPr lang="zh-CN" altLang="en-US" sz="2000" b="1">
                  <a:solidFill>
                    <a:srgbClr val="000000"/>
                  </a:solidFill>
                  <a:latin typeface="微软雅黑" panose="020B0503020204020204" pitchFamily="34" charset="-122"/>
                  <a:ea typeface="微软雅黑" panose="020B0503020204020204" pitchFamily="34" charset="-122"/>
                </a:rPr>
                <a:t>用户端</a:t>
              </a:r>
            </a:p>
          </p:txBody>
        </p:sp>
        <p:sp>
          <p:nvSpPr>
            <p:cNvPr id="53" name="TextBox 45"/>
            <p:cNvSpPr txBox="1">
              <a:spLocks noChangeArrowheads="1"/>
            </p:cNvSpPr>
            <p:nvPr/>
          </p:nvSpPr>
          <p:spPr bwMode="auto">
            <a:xfrm>
              <a:off x="2059199" y="1592262"/>
              <a:ext cx="1917700" cy="509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Verdana" panose="020B0604030504040204" pitchFamily="34" charset="0"/>
                  <a:ea typeface="宋体" panose="02010600030101010101" pitchFamily="2" charset="-122"/>
                </a:defRPr>
              </a:lvl1pPr>
              <a:lvl2pPr marL="742950" indent="-285750">
                <a:defRPr sz="2500">
                  <a:solidFill>
                    <a:schemeClr val="tx1"/>
                  </a:solidFill>
                  <a:latin typeface="Verdana" panose="020B0604030504040204" pitchFamily="34" charset="0"/>
                  <a:ea typeface="宋体" panose="02010600030101010101" pitchFamily="2" charset="-122"/>
                </a:defRPr>
              </a:lvl2pPr>
              <a:lvl3pPr marL="1143000" indent="-228600">
                <a:defRPr sz="2500">
                  <a:solidFill>
                    <a:schemeClr val="tx1"/>
                  </a:solidFill>
                  <a:latin typeface="Verdana" panose="020B0604030504040204" pitchFamily="34" charset="0"/>
                  <a:ea typeface="宋体" panose="02010600030101010101" pitchFamily="2" charset="-122"/>
                </a:defRPr>
              </a:lvl3pPr>
              <a:lvl4pPr marL="1600200" indent="-228600">
                <a:defRPr sz="2500">
                  <a:solidFill>
                    <a:schemeClr val="tx1"/>
                  </a:solidFill>
                  <a:latin typeface="Verdana" panose="020B0604030504040204" pitchFamily="34" charset="0"/>
                  <a:ea typeface="宋体" panose="02010600030101010101" pitchFamily="2" charset="-122"/>
                </a:defRPr>
              </a:lvl4pPr>
              <a:lvl5pPr marL="2057400" indent="-228600">
                <a:defRPr sz="2500">
                  <a:solidFill>
                    <a:schemeClr val="tx1"/>
                  </a:solidFill>
                  <a:latin typeface="Verdana" panose="020B0604030504040204" pitchFamily="34" charset="0"/>
                  <a:ea typeface="宋体" panose="02010600030101010101" pitchFamily="2" charset="-122"/>
                </a:defRPr>
              </a:lvl5pPr>
              <a:lvl6pPr marL="25146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6pPr>
              <a:lvl7pPr marL="29718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7pPr>
              <a:lvl8pPr marL="34290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8pPr>
              <a:lvl9pPr marL="38862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9pPr>
            </a:lstStyle>
            <a:p>
              <a:pPr algn="l" eaLnBrk="1" hangingPunct="1">
                <a:lnSpc>
                  <a:spcPct val="100000"/>
                </a:lnSpc>
                <a:spcBef>
                  <a:spcPct val="0"/>
                </a:spcBef>
                <a:buClrTx/>
                <a:buSzTx/>
                <a:buFontTx/>
                <a:buNone/>
              </a:pPr>
              <a:r>
                <a:rPr lang="zh-CN" altLang="en-US" sz="2000" b="1" dirty="0">
                  <a:solidFill>
                    <a:srgbClr val="000000"/>
                  </a:solidFill>
                  <a:latin typeface="微软雅黑" panose="020B0503020204020204" pitchFamily="34" charset="-122"/>
                  <a:ea typeface="微软雅黑" panose="020B0503020204020204" pitchFamily="34" charset="-122"/>
                </a:rPr>
                <a:t>移动网络</a:t>
              </a:r>
            </a:p>
          </p:txBody>
        </p:sp>
        <p:sp>
          <p:nvSpPr>
            <p:cNvPr id="54" name="TextBox 46"/>
            <p:cNvSpPr txBox="1">
              <a:spLocks noChangeArrowheads="1"/>
            </p:cNvSpPr>
            <p:nvPr/>
          </p:nvSpPr>
          <p:spPr bwMode="auto">
            <a:xfrm>
              <a:off x="7874001" y="1592262"/>
              <a:ext cx="1325563" cy="509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a:solidFill>
                    <a:schemeClr val="tx1"/>
                  </a:solidFill>
                  <a:latin typeface="Verdana" panose="020B0604030504040204" pitchFamily="34" charset="0"/>
                  <a:ea typeface="宋体" panose="02010600030101010101" pitchFamily="2" charset="-122"/>
                </a:defRPr>
              </a:lvl1pPr>
              <a:lvl2pPr marL="742950" indent="-285750">
                <a:defRPr sz="2500">
                  <a:solidFill>
                    <a:schemeClr val="tx1"/>
                  </a:solidFill>
                  <a:latin typeface="Verdana" panose="020B0604030504040204" pitchFamily="34" charset="0"/>
                  <a:ea typeface="宋体" panose="02010600030101010101" pitchFamily="2" charset="-122"/>
                </a:defRPr>
              </a:lvl2pPr>
              <a:lvl3pPr marL="1143000" indent="-228600">
                <a:defRPr sz="2500">
                  <a:solidFill>
                    <a:schemeClr val="tx1"/>
                  </a:solidFill>
                  <a:latin typeface="Verdana" panose="020B0604030504040204" pitchFamily="34" charset="0"/>
                  <a:ea typeface="宋体" panose="02010600030101010101" pitchFamily="2" charset="-122"/>
                </a:defRPr>
              </a:lvl3pPr>
              <a:lvl4pPr marL="1600200" indent="-228600">
                <a:defRPr sz="2500">
                  <a:solidFill>
                    <a:schemeClr val="tx1"/>
                  </a:solidFill>
                  <a:latin typeface="Verdana" panose="020B0604030504040204" pitchFamily="34" charset="0"/>
                  <a:ea typeface="宋体" panose="02010600030101010101" pitchFamily="2" charset="-122"/>
                </a:defRPr>
              </a:lvl4pPr>
              <a:lvl5pPr marL="2057400" indent="-228600">
                <a:defRPr sz="2500">
                  <a:solidFill>
                    <a:schemeClr val="tx1"/>
                  </a:solidFill>
                  <a:latin typeface="Verdana" panose="020B0604030504040204" pitchFamily="34" charset="0"/>
                  <a:ea typeface="宋体" panose="02010600030101010101" pitchFamily="2" charset="-122"/>
                </a:defRPr>
              </a:lvl5pPr>
              <a:lvl6pPr marL="25146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6pPr>
              <a:lvl7pPr marL="29718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7pPr>
              <a:lvl8pPr marL="34290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8pPr>
              <a:lvl9pPr marL="38862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9pPr>
            </a:lstStyle>
            <a:p>
              <a:pPr algn="l" eaLnBrk="1" hangingPunct="1">
                <a:lnSpc>
                  <a:spcPct val="100000"/>
                </a:lnSpc>
                <a:spcBef>
                  <a:spcPct val="0"/>
                </a:spcBef>
                <a:buClrTx/>
                <a:buSzTx/>
                <a:buFontTx/>
                <a:buNone/>
              </a:pPr>
              <a:r>
                <a:rPr lang="zh-CN" altLang="en-US" sz="2000" b="1">
                  <a:solidFill>
                    <a:srgbClr val="000000"/>
                  </a:solidFill>
                  <a:latin typeface="微软雅黑" panose="020B0503020204020204" pitchFamily="34" charset="-122"/>
                  <a:ea typeface="微软雅黑" panose="020B0503020204020204" pitchFamily="34" charset="-122"/>
                </a:rPr>
                <a:t>服务器</a:t>
              </a:r>
            </a:p>
          </p:txBody>
        </p:sp>
        <p:cxnSp>
          <p:nvCxnSpPr>
            <p:cNvPr id="55" name="直接连接符 54"/>
            <p:cNvCxnSpPr/>
            <p:nvPr/>
          </p:nvCxnSpPr>
          <p:spPr>
            <a:xfrm rot="5400000">
              <a:off x="-429418" y="3933031"/>
              <a:ext cx="4679950" cy="158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rot="5400000">
              <a:off x="1365250" y="3932238"/>
              <a:ext cx="4681537"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pic>
          <p:nvPicPr>
            <p:cNvPr id="57" name="Picture 10"/>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20125" y="3392488"/>
              <a:ext cx="6953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50"/>
            <p:cNvSpPr txBox="1">
              <a:spLocks noChangeArrowheads="1"/>
            </p:cNvSpPr>
            <p:nvPr/>
          </p:nvSpPr>
          <p:spPr bwMode="auto">
            <a:xfrm>
              <a:off x="8204200" y="4400552"/>
              <a:ext cx="1833484" cy="43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Verdana" panose="020B0604030504040204" pitchFamily="34" charset="0"/>
                  <a:ea typeface="宋体" panose="02010600030101010101" pitchFamily="2" charset="-122"/>
                </a:defRPr>
              </a:lvl1pPr>
              <a:lvl2pPr marL="742950" indent="-285750">
                <a:defRPr sz="2500">
                  <a:solidFill>
                    <a:schemeClr val="tx1"/>
                  </a:solidFill>
                  <a:latin typeface="Verdana" panose="020B0604030504040204" pitchFamily="34" charset="0"/>
                  <a:ea typeface="宋体" panose="02010600030101010101" pitchFamily="2" charset="-122"/>
                </a:defRPr>
              </a:lvl2pPr>
              <a:lvl3pPr marL="1143000" indent="-228600">
                <a:defRPr sz="2500">
                  <a:solidFill>
                    <a:schemeClr val="tx1"/>
                  </a:solidFill>
                  <a:latin typeface="Verdana" panose="020B0604030504040204" pitchFamily="34" charset="0"/>
                  <a:ea typeface="宋体" panose="02010600030101010101" pitchFamily="2" charset="-122"/>
                </a:defRPr>
              </a:lvl3pPr>
              <a:lvl4pPr marL="1600200" indent="-228600">
                <a:defRPr sz="2500">
                  <a:solidFill>
                    <a:schemeClr val="tx1"/>
                  </a:solidFill>
                  <a:latin typeface="Verdana" panose="020B0604030504040204" pitchFamily="34" charset="0"/>
                  <a:ea typeface="宋体" panose="02010600030101010101" pitchFamily="2" charset="-122"/>
                </a:defRPr>
              </a:lvl4pPr>
              <a:lvl5pPr marL="2057400" indent="-228600">
                <a:defRPr sz="2500">
                  <a:solidFill>
                    <a:schemeClr val="tx1"/>
                  </a:solidFill>
                  <a:latin typeface="Verdana" panose="020B0604030504040204" pitchFamily="34" charset="0"/>
                  <a:ea typeface="宋体" panose="02010600030101010101" pitchFamily="2" charset="-122"/>
                </a:defRPr>
              </a:lvl5pPr>
              <a:lvl6pPr marL="25146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6pPr>
              <a:lvl7pPr marL="29718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7pPr>
              <a:lvl8pPr marL="34290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8pPr>
              <a:lvl9pPr marL="38862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9pPr>
            </a:lstStyle>
            <a:p>
              <a:pPr algn="l" eaLnBrk="1" hangingPunct="1">
                <a:lnSpc>
                  <a:spcPct val="100000"/>
                </a:lnSpc>
                <a:spcBef>
                  <a:spcPct val="0"/>
                </a:spcBef>
                <a:buClrTx/>
                <a:buSzTx/>
                <a:buFontTx/>
                <a:buNone/>
              </a:pPr>
              <a:r>
                <a:rPr lang="zh-CN" altLang="en-US" sz="1600">
                  <a:solidFill>
                    <a:srgbClr val="000000"/>
                  </a:solidFill>
                  <a:latin typeface="微软雅黑" panose="020B0503020204020204" pitchFamily="34" charset="-122"/>
                  <a:ea typeface="微软雅黑" panose="020B0503020204020204" pitchFamily="34" charset="-122"/>
                </a:rPr>
                <a:t>应用服务器２</a:t>
              </a:r>
            </a:p>
          </p:txBody>
        </p:sp>
        <p:pic>
          <p:nvPicPr>
            <p:cNvPr id="59" name="Picture 10"/>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42338" y="5624513"/>
              <a:ext cx="696912"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52"/>
            <p:cNvSpPr txBox="1">
              <a:spLocks noChangeArrowheads="1"/>
            </p:cNvSpPr>
            <p:nvPr/>
          </p:nvSpPr>
          <p:spPr bwMode="auto">
            <a:xfrm>
              <a:off x="8072438" y="5192713"/>
              <a:ext cx="1965246" cy="43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Verdana" panose="020B0604030504040204" pitchFamily="34" charset="0"/>
                  <a:ea typeface="宋体" panose="02010600030101010101" pitchFamily="2" charset="-122"/>
                </a:defRPr>
              </a:lvl1pPr>
              <a:lvl2pPr marL="742950" indent="-285750">
                <a:defRPr sz="2500">
                  <a:solidFill>
                    <a:schemeClr val="tx1"/>
                  </a:solidFill>
                  <a:latin typeface="Verdana" panose="020B0604030504040204" pitchFamily="34" charset="0"/>
                  <a:ea typeface="宋体" panose="02010600030101010101" pitchFamily="2" charset="-122"/>
                </a:defRPr>
              </a:lvl2pPr>
              <a:lvl3pPr marL="1143000" indent="-228600">
                <a:defRPr sz="2500">
                  <a:solidFill>
                    <a:schemeClr val="tx1"/>
                  </a:solidFill>
                  <a:latin typeface="Verdana" panose="020B0604030504040204" pitchFamily="34" charset="0"/>
                  <a:ea typeface="宋体" panose="02010600030101010101" pitchFamily="2" charset="-122"/>
                </a:defRPr>
              </a:lvl3pPr>
              <a:lvl4pPr marL="1600200" indent="-228600">
                <a:defRPr sz="2500">
                  <a:solidFill>
                    <a:schemeClr val="tx1"/>
                  </a:solidFill>
                  <a:latin typeface="Verdana" panose="020B0604030504040204" pitchFamily="34" charset="0"/>
                  <a:ea typeface="宋体" panose="02010600030101010101" pitchFamily="2" charset="-122"/>
                </a:defRPr>
              </a:lvl4pPr>
              <a:lvl5pPr marL="2057400" indent="-228600">
                <a:defRPr sz="2500">
                  <a:solidFill>
                    <a:schemeClr val="tx1"/>
                  </a:solidFill>
                  <a:latin typeface="Verdana" panose="020B0604030504040204" pitchFamily="34" charset="0"/>
                  <a:ea typeface="宋体" panose="02010600030101010101" pitchFamily="2" charset="-122"/>
                </a:defRPr>
              </a:lvl5pPr>
              <a:lvl6pPr marL="25146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6pPr>
              <a:lvl7pPr marL="29718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7pPr>
              <a:lvl8pPr marL="34290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8pPr>
              <a:lvl9pPr marL="38862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9pPr>
            </a:lstStyle>
            <a:p>
              <a:pPr algn="l" eaLnBrk="1" hangingPunct="1">
                <a:lnSpc>
                  <a:spcPct val="100000"/>
                </a:lnSpc>
                <a:spcBef>
                  <a:spcPct val="0"/>
                </a:spcBef>
                <a:buClrTx/>
                <a:buSzTx/>
                <a:buFontTx/>
                <a:buNone/>
              </a:pPr>
              <a:r>
                <a:rPr lang="zh-CN" altLang="en-US" sz="1600">
                  <a:solidFill>
                    <a:srgbClr val="000000"/>
                  </a:solidFill>
                  <a:latin typeface="微软雅黑" panose="020B0503020204020204" pitchFamily="34" charset="-122"/>
                  <a:ea typeface="微软雅黑" panose="020B0503020204020204" pitchFamily="34" charset="-122"/>
                </a:rPr>
                <a:t>应用服务器３</a:t>
              </a:r>
            </a:p>
          </p:txBody>
        </p:sp>
        <p:cxnSp>
          <p:nvCxnSpPr>
            <p:cNvPr id="61" name="直接连接符 68"/>
            <p:cNvCxnSpPr>
              <a:cxnSpLocks noChangeShapeType="1"/>
            </p:cNvCxnSpPr>
            <p:nvPr/>
          </p:nvCxnSpPr>
          <p:spPr bwMode="auto">
            <a:xfrm rot="16200000" flipV="1">
              <a:off x="7416006" y="4596607"/>
              <a:ext cx="1006475" cy="471488"/>
            </a:xfrm>
            <a:prstGeom prst="line">
              <a:avLst/>
            </a:prstGeom>
            <a:noFill/>
            <a:ln w="38100" algn="ctr">
              <a:solidFill>
                <a:srgbClr val="002060"/>
              </a:solidFill>
              <a:round/>
              <a:headEnd/>
              <a:tailEnd/>
            </a:ln>
            <a:extLst>
              <a:ext uri="{909E8E84-426E-40DD-AFC4-6F175D3DCCD1}">
                <a14:hiddenFill xmlns:a14="http://schemas.microsoft.com/office/drawing/2010/main">
                  <a:noFill/>
                </a14:hiddenFill>
              </a:ext>
            </a:extLst>
          </p:spPr>
        </p:cxnSp>
        <p:cxnSp>
          <p:nvCxnSpPr>
            <p:cNvPr id="62" name="直接连接符 68"/>
            <p:cNvCxnSpPr>
              <a:cxnSpLocks noChangeShapeType="1"/>
            </p:cNvCxnSpPr>
            <p:nvPr/>
          </p:nvCxnSpPr>
          <p:spPr bwMode="auto">
            <a:xfrm flipH="1" flipV="1">
              <a:off x="7761288" y="3824288"/>
              <a:ext cx="858837" cy="33337"/>
            </a:xfrm>
            <a:prstGeom prst="line">
              <a:avLst/>
            </a:prstGeom>
            <a:noFill/>
            <a:ln w="38100" algn="ctr">
              <a:solidFill>
                <a:srgbClr val="002060"/>
              </a:solidFill>
              <a:round/>
              <a:headEnd/>
              <a:tailEnd/>
            </a:ln>
            <a:extLst>
              <a:ext uri="{909E8E84-426E-40DD-AFC4-6F175D3DCCD1}">
                <a14:hiddenFill xmlns:a14="http://schemas.microsoft.com/office/drawing/2010/main">
                  <a:noFill/>
                </a14:hiddenFill>
              </a:ext>
            </a:extLst>
          </p:spPr>
        </p:cxnSp>
        <p:cxnSp>
          <p:nvCxnSpPr>
            <p:cNvPr id="63" name="直接连接符 62"/>
            <p:cNvCxnSpPr/>
            <p:nvPr/>
          </p:nvCxnSpPr>
          <p:spPr>
            <a:xfrm rot="5400000">
              <a:off x="4720432" y="4004469"/>
              <a:ext cx="4679950" cy="158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64" name="TextBox 58"/>
            <p:cNvSpPr txBox="1">
              <a:spLocks noChangeArrowheads="1"/>
            </p:cNvSpPr>
            <p:nvPr/>
          </p:nvSpPr>
          <p:spPr bwMode="auto">
            <a:xfrm>
              <a:off x="4795838" y="1592262"/>
              <a:ext cx="1698618" cy="509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500">
                  <a:solidFill>
                    <a:schemeClr val="tx1"/>
                  </a:solidFill>
                  <a:latin typeface="Verdana" panose="020B0604030504040204" pitchFamily="34" charset="0"/>
                  <a:ea typeface="宋体" panose="02010600030101010101" pitchFamily="2" charset="-122"/>
                </a:defRPr>
              </a:lvl1pPr>
              <a:lvl2pPr marL="742950" indent="-285750">
                <a:defRPr sz="2500">
                  <a:solidFill>
                    <a:schemeClr val="tx1"/>
                  </a:solidFill>
                  <a:latin typeface="Verdana" panose="020B0604030504040204" pitchFamily="34" charset="0"/>
                  <a:ea typeface="宋体" panose="02010600030101010101" pitchFamily="2" charset="-122"/>
                </a:defRPr>
              </a:lvl2pPr>
              <a:lvl3pPr marL="1143000" indent="-228600">
                <a:defRPr sz="2500">
                  <a:solidFill>
                    <a:schemeClr val="tx1"/>
                  </a:solidFill>
                  <a:latin typeface="Verdana" panose="020B0604030504040204" pitchFamily="34" charset="0"/>
                  <a:ea typeface="宋体" panose="02010600030101010101" pitchFamily="2" charset="-122"/>
                </a:defRPr>
              </a:lvl3pPr>
              <a:lvl4pPr marL="1600200" indent="-228600">
                <a:defRPr sz="2500">
                  <a:solidFill>
                    <a:schemeClr val="tx1"/>
                  </a:solidFill>
                  <a:latin typeface="Verdana" panose="020B0604030504040204" pitchFamily="34" charset="0"/>
                  <a:ea typeface="宋体" panose="02010600030101010101" pitchFamily="2" charset="-122"/>
                </a:defRPr>
              </a:lvl4pPr>
              <a:lvl5pPr marL="2057400" indent="-228600">
                <a:defRPr sz="2500">
                  <a:solidFill>
                    <a:schemeClr val="tx1"/>
                  </a:solidFill>
                  <a:latin typeface="Verdana" panose="020B0604030504040204" pitchFamily="34" charset="0"/>
                  <a:ea typeface="宋体" panose="02010600030101010101" pitchFamily="2" charset="-122"/>
                </a:defRPr>
              </a:lvl5pPr>
              <a:lvl6pPr marL="25146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6pPr>
              <a:lvl7pPr marL="29718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7pPr>
              <a:lvl8pPr marL="34290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8pPr>
              <a:lvl9pPr marL="3886200" indent="-228600" algn="ctr" eaLnBrk="0" fontAlgn="base" hangingPunct="0">
                <a:lnSpc>
                  <a:spcPct val="140000"/>
                </a:lnSpc>
                <a:spcBef>
                  <a:spcPct val="50000"/>
                </a:spcBef>
                <a:spcAft>
                  <a:spcPct val="0"/>
                </a:spcAft>
                <a:buClr>
                  <a:srgbClr val="000044"/>
                </a:buClr>
                <a:buSzPct val="75000"/>
                <a:buFont typeface="Wingdings" panose="05000000000000000000" pitchFamily="2" charset="2"/>
                <a:defRPr sz="2500">
                  <a:solidFill>
                    <a:schemeClr val="tx1"/>
                  </a:solidFill>
                  <a:latin typeface="Verdana" panose="020B0604030504040204" pitchFamily="34" charset="0"/>
                  <a:ea typeface="宋体" panose="02010600030101010101" pitchFamily="2" charset="-122"/>
                </a:defRPr>
              </a:lvl9pPr>
            </a:lstStyle>
            <a:p>
              <a:pPr algn="l" eaLnBrk="1" hangingPunct="1">
                <a:lnSpc>
                  <a:spcPct val="100000"/>
                </a:lnSpc>
                <a:spcBef>
                  <a:spcPct val="0"/>
                </a:spcBef>
                <a:buClrTx/>
                <a:buSzTx/>
                <a:buFontTx/>
                <a:buNone/>
              </a:pPr>
              <a:r>
                <a:rPr lang="zh-CN" altLang="en-US" sz="2000" b="1">
                  <a:solidFill>
                    <a:srgbClr val="000000"/>
                  </a:solidFill>
                  <a:latin typeface="微软雅黑" panose="020B0503020204020204" pitchFamily="34" charset="-122"/>
                  <a:ea typeface="微软雅黑" panose="020B0503020204020204" pitchFamily="34" charset="-122"/>
                </a:rPr>
                <a:t>内部网络</a:t>
              </a:r>
            </a:p>
          </p:txBody>
        </p:sp>
      </p:grpSp>
      <p:sp>
        <p:nvSpPr>
          <p:cNvPr id="65"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66"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67"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68"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69"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70"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71"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72" name="Shape 1259"/>
          <p:cNvSpPr/>
          <p:nvPr/>
        </p:nvSpPr>
        <p:spPr>
          <a:xfrm>
            <a:off x="194424" y="4906233"/>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73" name="Shape 1259"/>
          <p:cNvSpPr/>
          <p:nvPr/>
        </p:nvSpPr>
        <p:spPr>
          <a:xfrm>
            <a:off x="194424" y="545384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移动</a:t>
            </a:r>
            <a:r>
              <a:rPr lang="zh-CN" altLang="en-US" dirty="0" smtClean="0">
                <a:solidFill>
                  <a:srgbClr val="C00000"/>
                </a:solidFill>
                <a:latin typeface="微软雅黑" panose="020B0503020204020204" pitchFamily="34" charset="-122"/>
                <a:ea typeface="微软雅黑" panose="020B0503020204020204" pitchFamily="34" charset="-122"/>
              </a:rPr>
              <a:t>技术    </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74"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40451669"/>
      </p:ext>
    </p:extLst>
  </p:cSld>
  <p:clrMapOvr>
    <a:masterClrMapping/>
  </p:clrMapOvr>
  <p:transition spd="slow">
    <p:wipe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移动</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技术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丰富的移动应用</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883757" y="1202698"/>
            <a:ext cx="9938617" cy="5148197"/>
            <a:chOff x="1764660" y="1275752"/>
            <a:chExt cx="10369152" cy="5371214"/>
          </a:xfrm>
        </p:grpSpPr>
        <p:sp>
          <p:nvSpPr>
            <p:cNvPr id="20" name="矩形 19"/>
            <p:cNvSpPr/>
            <p:nvPr/>
          </p:nvSpPr>
          <p:spPr>
            <a:xfrm>
              <a:off x="2958821" y="1298640"/>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企业微信</a:t>
              </a:r>
            </a:p>
          </p:txBody>
        </p:sp>
        <p:sp>
          <p:nvSpPr>
            <p:cNvPr id="21" name="矩形 20"/>
            <p:cNvSpPr/>
            <p:nvPr/>
          </p:nvSpPr>
          <p:spPr>
            <a:xfrm>
              <a:off x="4306610" y="1298640"/>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移动审批</a:t>
              </a:r>
            </a:p>
          </p:txBody>
        </p:sp>
        <p:sp>
          <p:nvSpPr>
            <p:cNvPr id="22" name="矩形 21"/>
            <p:cNvSpPr/>
            <p:nvPr/>
          </p:nvSpPr>
          <p:spPr>
            <a:xfrm>
              <a:off x="5653446" y="1298640"/>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b="1" dirty="0" smtClean="0">
                  <a:solidFill>
                    <a:schemeClr val="bg1"/>
                  </a:solidFill>
                  <a:latin typeface="微软雅黑" panose="020B0503020204020204" pitchFamily="34" charset="-122"/>
                  <a:ea typeface="微软雅黑" panose="020B0503020204020204" pitchFamily="34" charset="-122"/>
                </a:rPr>
                <a:t>移动门户</a:t>
              </a:r>
            </a:p>
          </p:txBody>
        </p:sp>
        <p:sp>
          <p:nvSpPr>
            <p:cNvPr id="23" name="矩形 22"/>
            <p:cNvSpPr/>
            <p:nvPr/>
          </p:nvSpPr>
          <p:spPr>
            <a:xfrm>
              <a:off x="6953049" y="1298640"/>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工作微博</a:t>
              </a:r>
            </a:p>
          </p:txBody>
        </p:sp>
        <p:sp>
          <p:nvSpPr>
            <p:cNvPr id="24" name="矩形 23"/>
            <p:cNvSpPr/>
            <p:nvPr/>
          </p:nvSpPr>
          <p:spPr>
            <a:xfrm>
              <a:off x="8252175" y="1298640"/>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移动网盘</a:t>
              </a:r>
            </a:p>
          </p:txBody>
        </p:sp>
        <p:sp>
          <p:nvSpPr>
            <p:cNvPr id="25" name="矩形 24"/>
            <p:cNvSpPr/>
            <p:nvPr/>
          </p:nvSpPr>
          <p:spPr>
            <a:xfrm>
              <a:off x="9538421" y="1298640"/>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移动日程</a:t>
              </a:r>
            </a:p>
          </p:txBody>
        </p:sp>
        <p:sp>
          <p:nvSpPr>
            <p:cNvPr id="26" name="矩形 25"/>
            <p:cNvSpPr/>
            <p:nvPr/>
          </p:nvSpPr>
          <p:spPr>
            <a:xfrm>
              <a:off x="10844704" y="1298640"/>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移动考勤</a:t>
              </a:r>
            </a:p>
          </p:txBody>
        </p:sp>
        <p:sp>
          <p:nvSpPr>
            <p:cNvPr id="27" name="矩形 26"/>
            <p:cNvSpPr/>
            <p:nvPr/>
          </p:nvSpPr>
          <p:spPr>
            <a:xfrm>
              <a:off x="2991263" y="2658737"/>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移动报表</a:t>
              </a:r>
            </a:p>
          </p:txBody>
        </p:sp>
        <p:sp>
          <p:nvSpPr>
            <p:cNvPr id="28" name="矩形 27"/>
            <p:cNvSpPr/>
            <p:nvPr/>
          </p:nvSpPr>
          <p:spPr>
            <a:xfrm>
              <a:off x="4325217" y="2658737"/>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客户管理</a:t>
              </a:r>
            </a:p>
          </p:txBody>
        </p:sp>
        <p:sp>
          <p:nvSpPr>
            <p:cNvPr id="29" name="矩形 28"/>
            <p:cNvSpPr/>
            <p:nvPr/>
          </p:nvSpPr>
          <p:spPr>
            <a:xfrm>
              <a:off x="5657740" y="2658737"/>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移动邮件</a:t>
              </a:r>
            </a:p>
          </p:txBody>
        </p:sp>
        <p:sp>
          <p:nvSpPr>
            <p:cNvPr id="30" name="矩形 29"/>
            <p:cNvSpPr/>
            <p:nvPr/>
          </p:nvSpPr>
          <p:spPr>
            <a:xfrm>
              <a:off x="6956866" y="2658737"/>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项目管理</a:t>
              </a:r>
            </a:p>
          </p:txBody>
        </p:sp>
        <p:sp>
          <p:nvSpPr>
            <p:cNvPr id="31" name="矩形 30"/>
            <p:cNvSpPr/>
            <p:nvPr/>
          </p:nvSpPr>
          <p:spPr>
            <a:xfrm>
              <a:off x="8257900" y="2658737"/>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移动备忘</a:t>
              </a:r>
            </a:p>
          </p:txBody>
        </p:sp>
        <p:sp>
          <p:nvSpPr>
            <p:cNvPr id="32" name="矩形 31"/>
            <p:cNvSpPr/>
            <p:nvPr/>
          </p:nvSpPr>
          <p:spPr>
            <a:xfrm>
              <a:off x="9561322" y="2658737"/>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移动网站</a:t>
              </a:r>
            </a:p>
          </p:txBody>
        </p:sp>
        <p:sp>
          <p:nvSpPr>
            <p:cNvPr id="33" name="矩形 32"/>
            <p:cNvSpPr/>
            <p:nvPr/>
          </p:nvSpPr>
          <p:spPr>
            <a:xfrm>
              <a:off x="10864744" y="2658737"/>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移动</a:t>
              </a:r>
              <a:endParaRPr lang="en-US" altLang="zh-CN" sz="1400" b="1" smtClean="0">
                <a:solidFill>
                  <a:schemeClr val="bg1"/>
                </a:solidFill>
                <a:latin typeface="微软雅黑" panose="020B0503020204020204" pitchFamily="34" charset="-122"/>
                <a:ea typeface="微软雅黑" panose="020B0503020204020204" pitchFamily="34" charset="-122"/>
              </a:endParaRPr>
            </a:p>
            <a:p>
              <a:pPr algn="ctr" fontAlgn="auto">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通讯录</a:t>
              </a:r>
            </a:p>
          </p:txBody>
        </p:sp>
        <p:sp>
          <p:nvSpPr>
            <p:cNvPr id="34" name="矩形 33"/>
            <p:cNvSpPr/>
            <p:nvPr/>
          </p:nvSpPr>
          <p:spPr>
            <a:xfrm>
              <a:off x="2991263" y="4030535"/>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新闻公告</a:t>
              </a:r>
            </a:p>
          </p:txBody>
        </p:sp>
        <p:sp>
          <p:nvSpPr>
            <p:cNvPr id="35" name="矩形 34"/>
            <p:cNvSpPr/>
            <p:nvPr/>
          </p:nvSpPr>
          <p:spPr>
            <a:xfrm>
              <a:off x="4328557" y="4030535"/>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任务事项</a:t>
              </a:r>
              <a:endParaRPr lang="en-US" altLang="zh-CN" sz="1400" b="1" smtClean="0">
                <a:solidFill>
                  <a:schemeClr val="bg1"/>
                </a:solidFill>
                <a:latin typeface="微软雅黑" panose="020B0503020204020204" pitchFamily="34" charset="-122"/>
                <a:ea typeface="微软雅黑" panose="020B0503020204020204" pitchFamily="34" charset="-122"/>
              </a:endParaRPr>
            </a:p>
          </p:txBody>
        </p:sp>
        <p:sp>
          <p:nvSpPr>
            <p:cNvPr id="36" name="矩形 35"/>
            <p:cNvSpPr/>
            <p:nvPr/>
          </p:nvSpPr>
          <p:spPr>
            <a:xfrm>
              <a:off x="5676347" y="4030535"/>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公文组件 </a:t>
              </a:r>
            </a:p>
          </p:txBody>
        </p:sp>
        <p:sp>
          <p:nvSpPr>
            <p:cNvPr id="37" name="矩形 36"/>
            <p:cNvSpPr/>
            <p:nvPr/>
          </p:nvSpPr>
          <p:spPr>
            <a:xfrm>
              <a:off x="6975473" y="4030535"/>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语音组件</a:t>
              </a:r>
            </a:p>
          </p:txBody>
        </p:sp>
        <p:sp>
          <p:nvSpPr>
            <p:cNvPr id="38" name="矩形 37"/>
            <p:cNvSpPr/>
            <p:nvPr/>
          </p:nvSpPr>
          <p:spPr>
            <a:xfrm>
              <a:off x="8278417" y="4030535"/>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图像组件</a:t>
              </a:r>
            </a:p>
          </p:txBody>
        </p:sp>
        <p:sp>
          <p:nvSpPr>
            <p:cNvPr id="39" name="矩形 38"/>
            <p:cNvSpPr/>
            <p:nvPr/>
          </p:nvSpPr>
          <p:spPr>
            <a:xfrm>
              <a:off x="9581359" y="4030535"/>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定位组件</a:t>
              </a:r>
            </a:p>
          </p:txBody>
        </p:sp>
        <p:sp>
          <p:nvSpPr>
            <p:cNvPr id="40" name="矩形 39"/>
            <p:cNvSpPr/>
            <p:nvPr/>
          </p:nvSpPr>
          <p:spPr>
            <a:xfrm>
              <a:off x="10884781" y="4030535"/>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手写组件</a:t>
              </a:r>
            </a:p>
          </p:txBody>
        </p:sp>
        <p:sp>
          <p:nvSpPr>
            <p:cNvPr id="41" name="矩形 40"/>
            <p:cNvSpPr/>
            <p:nvPr/>
          </p:nvSpPr>
          <p:spPr>
            <a:xfrm>
              <a:off x="1764660" y="1275752"/>
              <a:ext cx="1117828" cy="5371214"/>
            </a:xfrm>
            <a:prstGeom prst="rect">
              <a:avLst/>
            </a:prstGeom>
            <a:solidFill>
              <a:srgbClr val="358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r>
                <a:rPr lang="zh-CN" altLang="en-US" sz="1600" smtClean="0">
                  <a:solidFill>
                    <a:schemeClr val="bg1"/>
                  </a:solidFill>
                  <a:latin typeface="微软雅黑" panose="020B0503020204020204" pitchFamily="34" charset="-122"/>
                  <a:ea typeface="微软雅黑" panose="020B0503020204020204" pitchFamily="34" charset="-122"/>
                </a:rPr>
                <a:t>泛微</a:t>
              </a:r>
              <a:r>
                <a:rPr lang="en-US" altLang="zh-CN" sz="1600" smtClean="0">
                  <a:solidFill>
                    <a:schemeClr val="bg1"/>
                  </a:solidFill>
                  <a:latin typeface="微软雅黑" panose="020B0503020204020204" pitchFamily="34" charset="-122"/>
                  <a:ea typeface="微软雅黑" panose="020B0503020204020204" pitchFamily="34" charset="-122"/>
                </a:rPr>
                <a:t>APP</a:t>
              </a:r>
              <a:r>
                <a:rPr lang="zh-CN" altLang="en-US" sz="1600" smtClean="0">
                  <a:solidFill>
                    <a:schemeClr val="bg1"/>
                  </a:solidFill>
                  <a:latin typeface="微软雅黑" panose="020B0503020204020204" pitchFamily="34" charset="-122"/>
                  <a:ea typeface="微软雅黑" panose="020B0503020204020204" pitchFamily="34" charset="-122"/>
                </a:rPr>
                <a:t>应用库提供丰富成熟的</a:t>
              </a:r>
              <a:r>
                <a:rPr lang="en-US" altLang="zh-CN" sz="1600" smtClean="0">
                  <a:solidFill>
                    <a:schemeClr val="bg1"/>
                  </a:solidFill>
                  <a:latin typeface="微软雅黑" panose="020B0503020204020204" pitchFamily="34" charset="-122"/>
                  <a:ea typeface="微软雅黑" panose="020B0503020204020204" pitchFamily="34" charset="-122"/>
                </a:rPr>
                <a:t>APP</a:t>
              </a:r>
              <a:r>
                <a:rPr lang="zh-CN" altLang="en-US" sz="1600" smtClean="0">
                  <a:solidFill>
                    <a:schemeClr val="bg1"/>
                  </a:solidFill>
                  <a:latin typeface="微软雅黑" panose="020B0503020204020204" pitchFamily="34" charset="-122"/>
                  <a:ea typeface="微软雅黑" panose="020B0503020204020204" pitchFamily="34" charset="-122"/>
                </a:rPr>
                <a:t>应用并向伙伴开放</a:t>
              </a:r>
              <a:r>
                <a:rPr lang="en-US" altLang="zh-CN" sz="1600" smtClean="0">
                  <a:solidFill>
                    <a:schemeClr val="bg1"/>
                  </a:solidFill>
                  <a:latin typeface="微软雅黑" panose="020B0503020204020204" pitchFamily="34" charset="-122"/>
                  <a:ea typeface="微软雅黑" panose="020B0503020204020204" pitchFamily="34" charset="-122"/>
                </a:rPr>
                <a:t>API</a:t>
              </a:r>
              <a:r>
                <a:rPr lang="zh-CN" altLang="en-US" sz="1600" smtClean="0">
                  <a:solidFill>
                    <a:schemeClr val="bg1"/>
                  </a:solidFill>
                  <a:latin typeface="微软雅黑" panose="020B0503020204020204" pitchFamily="34" charset="-122"/>
                  <a:ea typeface="微软雅黑" panose="020B0503020204020204" pitchFamily="34" charset="-122"/>
                </a:rPr>
                <a:t>接口共享智力成果</a:t>
              </a:r>
            </a:p>
          </p:txBody>
        </p:sp>
        <p:sp>
          <p:nvSpPr>
            <p:cNvPr id="42" name="十字形 41"/>
            <p:cNvSpPr/>
            <p:nvPr/>
          </p:nvSpPr>
          <p:spPr>
            <a:xfrm>
              <a:off x="3968831" y="2347041"/>
              <a:ext cx="173185" cy="184090"/>
            </a:xfrm>
            <a:prstGeom prst="plus">
              <a:avLst>
                <a:gd name="adj" fmla="val 36749"/>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43" name="矩形 42"/>
            <p:cNvSpPr/>
            <p:nvPr/>
          </p:nvSpPr>
          <p:spPr>
            <a:xfrm>
              <a:off x="2991263" y="5356553"/>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消息推送</a:t>
              </a:r>
              <a:endParaRPr lang="en-US" altLang="zh-CN" sz="1400" b="1" smtClean="0">
                <a:solidFill>
                  <a:schemeClr val="bg1"/>
                </a:solidFill>
                <a:latin typeface="微软雅黑" panose="020B0503020204020204" pitchFamily="34" charset="-122"/>
                <a:ea typeface="微软雅黑" panose="020B0503020204020204" pitchFamily="34" charset="-122"/>
              </a:endParaRPr>
            </a:p>
            <a:p>
              <a:pPr algn="ctr" fontAlgn="auto">
                <a:lnSpc>
                  <a:spcPct val="100000"/>
                </a:lnSpc>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组件</a:t>
              </a:r>
            </a:p>
          </p:txBody>
        </p:sp>
        <p:sp>
          <p:nvSpPr>
            <p:cNvPr id="44" name="矩形 43"/>
            <p:cNvSpPr/>
            <p:nvPr/>
          </p:nvSpPr>
          <p:spPr>
            <a:xfrm>
              <a:off x="4328557" y="5356553"/>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集成应用</a:t>
              </a:r>
              <a:endParaRPr lang="en-US" altLang="zh-CN" sz="1400" b="1" smtClean="0">
                <a:solidFill>
                  <a:schemeClr val="bg1"/>
                </a:solidFill>
                <a:latin typeface="微软雅黑" panose="020B0503020204020204" pitchFamily="34" charset="-122"/>
                <a:ea typeface="微软雅黑" panose="020B0503020204020204" pitchFamily="34" charset="-122"/>
              </a:endParaRPr>
            </a:p>
            <a:p>
              <a:pPr algn="ctr" fontAlgn="auto">
                <a:lnSpc>
                  <a:spcPct val="100000"/>
                </a:lnSpc>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组件</a:t>
              </a:r>
            </a:p>
          </p:txBody>
        </p:sp>
        <p:sp>
          <p:nvSpPr>
            <p:cNvPr id="45" name="矩形 44"/>
            <p:cNvSpPr/>
            <p:nvPr/>
          </p:nvSpPr>
          <p:spPr>
            <a:xfrm>
              <a:off x="5676347" y="5356553"/>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个性化</a:t>
              </a:r>
              <a:r>
                <a:rPr lang="en-US" altLang="zh-CN" sz="1400" b="1" smtClean="0">
                  <a:solidFill>
                    <a:schemeClr val="bg1"/>
                  </a:solidFill>
                  <a:latin typeface="微软雅黑" panose="020B0503020204020204" pitchFamily="34" charset="-122"/>
                  <a:ea typeface="微软雅黑" panose="020B0503020204020204" pitchFamily="34" charset="-122"/>
                </a:rPr>
                <a:t>UI</a:t>
              </a:r>
            </a:p>
            <a:p>
              <a:pPr algn="ctr" fontAlgn="auto">
                <a:lnSpc>
                  <a:spcPct val="100000"/>
                </a:lnSpc>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组件</a:t>
              </a:r>
            </a:p>
          </p:txBody>
        </p:sp>
        <p:sp>
          <p:nvSpPr>
            <p:cNvPr id="46" name="十字形 45"/>
            <p:cNvSpPr/>
            <p:nvPr/>
          </p:nvSpPr>
          <p:spPr>
            <a:xfrm>
              <a:off x="5275591" y="2347041"/>
              <a:ext cx="173185" cy="184090"/>
            </a:xfrm>
            <a:prstGeom prst="plus">
              <a:avLst>
                <a:gd name="adj" fmla="val 36749"/>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47" name="十字形 46"/>
            <p:cNvSpPr/>
            <p:nvPr/>
          </p:nvSpPr>
          <p:spPr>
            <a:xfrm>
              <a:off x="6566606" y="2347041"/>
              <a:ext cx="173185" cy="184090"/>
            </a:xfrm>
            <a:prstGeom prst="plus">
              <a:avLst>
                <a:gd name="adj" fmla="val 36749"/>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48" name="十字形 47"/>
            <p:cNvSpPr/>
            <p:nvPr/>
          </p:nvSpPr>
          <p:spPr>
            <a:xfrm>
              <a:off x="7967830" y="2347041"/>
              <a:ext cx="173185" cy="184090"/>
            </a:xfrm>
            <a:prstGeom prst="plus">
              <a:avLst>
                <a:gd name="adj" fmla="val 36749"/>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49" name="十字形 48"/>
            <p:cNvSpPr/>
            <p:nvPr/>
          </p:nvSpPr>
          <p:spPr>
            <a:xfrm>
              <a:off x="9274589" y="2347041"/>
              <a:ext cx="173185" cy="184090"/>
            </a:xfrm>
            <a:prstGeom prst="plus">
              <a:avLst>
                <a:gd name="adj" fmla="val 36749"/>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50" name="十字形 49"/>
            <p:cNvSpPr/>
            <p:nvPr/>
          </p:nvSpPr>
          <p:spPr>
            <a:xfrm>
              <a:off x="10565605" y="2347041"/>
              <a:ext cx="173185" cy="184090"/>
            </a:xfrm>
            <a:prstGeom prst="plus">
              <a:avLst>
                <a:gd name="adj" fmla="val 36749"/>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51" name="十字形 50"/>
            <p:cNvSpPr/>
            <p:nvPr/>
          </p:nvSpPr>
          <p:spPr>
            <a:xfrm>
              <a:off x="11872364" y="2347041"/>
              <a:ext cx="173185" cy="184090"/>
            </a:xfrm>
            <a:prstGeom prst="plus">
              <a:avLst>
                <a:gd name="adj" fmla="val 36749"/>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52" name="十字形 51"/>
            <p:cNvSpPr/>
            <p:nvPr/>
          </p:nvSpPr>
          <p:spPr>
            <a:xfrm>
              <a:off x="3968831" y="3689845"/>
              <a:ext cx="173185" cy="184090"/>
            </a:xfrm>
            <a:prstGeom prst="plus">
              <a:avLst>
                <a:gd name="adj" fmla="val 36749"/>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53" name="十字形 52"/>
            <p:cNvSpPr/>
            <p:nvPr/>
          </p:nvSpPr>
          <p:spPr>
            <a:xfrm>
              <a:off x="5275591" y="3689845"/>
              <a:ext cx="173185" cy="184090"/>
            </a:xfrm>
            <a:prstGeom prst="plus">
              <a:avLst>
                <a:gd name="adj" fmla="val 36749"/>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54" name="十字形 53"/>
            <p:cNvSpPr/>
            <p:nvPr/>
          </p:nvSpPr>
          <p:spPr>
            <a:xfrm>
              <a:off x="6566606" y="3689845"/>
              <a:ext cx="173185" cy="184090"/>
            </a:xfrm>
            <a:prstGeom prst="plus">
              <a:avLst>
                <a:gd name="adj" fmla="val 36749"/>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55" name="十字形 54"/>
            <p:cNvSpPr/>
            <p:nvPr/>
          </p:nvSpPr>
          <p:spPr>
            <a:xfrm>
              <a:off x="7967830" y="3689845"/>
              <a:ext cx="173185" cy="184090"/>
            </a:xfrm>
            <a:prstGeom prst="plus">
              <a:avLst>
                <a:gd name="adj" fmla="val 36749"/>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56" name="十字形 55"/>
            <p:cNvSpPr/>
            <p:nvPr/>
          </p:nvSpPr>
          <p:spPr>
            <a:xfrm>
              <a:off x="9274589" y="3689845"/>
              <a:ext cx="173185" cy="184090"/>
            </a:xfrm>
            <a:prstGeom prst="plus">
              <a:avLst>
                <a:gd name="adj" fmla="val 36749"/>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57" name="十字形 56"/>
            <p:cNvSpPr/>
            <p:nvPr/>
          </p:nvSpPr>
          <p:spPr>
            <a:xfrm>
              <a:off x="10565605" y="3689845"/>
              <a:ext cx="173185" cy="184090"/>
            </a:xfrm>
            <a:prstGeom prst="plus">
              <a:avLst>
                <a:gd name="adj" fmla="val 36749"/>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58" name="十字形 57"/>
            <p:cNvSpPr/>
            <p:nvPr/>
          </p:nvSpPr>
          <p:spPr>
            <a:xfrm>
              <a:off x="11872364" y="3689845"/>
              <a:ext cx="173185" cy="184090"/>
            </a:xfrm>
            <a:prstGeom prst="plus">
              <a:avLst>
                <a:gd name="adj" fmla="val 36749"/>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59" name="十字形 58"/>
            <p:cNvSpPr/>
            <p:nvPr/>
          </p:nvSpPr>
          <p:spPr>
            <a:xfrm>
              <a:off x="3968831" y="5049432"/>
              <a:ext cx="173185" cy="184090"/>
            </a:xfrm>
            <a:prstGeom prst="plus">
              <a:avLst>
                <a:gd name="adj" fmla="val 36749"/>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60" name="十字形 59"/>
            <p:cNvSpPr/>
            <p:nvPr/>
          </p:nvSpPr>
          <p:spPr>
            <a:xfrm>
              <a:off x="5275591" y="5049432"/>
              <a:ext cx="173185" cy="184090"/>
            </a:xfrm>
            <a:prstGeom prst="plus">
              <a:avLst>
                <a:gd name="adj" fmla="val 36749"/>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61" name="十字形 60"/>
            <p:cNvSpPr/>
            <p:nvPr/>
          </p:nvSpPr>
          <p:spPr>
            <a:xfrm>
              <a:off x="6566606" y="5049432"/>
              <a:ext cx="173185" cy="184090"/>
            </a:xfrm>
            <a:prstGeom prst="plus">
              <a:avLst>
                <a:gd name="adj" fmla="val 36749"/>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62" name="十字形 61"/>
            <p:cNvSpPr/>
            <p:nvPr/>
          </p:nvSpPr>
          <p:spPr>
            <a:xfrm>
              <a:off x="7967830" y="5049432"/>
              <a:ext cx="173185" cy="184090"/>
            </a:xfrm>
            <a:prstGeom prst="plus">
              <a:avLst>
                <a:gd name="adj" fmla="val 36749"/>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63" name="十字形 62"/>
            <p:cNvSpPr/>
            <p:nvPr/>
          </p:nvSpPr>
          <p:spPr>
            <a:xfrm>
              <a:off x="9274589" y="5049432"/>
              <a:ext cx="173185" cy="184090"/>
            </a:xfrm>
            <a:prstGeom prst="plus">
              <a:avLst>
                <a:gd name="adj" fmla="val 36749"/>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64" name="十字形 63"/>
            <p:cNvSpPr/>
            <p:nvPr/>
          </p:nvSpPr>
          <p:spPr>
            <a:xfrm>
              <a:off x="10565605" y="5049432"/>
              <a:ext cx="173185" cy="184090"/>
            </a:xfrm>
            <a:prstGeom prst="plus">
              <a:avLst>
                <a:gd name="adj" fmla="val 36749"/>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65" name="十字形 64"/>
            <p:cNvSpPr/>
            <p:nvPr/>
          </p:nvSpPr>
          <p:spPr>
            <a:xfrm>
              <a:off x="11872364" y="5049432"/>
              <a:ext cx="173185" cy="184090"/>
            </a:xfrm>
            <a:prstGeom prst="plus">
              <a:avLst>
                <a:gd name="adj" fmla="val 36749"/>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66" name="十字形 65"/>
            <p:cNvSpPr/>
            <p:nvPr/>
          </p:nvSpPr>
          <p:spPr>
            <a:xfrm>
              <a:off x="4016063" y="6358666"/>
              <a:ext cx="173185" cy="184090"/>
            </a:xfrm>
            <a:prstGeom prst="plus">
              <a:avLst>
                <a:gd name="adj" fmla="val 36749"/>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67" name="十字形 66"/>
            <p:cNvSpPr/>
            <p:nvPr/>
          </p:nvSpPr>
          <p:spPr>
            <a:xfrm>
              <a:off x="5322823" y="6358666"/>
              <a:ext cx="173185" cy="184090"/>
            </a:xfrm>
            <a:prstGeom prst="plus">
              <a:avLst>
                <a:gd name="adj" fmla="val 36749"/>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68" name="十字形 67"/>
            <p:cNvSpPr/>
            <p:nvPr/>
          </p:nvSpPr>
          <p:spPr>
            <a:xfrm>
              <a:off x="6613838" y="6358666"/>
              <a:ext cx="173185" cy="184090"/>
            </a:xfrm>
            <a:prstGeom prst="plus">
              <a:avLst>
                <a:gd name="adj" fmla="val 36749"/>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69" name="矩形 68"/>
            <p:cNvSpPr/>
            <p:nvPr/>
          </p:nvSpPr>
          <p:spPr>
            <a:xfrm>
              <a:off x="6998851" y="5356553"/>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二维码</a:t>
              </a:r>
              <a:endParaRPr lang="en-US" altLang="zh-CN" sz="1400" b="1" smtClean="0">
                <a:solidFill>
                  <a:schemeClr val="bg1"/>
                </a:solidFill>
                <a:latin typeface="微软雅黑" panose="020B0503020204020204" pitchFamily="34" charset="-122"/>
                <a:ea typeface="微软雅黑" panose="020B0503020204020204" pitchFamily="34" charset="-122"/>
              </a:endParaRPr>
            </a:p>
            <a:p>
              <a:pPr algn="ctr" fontAlgn="auto">
                <a:lnSpc>
                  <a:spcPct val="100000"/>
                </a:lnSpc>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组件</a:t>
              </a:r>
            </a:p>
          </p:txBody>
        </p:sp>
        <p:sp>
          <p:nvSpPr>
            <p:cNvPr id="70" name="十字形 69"/>
            <p:cNvSpPr/>
            <p:nvPr/>
          </p:nvSpPr>
          <p:spPr>
            <a:xfrm>
              <a:off x="7936342" y="6358666"/>
              <a:ext cx="173185" cy="184090"/>
            </a:xfrm>
            <a:prstGeom prst="plus">
              <a:avLst>
                <a:gd name="adj" fmla="val 36749"/>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71" name="矩形 70"/>
            <p:cNvSpPr/>
            <p:nvPr/>
          </p:nvSpPr>
          <p:spPr>
            <a:xfrm>
              <a:off x="8321355" y="5356553"/>
              <a:ext cx="1249031" cy="127973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微信公众号服务</a:t>
              </a:r>
            </a:p>
          </p:txBody>
        </p:sp>
        <p:sp>
          <p:nvSpPr>
            <p:cNvPr id="72" name="十字形 71"/>
            <p:cNvSpPr/>
            <p:nvPr/>
          </p:nvSpPr>
          <p:spPr>
            <a:xfrm>
              <a:off x="9290334" y="6358666"/>
              <a:ext cx="173185" cy="184090"/>
            </a:xfrm>
            <a:prstGeom prst="plus">
              <a:avLst>
                <a:gd name="adj" fmla="val 36749"/>
              </a:avLst>
            </a:prstGeom>
            <a:solidFill>
              <a:schemeClr val="bg1">
                <a:lumMod val="6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sp>
          <p:nvSpPr>
            <p:cNvPr id="73" name="矩形 72"/>
            <p:cNvSpPr/>
            <p:nvPr/>
          </p:nvSpPr>
          <p:spPr>
            <a:xfrm>
              <a:off x="9643859" y="5356553"/>
              <a:ext cx="1249031" cy="1279733"/>
            </a:xfrm>
            <a:prstGeom prst="rect">
              <a:avLst/>
            </a:prstGeom>
            <a:solidFill>
              <a:srgbClr val="358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00000"/>
                </a:lnSpc>
                <a:spcBef>
                  <a:spcPts val="0"/>
                </a:spcBef>
                <a:spcAft>
                  <a:spcPts val="0"/>
                </a:spcAft>
              </a:pPr>
              <a:r>
                <a:rPr lang="zh-CN" altLang="en-US" sz="1400" b="1" smtClean="0">
                  <a:solidFill>
                    <a:schemeClr val="bg1"/>
                  </a:solidFill>
                  <a:latin typeface="微软雅黑" panose="020B0503020204020204" pitchFamily="34" charset="-122"/>
                  <a:ea typeface="微软雅黑" panose="020B0503020204020204" pitchFamily="34" charset="-122"/>
                </a:rPr>
                <a:t>更多</a:t>
              </a:r>
              <a:r>
                <a:rPr lang="en-US" altLang="zh-CN" sz="1400" b="1" smtClean="0">
                  <a:solidFill>
                    <a:schemeClr val="bg1"/>
                  </a:solidFill>
                  <a:latin typeface="微软雅黑" panose="020B0503020204020204" pitchFamily="34" charset="-122"/>
                  <a:ea typeface="微软雅黑" panose="020B0503020204020204" pitchFamily="34" charset="-122"/>
                </a:rPr>
                <a:t>….</a:t>
              </a:r>
              <a:endParaRPr lang="zh-CN" altLang="en-US" sz="1400" b="1" smtClean="0">
                <a:solidFill>
                  <a:schemeClr val="bg1"/>
                </a:solidFill>
                <a:latin typeface="微软雅黑" panose="020B0503020204020204" pitchFamily="34" charset="-122"/>
                <a:ea typeface="微软雅黑" panose="020B0503020204020204" pitchFamily="34" charset="-122"/>
              </a:endParaRPr>
            </a:p>
          </p:txBody>
        </p:sp>
        <p:sp>
          <p:nvSpPr>
            <p:cNvPr id="74" name="十字形 73"/>
            <p:cNvSpPr/>
            <p:nvPr/>
          </p:nvSpPr>
          <p:spPr>
            <a:xfrm>
              <a:off x="10612838" y="6358666"/>
              <a:ext cx="173185" cy="184090"/>
            </a:xfrm>
            <a:prstGeom prst="plus">
              <a:avLst>
                <a:gd name="adj" fmla="val 36749"/>
              </a:avLst>
            </a:prstGeom>
            <a:solidFill>
              <a:srgbClr val="358FCB"/>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prstClr val="white"/>
                </a:solidFill>
                <a:latin typeface="微软雅黑" panose="020B0503020204020204" pitchFamily="34" charset="-122"/>
                <a:ea typeface="微软雅黑" panose="020B0503020204020204" pitchFamily="34" charset="-122"/>
              </a:endParaRPr>
            </a:p>
          </p:txBody>
        </p:sp>
      </p:grpSp>
      <p:sp>
        <p:nvSpPr>
          <p:cNvPr id="75"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76"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77"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78"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79"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80"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81"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82" name="Shape 1259"/>
          <p:cNvSpPr/>
          <p:nvPr/>
        </p:nvSpPr>
        <p:spPr>
          <a:xfrm>
            <a:off x="194424" y="4906233"/>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83" name="Shape 1259"/>
          <p:cNvSpPr/>
          <p:nvPr/>
        </p:nvSpPr>
        <p:spPr>
          <a:xfrm>
            <a:off x="194424" y="545384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移动</a:t>
            </a:r>
            <a:r>
              <a:rPr lang="zh-CN" altLang="en-US" dirty="0" smtClean="0">
                <a:solidFill>
                  <a:srgbClr val="C00000"/>
                </a:solidFill>
                <a:latin typeface="微软雅黑" panose="020B0503020204020204" pitchFamily="34" charset="-122"/>
                <a:ea typeface="微软雅黑" panose="020B0503020204020204" pitchFamily="34" charset="-122"/>
              </a:rPr>
              <a:t>技术    </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84"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63423464"/>
      </p:ext>
    </p:extLst>
  </p:cSld>
  <p:clrMapOvr>
    <a:masterClrMapping/>
  </p:clrMapOvr>
  <p:transition spd="slow">
    <p:wipe dir="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a:solidFill>
                  <a:schemeClr val="bg1">
                    <a:lumMod val="50000"/>
                  </a:schemeClr>
                </a:solidFill>
                <a:latin typeface="微软雅黑" panose="020B0503020204020204" pitchFamily="34" charset="-122"/>
                <a:ea typeface="微软雅黑" panose="020B0503020204020204" pitchFamily="34" charset="-122"/>
              </a:rPr>
              <a:t>移动</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技术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丰富的移动应用</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1824607" y="1058249"/>
            <a:ext cx="2808312" cy="5228999"/>
            <a:chOff x="1699643" y="1111332"/>
            <a:chExt cx="2808312" cy="5228999"/>
          </a:xfrm>
        </p:grpSpPr>
        <p:pic>
          <p:nvPicPr>
            <p:cNvPr id="78" name="Picture 3" descr="C:\Users\HenryWang\Desktop\925会议\New\whiteph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9643" y="1111332"/>
              <a:ext cx="2808312" cy="5228999"/>
            </a:xfrm>
            <a:prstGeom prst="rect">
              <a:avLst/>
            </a:prstGeom>
            <a:noFill/>
            <a:extLst>
              <a:ext uri="{909E8E84-426E-40DD-AFC4-6F175D3DCCD1}">
                <a14:hiddenFill xmlns:a14="http://schemas.microsoft.com/office/drawing/2010/main">
                  <a:solidFill>
                    <a:srgbClr val="FFFFFF"/>
                  </a:solidFill>
                </a14:hiddenFill>
              </a:ext>
            </a:extLst>
          </p:spPr>
        </p:pic>
        <p:pic>
          <p:nvPicPr>
            <p:cNvPr id="79" name="图片 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8833" y="1944780"/>
              <a:ext cx="2038026" cy="3593620"/>
            </a:xfrm>
            <a:prstGeom prst="rect">
              <a:avLst/>
            </a:prstGeom>
            <a:ln>
              <a:solidFill>
                <a:srgbClr val="358FCB"/>
              </a:solidFill>
            </a:ln>
          </p:spPr>
        </p:pic>
      </p:grpSp>
      <p:grpSp>
        <p:nvGrpSpPr>
          <p:cNvPr id="6" name="组合 5"/>
          <p:cNvGrpSpPr/>
          <p:nvPr/>
        </p:nvGrpSpPr>
        <p:grpSpPr>
          <a:xfrm>
            <a:off x="5072909" y="1058249"/>
            <a:ext cx="2808312" cy="5228999"/>
            <a:chOff x="4476049" y="1105770"/>
            <a:chExt cx="2808312" cy="5228999"/>
          </a:xfrm>
        </p:grpSpPr>
        <p:pic>
          <p:nvPicPr>
            <p:cNvPr id="80" name="Picture 3" descr="C:\Users\HenryWang\Desktop\925会议\New\whiteph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6049" y="1105770"/>
              <a:ext cx="2808312" cy="5228999"/>
            </a:xfrm>
            <a:prstGeom prst="rect">
              <a:avLst/>
            </a:prstGeom>
            <a:noFill/>
            <a:extLst>
              <a:ext uri="{909E8E84-426E-40DD-AFC4-6F175D3DCCD1}">
                <a14:hiddenFill xmlns:a14="http://schemas.microsoft.com/office/drawing/2010/main">
                  <a:solidFill>
                    <a:srgbClr val="FFFFFF"/>
                  </a:solidFill>
                </a14:hiddenFill>
              </a:ext>
            </a:extLst>
          </p:spPr>
        </p:pic>
        <p:pic>
          <p:nvPicPr>
            <p:cNvPr id="81" name="图片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4051" y="1939218"/>
              <a:ext cx="2020401" cy="3593620"/>
            </a:xfrm>
            <a:prstGeom prst="rect">
              <a:avLst/>
            </a:prstGeom>
            <a:ln>
              <a:solidFill>
                <a:srgbClr val="358FCB"/>
              </a:solidFill>
            </a:ln>
          </p:spPr>
        </p:pic>
      </p:grpSp>
      <p:grpSp>
        <p:nvGrpSpPr>
          <p:cNvPr id="5" name="组合 4"/>
          <p:cNvGrpSpPr/>
          <p:nvPr/>
        </p:nvGrpSpPr>
        <p:grpSpPr>
          <a:xfrm>
            <a:off x="8321210" y="1074007"/>
            <a:ext cx="2808312" cy="5228999"/>
            <a:chOff x="7284361" y="1111332"/>
            <a:chExt cx="2808312" cy="5228999"/>
          </a:xfrm>
        </p:grpSpPr>
        <p:pic>
          <p:nvPicPr>
            <p:cNvPr id="82" name="Picture 3" descr="C:\Users\HenryWang\Desktop\925会议\New\whiteph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4361" y="1111332"/>
              <a:ext cx="2808312" cy="5228999"/>
            </a:xfrm>
            <a:prstGeom prst="rect">
              <a:avLst/>
            </a:prstGeom>
            <a:noFill/>
            <a:extLst>
              <a:ext uri="{909E8E84-426E-40DD-AFC4-6F175D3DCCD1}">
                <a14:hiddenFill xmlns:a14="http://schemas.microsoft.com/office/drawing/2010/main">
                  <a:solidFill>
                    <a:srgbClr val="FFFFFF"/>
                  </a:solidFill>
                </a14:hiddenFill>
              </a:ext>
            </a:extLst>
          </p:spPr>
        </p:pic>
        <p:pic>
          <p:nvPicPr>
            <p:cNvPr id="83" name="图片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2363" y="1944780"/>
              <a:ext cx="2020401" cy="3593620"/>
            </a:xfrm>
            <a:prstGeom prst="rect">
              <a:avLst/>
            </a:prstGeom>
            <a:ln>
              <a:solidFill>
                <a:srgbClr val="358FCB"/>
              </a:solidFill>
            </a:ln>
          </p:spPr>
        </p:pic>
      </p:grpSp>
      <p:sp>
        <p:nvSpPr>
          <p:cNvPr id="12"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13"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14"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16"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17"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18"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9"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0" name="Shape 1259"/>
          <p:cNvSpPr/>
          <p:nvPr/>
        </p:nvSpPr>
        <p:spPr>
          <a:xfrm>
            <a:off x="194424" y="4906233"/>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1" name="Shape 1259"/>
          <p:cNvSpPr/>
          <p:nvPr/>
        </p:nvSpPr>
        <p:spPr>
          <a:xfrm>
            <a:off x="194424" y="545384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a:t>
            </a:r>
            <a:r>
              <a:rPr lang="zh-CN" altLang="en-US" dirty="0">
                <a:solidFill>
                  <a:srgbClr val="C00000"/>
                </a:solidFill>
                <a:latin typeface="微软雅黑" panose="020B0503020204020204" pitchFamily="34" charset="-122"/>
                <a:ea typeface="微软雅黑" panose="020B0503020204020204" pitchFamily="34" charset="-122"/>
              </a:rPr>
              <a:t> 移动</a:t>
            </a:r>
            <a:r>
              <a:rPr lang="zh-CN" altLang="en-US" dirty="0" smtClean="0">
                <a:solidFill>
                  <a:srgbClr val="C00000"/>
                </a:solidFill>
                <a:latin typeface="微软雅黑" panose="020B0503020204020204" pitchFamily="34" charset="-122"/>
                <a:ea typeface="微软雅黑" panose="020B0503020204020204" pitchFamily="34" charset="-122"/>
              </a:rPr>
              <a:t>技术    </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22" name="Shape 1259"/>
          <p:cNvSpPr/>
          <p:nvPr/>
        </p:nvSpPr>
        <p:spPr>
          <a:xfrm>
            <a:off x="194424" y="6016179"/>
            <a:ext cx="1505219"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 云应用技术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88821624"/>
      </p:ext>
    </p:extLst>
  </p:cSld>
  <p:clrMapOvr>
    <a:masterClrMapping/>
  </p:clrMapOvr>
  <p:transition spd="slow">
    <p:wipe dir="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云应用技术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云商店</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20" name="Picture 5" descr="E:\我的工作目录\2016年会ppt\未来发展.png"/>
          <p:cNvPicPr>
            <a:picLocks noChangeAspect="1" noChangeArrowheads="1"/>
          </p:cNvPicPr>
          <p:nvPr/>
        </p:nvPicPr>
        <p:blipFill>
          <a:blip r:embed="rId3" cstate="print"/>
          <a:srcRect/>
          <a:stretch>
            <a:fillRect/>
          </a:stretch>
        </p:blipFill>
        <p:spPr bwMode="auto">
          <a:xfrm>
            <a:off x="1629328" y="1265906"/>
            <a:ext cx="6202541" cy="4651905"/>
          </a:xfrm>
          <a:prstGeom prst="rect">
            <a:avLst/>
          </a:prstGeom>
          <a:noFill/>
          <a:effectLst>
            <a:outerShdw blurRad="50800" dist="38100" dir="5400000" algn="t" rotWithShape="0">
              <a:prstClr val="black">
                <a:alpha val="40000"/>
              </a:prstClr>
            </a:outerShdw>
          </a:effectLst>
        </p:spPr>
      </p:pic>
      <p:grpSp>
        <p:nvGrpSpPr>
          <p:cNvPr id="4" name="组合 3"/>
          <p:cNvGrpSpPr/>
          <p:nvPr/>
        </p:nvGrpSpPr>
        <p:grpSpPr>
          <a:xfrm>
            <a:off x="7678200" y="1936145"/>
            <a:ext cx="761368" cy="3484705"/>
            <a:chOff x="7509758" y="1861529"/>
            <a:chExt cx="971724" cy="4447484"/>
          </a:xfrm>
        </p:grpSpPr>
        <p:sp>
          <p:nvSpPr>
            <p:cNvPr id="22" name="椭圆 21"/>
            <p:cNvSpPr/>
            <p:nvPr/>
          </p:nvSpPr>
          <p:spPr>
            <a:xfrm>
              <a:off x="7525137" y="1861529"/>
              <a:ext cx="956345" cy="95634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Picture 6" descr="E:\我的工作目录\2016年会ppt\连接.png"/>
            <p:cNvPicPr>
              <a:picLocks noChangeAspect="1" noChangeArrowheads="1"/>
            </p:cNvPicPr>
            <p:nvPr/>
          </p:nvPicPr>
          <p:blipFill>
            <a:blip r:embed="rId4" cstate="print"/>
            <a:srcRect/>
            <a:stretch>
              <a:fillRect/>
            </a:stretch>
          </p:blipFill>
          <p:spPr bwMode="auto">
            <a:xfrm>
              <a:off x="7747809" y="2104926"/>
              <a:ext cx="482003" cy="482003"/>
            </a:xfrm>
            <a:prstGeom prst="rect">
              <a:avLst/>
            </a:prstGeom>
            <a:solidFill>
              <a:srgbClr val="92D050"/>
            </a:solidFill>
          </p:spPr>
        </p:pic>
        <p:sp>
          <p:nvSpPr>
            <p:cNvPr id="25" name="椭圆 24"/>
            <p:cNvSpPr/>
            <p:nvPr/>
          </p:nvSpPr>
          <p:spPr>
            <a:xfrm>
              <a:off x="7509758" y="3532335"/>
              <a:ext cx="956345" cy="956345"/>
            </a:xfrm>
            <a:prstGeom prst="ellipse">
              <a:avLst/>
            </a:prstGeom>
            <a:solidFill>
              <a:srgbClr val="28B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 </a:t>
              </a:r>
              <a:endParaRPr lang="zh-CN" altLang="en-US" dirty="0"/>
            </a:p>
          </p:txBody>
        </p:sp>
        <p:pic>
          <p:nvPicPr>
            <p:cNvPr id="26" name="Picture 7" descr="E:\我的工作目录\2016年会ppt\行业.png"/>
            <p:cNvPicPr>
              <a:picLocks noChangeAspect="1" noChangeArrowheads="1"/>
            </p:cNvPicPr>
            <p:nvPr/>
          </p:nvPicPr>
          <p:blipFill>
            <a:blip r:embed="rId5" cstate="print"/>
            <a:srcRect/>
            <a:stretch>
              <a:fillRect/>
            </a:stretch>
          </p:blipFill>
          <p:spPr bwMode="auto">
            <a:xfrm>
              <a:off x="7764588" y="3799503"/>
              <a:ext cx="473613" cy="473613"/>
            </a:xfrm>
            <a:prstGeom prst="rect">
              <a:avLst/>
            </a:prstGeom>
            <a:noFill/>
          </p:spPr>
        </p:pic>
        <p:sp>
          <p:nvSpPr>
            <p:cNvPr id="28" name="椭圆 27"/>
            <p:cNvSpPr/>
            <p:nvPr/>
          </p:nvSpPr>
          <p:spPr>
            <a:xfrm>
              <a:off x="7518224" y="5352668"/>
              <a:ext cx="956345" cy="956345"/>
            </a:xfrm>
            <a:prstGeom prst="ellipse">
              <a:avLst/>
            </a:prstGeom>
            <a:solidFill>
              <a:srgbClr val="049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Picture 8" descr="E:\我的工作目录\2016年会ppt\集成.png"/>
            <p:cNvPicPr>
              <a:picLocks noChangeAspect="1" noChangeArrowheads="1"/>
            </p:cNvPicPr>
            <p:nvPr/>
          </p:nvPicPr>
          <p:blipFill>
            <a:blip r:embed="rId6" cstate="print"/>
            <a:srcRect/>
            <a:stretch>
              <a:fillRect/>
            </a:stretch>
          </p:blipFill>
          <p:spPr bwMode="auto">
            <a:xfrm>
              <a:off x="7739422" y="5586358"/>
              <a:ext cx="532336" cy="532336"/>
            </a:xfrm>
            <a:prstGeom prst="rect">
              <a:avLst/>
            </a:prstGeom>
            <a:noFill/>
          </p:spPr>
        </p:pic>
      </p:grpSp>
      <p:sp>
        <p:nvSpPr>
          <p:cNvPr id="30" name="标题 4"/>
          <p:cNvSpPr>
            <a:spLocks noGrp="1"/>
          </p:cNvSpPr>
          <p:nvPr/>
        </p:nvSpPr>
        <p:spPr>
          <a:xfrm>
            <a:off x="8541043" y="1745827"/>
            <a:ext cx="3502567" cy="10009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zh-CN" altLang="en-US" sz="1600" dirty="0" smtClean="0">
                <a:solidFill>
                  <a:schemeClr val="bg1">
                    <a:lumMod val="50000"/>
                  </a:schemeClr>
                </a:solidFill>
                <a:latin typeface="微软雅黑" pitchFamily="34" charset="-122"/>
                <a:ea typeface="微软雅黑" pitchFamily="34" charset="-122"/>
              </a:rPr>
              <a:t>通过云商店连接客户、销售、项目、客服、技术、伙伴</a:t>
            </a:r>
            <a:endParaRPr lang="zh-CN" altLang="en-US" sz="1600" dirty="0" smtClean="0">
              <a:solidFill>
                <a:schemeClr val="bg1">
                  <a:lumMod val="50000"/>
                </a:schemeClr>
              </a:solidFill>
              <a:latin typeface="微软雅黑" pitchFamily="34" charset="-122"/>
              <a:ea typeface="微软雅黑" pitchFamily="34" charset="-122"/>
              <a:sym typeface="+mn-ea"/>
            </a:endParaRPr>
          </a:p>
        </p:txBody>
      </p:sp>
      <p:sp>
        <p:nvSpPr>
          <p:cNvPr id="31" name="标题 4"/>
          <p:cNvSpPr>
            <a:spLocks noGrp="1"/>
          </p:cNvSpPr>
          <p:nvPr/>
        </p:nvSpPr>
        <p:spPr>
          <a:xfrm>
            <a:off x="8541043" y="3138852"/>
            <a:ext cx="3322665" cy="90601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zh-CN" altLang="en-US" sz="1600" dirty="0" smtClean="0">
                <a:solidFill>
                  <a:schemeClr val="bg1">
                    <a:lumMod val="50000"/>
                  </a:schemeClr>
                </a:solidFill>
                <a:latin typeface="微软雅黑" pitchFamily="34" charset="-122"/>
                <a:ea typeface="微软雅黑" pitchFamily="34" charset="-122"/>
              </a:rPr>
              <a:t>通过云商店分享更多不同行业的深度应用</a:t>
            </a:r>
            <a:endParaRPr lang="zh-CN" altLang="en-US" sz="1600" dirty="0" smtClean="0">
              <a:solidFill>
                <a:schemeClr val="bg1">
                  <a:lumMod val="50000"/>
                </a:schemeClr>
              </a:solidFill>
              <a:latin typeface="微软雅黑" pitchFamily="34" charset="-122"/>
              <a:ea typeface="微软雅黑" pitchFamily="34" charset="-122"/>
              <a:sym typeface="+mn-ea"/>
            </a:endParaRPr>
          </a:p>
        </p:txBody>
      </p:sp>
      <p:sp>
        <p:nvSpPr>
          <p:cNvPr id="32" name="标题 4"/>
          <p:cNvSpPr>
            <a:spLocks noGrp="1"/>
          </p:cNvSpPr>
          <p:nvPr/>
        </p:nvSpPr>
        <p:spPr>
          <a:xfrm>
            <a:off x="8541043" y="4671532"/>
            <a:ext cx="3322665" cy="8347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zh-CN" altLang="en-US" sz="1600" dirty="0" smtClean="0">
                <a:solidFill>
                  <a:schemeClr val="bg1">
                    <a:lumMod val="50000"/>
                  </a:schemeClr>
                </a:solidFill>
                <a:latin typeface="微软雅黑" pitchFamily="34" charset="-122"/>
                <a:ea typeface="微软雅黑" pitchFamily="34" charset="-122"/>
              </a:rPr>
              <a:t>通过云商店完成与大部分第三方主流厂商的标准模块集成应用落地</a:t>
            </a:r>
            <a:endParaRPr lang="zh-CN" altLang="en-US" sz="1600" dirty="0" smtClean="0">
              <a:solidFill>
                <a:schemeClr val="bg1">
                  <a:lumMod val="50000"/>
                </a:schemeClr>
              </a:solidFill>
              <a:latin typeface="微软雅黑" pitchFamily="34" charset="-122"/>
              <a:ea typeface="微软雅黑" pitchFamily="34" charset="-122"/>
              <a:sym typeface="+mn-ea"/>
            </a:endParaRPr>
          </a:p>
        </p:txBody>
      </p:sp>
      <p:sp>
        <p:nvSpPr>
          <p:cNvPr id="33" name="标题 4"/>
          <p:cNvSpPr>
            <a:spLocks noGrp="1"/>
          </p:cNvSpPr>
          <p:nvPr/>
        </p:nvSpPr>
        <p:spPr>
          <a:xfrm rot="1365552">
            <a:off x="2862695" y="2447682"/>
            <a:ext cx="950115" cy="5781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zh-CN" altLang="en-US" sz="2800" dirty="0" smtClean="0">
                <a:solidFill>
                  <a:schemeClr val="bg1"/>
                </a:solidFill>
                <a:latin typeface="微软雅黑" pitchFamily="34" charset="-122"/>
                <a:ea typeface="微软雅黑" pitchFamily="34" charset="-122"/>
                <a:sym typeface="+mn-ea"/>
              </a:rPr>
              <a:t>连接</a:t>
            </a:r>
          </a:p>
        </p:txBody>
      </p:sp>
      <p:sp>
        <p:nvSpPr>
          <p:cNvPr id="34" name="标题 4"/>
          <p:cNvSpPr>
            <a:spLocks noGrp="1"/>
          </p:cNvSpPr>
          <p:nvPr/>
        </p:nvSpPr>
        <p:spPr>
          <a:xfrm>
            <a:off x="2645980" y="3321535"/>
            <a:ext cx="950115" cy="5781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zh-CN" altLang="en-US" sz="2800" dirty="0" smtClean="0">
                <a:solidFill>
                  <a:schemeClr val="bg1"/>
                </a:solidFill>
                <a:latin typeface="微软雅黑" pitchFamily="34" charset="-122"/>
                <a:ea typeface="微软雅黑" pitchFamily="34" charset="-122"/>
                <a:sym typeface="+mn-ea"/>
              </a:rPr>
              <a:t>行业</a:t>
            </a:r>
          </a:p>
        </p:txBody>
      </p:sp>
      <p:sp>
        <p:nvSpPr>
          <p:cNvPr id="35" name="标题 4"/>
          <p:cNvSpPr>
            <a:spLocks noGrp="1"/>
          </p:cNvSpPr>
          <p:nvPr/>
        </p:nvSpPr>
        <p:spPr>
          <a:xfrm rot="19995978">
            <a:off x="2746648" y="4319825"/>
            <a:ext cx="950115" cy="57814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zh-CN" altLang="en-US" sz="2800" dirty="0" smtClean="0">
                <a:solidFill>
                  <a:schemeClr val="bg1"/>
                </a:solidFill>
                <a:latin typeface="微软雅黑" pitchFamily="34" charset="-122"/>
                <a:ea typeface="微软雅黑" pitchFamily="34" charset="-122"/>
                <a:sym typeface="+mn-ea"/>
              </a:rPr>
              <a:t>集成</a:t>
            </a:r>
          </a:p>
        </p:txBody>
      </p:sp>
      <p:sp>
        <p:nvSpPr>
          <p:cNvPr id="17"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18"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19"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21"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24"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27"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6"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7" name="Shape 1259"/>
          <p:cNvSpPr/>
          <p:nvPr/>
        </p:nvSpPr>
        <p:spPr>
          <a:xfrm>
            <a:off x="194424" y="4906233"/>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8" name="Shape 1259"/>
          <p:cNvSpPr/>
          <p:nvPr/>
        </p:nvSpPr>
        <p:spPr>
          <a:xfrm>
            <a:off x="194424" y="545384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39" name="Shape 1259"/>
          <p:cNvSpPr/>
          <p:nvPr/>
        </p:nvSpPr>
        <p:spPr>
          <a:xfrm>
            <a:off x="194424" y="6001451"/>
            <a:ext cx="1505218"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 云应用技术    </a:t>
            </a:r>
            <a:endParaRPr lang="zh-CN" altLang="en-US"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67964571"/>
      </p:ext>
    </p:extLst>
  </p:cSld>
  <p:clrMapOvr>
    <a:masterClrMapping/>
  </p:clrMapOvr>
  <p:transition spd="slow">
    <p:wipe dir="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云应用技术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云商店</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标题 4"/>
          <p:cNvSpPr>
            <a:spLocks noGrp="1"/>
          </p:cNvSpPr>
          <p:nvPr/>
        </p:nvSpPr>
        <p:spPr>
          <a:xfrm>
            <a:off x="2174726" y="5229778"/>
            <a:ext cx="3746500" cy="88084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zh-CN" altLang="en-US" sz="1200" dirty="0" smtClean="0">
                <a:solidFill>
                  <a:schemeClr val="bg1">
                    <a:lumMod val="50000"/>
                  </a:schemeClr>
                </a:solidFill>
                <a:latin typeface="微软雅黑" pitchFamily="34" charset="-122"/>
                <a:ea typeface="微软雅黑" pitchFamily="34" charset="-122"/>
              </a:rPr>
              <a:t>核心模块依</a:t>
            </a:r>
            <a:r>
              <a:rPr lang="zh-CN" altLang="en-US" sz="1200" smtClean="0">
                <a:solidFill>
                  <a:schemeClr val="bg1">
                    <a:lumMod val="50000"/>
                  </a:schemeClr>
                </a:solidFill>
                <a:latin typeface="微软雅黑" pitchFamily="34" charset="-122"/>
                <a:ea typeface="微软雅黑" pitchFamily="34" charset="-122"/>
              </a:rPr>
              <a:t>然是提供核心支撑，</a:t>
            </a:r>
            <a:r>
              <a:rPr lang="zh-CN" altLang="en-US" sz="1200" dirty="0" smtClean="0">
                <a:solidFill>
                  <a:schemeClr val="bg1">
                    <a:lumMod val="50000"/>
                  </a:schemeClr>
                </a:solidFill>
                <a:latin typeface="微软雅黑" pitchFamily="34" charset="-122"/>
                <a:ea typeface="微软雅黑" pitchFamily="34" charset="-122"/>
              </a:rPr>
              <a:t>另外增加前后端常用数据和接口</a:t>
            </a:r>
            <a:r>
              <a:rPr lang="en-US" altLang="zh-CN" sz="1200" dirty="0" smtClean="0">
                <a:solidFill>
                  <a:schemeClr val="bg1">
                    <a:lumMod val="50000"/>
                  </a:schemeClr>
                </a:solidFill>
                <a:latin typeface="微软雅黑" pitchFamily="34" charset="-122"/>
                <a:ea typeface="微软雅黑" pitchFamily="34" charset="-122"/>
              </a:rPr>
              <a:t>API</a:t>
            </a:r>
            <a:r>
              <a:rPr lang="zh-CN" altLang="en-US" sz="1200" dirty="0" smtClean="0">
                <a:solidFill>
                  <a:schemeClr val="bg1">
                    <a:lumMod val="50000"/>
                  </a:schemeClr>
                </a:solidFill>
                <a:latin typeface="微软雅黑" pitchFamily="34" charset="-122"/>
                <a:ea typeface="微软雅黑" pitchFamily="34" charset="-122"/>
              </a:rPr>
              <a:t>、各应用间协同的</a:t>
            </a:r>
            <a:r>
              <a:rPr lang="en-US" altLang="zh-CN" sz="1200" dirty="0" smtClean="0">
                <a:solidFill>
                  <a:schemeClr val="bg1">
                    <a:lumMod val="50000"/>
                  </a:schemeClr>
                </a:solidFill>
                <a:latin typeface="微软雅黑" pitchFamily="34" charset="-122"/>
                <a:ea typeface="微软雅黑" pitchFamily="34" charset="-122"/>
              </a:rPr>
              <a:t>API</a:t>
            </a:r>
            <a:r>
              <a:rPr lang="zh-CN" altLang="en-US" sz="1200" dirty="0" smtClean="0">
                <a:solidFill>
                  <a:schemeClr val="bg1">
                    <a:lumMod val="50000"/>
                  </a:schemeClr>
                </a:solidFill>
                <a:latin typeface="微软雅黑" pitchFamily="34" charset="-122"/>
                <a:ea typeface="微软雅黑" pitchFamily="34" charset="-122"/>
              </a:rPr>
              <a:t>，让各应用之间互相集成</a:t>
            </a:r>
            <a:endParaRPr lang="zh-CN" altLang="en-US" sz="1200" dirty="0">
              <a:solidFill>
                <a:schemeClr val="bg1">
                  <a:lumMod val="50000"/>
                </a:schemeClr>
              </a:solidFill>
              <a:latin typeface="微软雅黑" pitchFamily="34" charset="-122"/>
              <a:ea typeface="微软雅黑" pitchFamily="34" charset="-122"/>
            </a:endParaRPr>
          </a:p>
        </p:txBody>
      </p:sp>
      <p:pic>
        <p:nvPicPr>
          <p:cNvPr id="21" name="Picture 3" descr="E:\我的工作目录\2016年会ppt\云商店icon.png"/>
          <p:cNvPicPr>
            <a:picLocks noChangeAspect="1" noChangeArrowheads="1"/>
          </p:cNvPicPr>
          <p:nvPr/>
        </p:nvPicPr>
        <p:blipFill>
          <a:blip r:embed="rId3" cstate="print"/>
          <a:srcRect/>
          <a:stretch>
            <a:fillRect/>
          </a:stretch>
        </p:blipFill>
        <p:spPr bwMode="auto">
          <a:xfrm>
            <a:off x="3513171" y="2788585"/>
            <a:ext cx="930275" cy="930275"/>
          </a:xfrm>
          <a:prstGeom prst="rect">
            <a:avLst/>
          </a:prstGeom>
          <a:noFill/>
        </p:spPr>
      </p:pic>
      <p:sp>
        <p:nvSpPr>
          <p:cNvPr id="22" name="椭圆 21"/>
          <p:cNvSpPr/>
          <p:nvPr/>
        </p:nvSpPr>
        <p:spPr>
          <a:xfrm>
            <a:off x="2757260" y="2209742"/>
            <a:ext cx="2474752" cy="2474752"/>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 name="泪滴形 22"/>
          <p:cNvSpPr/>
          <p:nvPr/>
        </p:nvSpPr>
        <p:spPr>
          <a:xfrm rot="8100000">
            <a:off x="3628728" y="1711581"/>
            <a:ext cx="673081" cy="673081"/>
          </a:xfrm>
          <a:prstGeom prst="teardrop">
            <a:avLst/>
          </a:prstGeom>
          <a:solidFill>
            <a:srgbClr val="FF9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 name="泪滴形 23"/>
          <p:cNvSpPr/>
          <p:nvPr/>
        </p:nvSpPr>
        <p:spPr>
          <a:xfrm rot="15300000">
            <a:off x="4915040" y="3585122"/>
            <a:ext cx="673081" cy="673081"/>
          </a:xfrm>
          <a:prstGeom prst="teardrop">
            <a:avLst/>
          </a:prstGeom>
          <a:solidFill>
            <a:srgbClr val="28B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 name="泪滴形 24"/>
          <p:cNvSpPr/>
          <p:nvPr/>
        </p:nvSpPr>
        <p:spPr>
          <a:xfrm rot="10800000">
            <a:off x="4863310" y="2316986"/>
            <a:ext cx="673081" cy="673081"/>
          </a:xfrm>
          <a:prstGeom prst="teardrop">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 name="泪滴形 25"/>
          <p:cNvSpPr/>
          <p:nvPr/>
        </p:nvSpPr>
        <p:spPr>
          <a:xfrm rot="5400000">
            <a:off x="2438892" y="2291818"/>
            <a:ext cx="673081" cy="673081"/>
          </a:xfrm>
          <a:prstGeom prst="teardrop">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7" name="泪滴形 26"/>
          <p:cNvSpPr/>
          <p:nvPr/>
        </p:nvSpPr>
        <p:spPr>
          <a:xfrm>
            <a:off x="2457068" y="3744511"/>
            <a:ext cx="673081" cy="673081"/>
          </a:xfrm>
          <a:prstGeom prst="teardrop">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latin typeface="微软雅黑" panose="020B0503020204020204" pitchFamily="34" charset="-122"/>
              <a:ea typeface="微软雅黑" panose="020B0503020204020204" pitchFamily="34" charset="-122"/>
            </a:endParaRPr>
          </a:p>
        </p:txBody>
      </p:sp>
      <p:sp>
        <p:nvSpPr>
          <p:cNvPr id="28" name="泪滴形 27"/>
          <p:cNvSpPr/>
          <p:nvPr/>
        </p:nvSpPr>
        <p:spPr>
          <a:xfrm rot="18900000">
            <a:off x="3655296" y="4296789"/>
            <a:ext cx="673081" cy="673081"/>
          </a:xfrm>
          <a:prstGeom prst="teardrop">
            <a:avLst/>
          </a:prstGeom>
          <a:solidFill>
            <a:srgbClr val="049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31" name="Picture 5" descr="E:\我的工作目录\2016年会ppt\云商店技术架构\2.png"/>
          <p:cNvPicPr>
            <a:picLocks noChangeAspect="1" noChangeArrowheads="1"/>
          </p:cNvPicPr>
          <p:nvPr/>
        </p:nvPicPr>
        <p:blipFill>
          <a:blip r:embed="rId4" cstate="print"/>
          <a:srcRect/>
          <a:stretch>
            <a:fillRect/>
          </a:stretch>
        </p:blipFill>
        <p:spPr bwMode="auto">
          <a:xfrm>
            <a:off x="3774030" y="4399312"/>
            <a:ext cx="459691" cy="459691"/>
          </a:xfrm>
          <a:prstGeom prst="rect">
            <a:avLst/>
          </a:prstGeom>
          <a:noFill/>
        </p:spPr>
      </p:pic>
      <p:pic>
        <p:nvPicPr>
          <p:cNvPr id="32" name="Picture 6" descr="E:\我的工作目录\2016年会ppt\云商店技术架构\3.png"/>
          <p:cNvPicPr>
            <a:picLocks noChangeAspect="1" noChangeArrowheads="1"/>
          </p:cNvPicPr>
          <p:nvPr/>
        </p:nvPicPr>
        <p:blipFill>
          <a:blip r:embed="rId5" cstate="print"/>
          <a:srcRect/>
          <a:stretch>
            <a:fillRect/>
          </a:stretch>
        </p:blipFill>
        <p:spPr bwMode="auto">
          <a:xfrm>
            <a:off x="5007213" y="3677859"/>
            <a:ext cx="484858" cy="484858"/>
          </a:xfrm>
          <a:prstGeom prst="rect">
            <a:avLst/>
          </a:prstGeom>
          <a:noFill/>
        </p:spPr>
      </p:pic>
      <p:pic>
        <p:nvPicPr>
          <p:cNvPr id="33" name="Picture 7" descr="E:\我的工作目录\2016年会ppt\云商店技术架构\4.png"/>
          <p:cNvPicPr>
            <a:picLocks noChangeAspect="1" noChangeArrowheads="1"/>
          </p:cNvPicPr>
          <p:nvPr/>
        </p:nvPicPr>
        <p:blipFill>
          <a:blip r:embed="rId6" cstate="print"/>
          <a:srcRect/>
          <a:stretch>
            <a:fillRect/>
          </a:stretch>
        </p:blipFill>
        <p:spPr bwMode="auto">
          <a:xfrm>
            <a:off x="2549238" y="3845596"/>
            <a:ext cx="451345" cy="451345"/>
          </a:xfrm>
          <a:prstGeom prst="rect">
            <a:avLst/>
          </a:prstGeom>
          <a:noFill/>
        </p:spPr>
      </p:pic>
      <p:pic>
        <p:nvPicPr>
          <p:cNvPr id="34" name="Picture 8" descr="E:\我的工作目录\2016年会ppt\云商店技术架构\5.png"/>
          <p:cNvPicPr>
            <a:picLocks noChangeAspect="1" noChangeArrowheads="1"/>
          </p:cNvPicPr>
          <p:nvPr/>
        </p:nvPicPr>
        <p:blipFill>
          <a:blip r:embed="rId7" cstate="print"/>
          <a:srcRect/>
          <a:stretch>
            <a:fillRect/>
          </a:stretch>
        </p:blipFill>
        <p:spPr bwMode="auto">
          <a:xfrm>
            <a:off x="2515683" y="2369177"/>
            <a:ext cx="526801" cy="526801"/>
          </a:xfrm>
          <a:prstGeom prst="rect">
            <a:avLst/>
          </a:prstGeom>
          <a:noFill/>
        </p:spPr>
      </p:pic>
      <p:pic>
        <p:nvPicPr>
          <p:cNvPr id="35" name="Picture 9" descr="E:\我的工作目录\2016年会ppt\云商店技术架构\6.png"/>
          <p:cNvPicPr>
            <a:picLocks noChangeAspect="1" noChangeArrowheads="1"/>
          </p:cNvPicPr>
          <p:nvPr/>
        </p:nvPicPr>
        <p:blipFill>
          <a:blip r:embed="rId8" cstate="print"/>
          <a:srcRect/>
          <a:stretch>
            <a:fillRect/>
          </a:stretch>
        </p:blipFill>
        <p:spPr bwMode="auto">
          <a:xfrm>
            <a:off x="3732085" y="1865837"/>
            <a:ext cx="459691" cy="459691"/>
          </a:xfrm>
          <a:prstGeom prst="rect">
            <a:avLst/>
          </a:prstGeom>
          <a:noFill/>
        </p:spPr>
      </p:pic>
      <p:pic>
        <p:nvPicPr>
          <p:cNvPr id="36" name="Picture 10" descr="E:\我的工作目录\2016年会ppt\云商店技术架构\6.png"/>
          <p:cNvPicPr>
            <a:picLocks noChangeAspect="1" noChangeArrowheads="1"/>
          </p:cNvPicPr>
          <p:nvPr/>
        </p:nvPicPr>
        <p:blipFill>
          <a:blip r:embed="rId9" cstate="print"/>
          <a:srcRect/>
          <a:stretch>
            <a:fillRect/>
          </a:stretch>
        </p:blipFill>
        <p:spPr bwMode="auto">
          <a:xfrm>
            <a:off x="4982075" y="2444182"/>
            <a:ext cx="459661" cy="459661"/>
          </a:xfrm>
          <a:prstGeom prst="rect">
            <a:avLst/>
          </a:prstGeom>
          <a:noFill/>
        </p:spPr>
      </p:pic>
      <p:sp>
        <p:nvSpPr>
          <p:cNvPr id="37" name="标题 4"/>
          <p:cNvSpPr>
            <a:spLocks noGrp="1"/>
          </p:cNvSpPr>
          <p:nvPr/>
        </p:nvSpPr>
        <p:spPr>
          <a:xfrm>
            <a:off x="3535139" y="1211452"/>
            <a:ext cx="950252" cy="314228"/>
          </a:xfrm>
          <a:prstGeom prst="rect">
            <a:avLst/>
          </a:prstGeom>
          <a:solidFill>
            <a:srgbClr val="FF9E36"/>
          </a:solidFill>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zh-CN" altLang="en-US" sz="1200" dirty="0" smtClean="0">
                <a:solidFill>
                  <a:schemeClr val="bg1"/>
                </a:solidFill>
                <a:latin typeface="微软雅黑" panose="020B0503020204020204" pitchFamily="34" charset="-122"/>
                <a:ea typeface="微软雅黑" panose="020B0503020204020204" pitchFamily="34" charset="-122"/>
              </a:rPr>
              <a:t>私有云</a:t>
            </a:r>
            <a:endParaRPr lang="zh-CN" altLang="en-US" sz="1200" dirty="0">
              <a:solidFill>
                <a:schemeClr val="bg1"/>
              </a:solidFill>
              <a:latin typeface="微软雅黑" pitchFamily="34" charset="-122"/>
              <a:ea typeface="微软雅黑" pitchFamily="34" charset="-122"/>
            </a:endParaRPr>
          </a:p>
        </p:txBody>
      </p:sp>
      <p:sp>
        <p:nvSpPr>
          <p:cNvPr id="39" name="标题 4"/>
          <p:cNvSpPr>
            <a:spLocks noGrp="1"/>
          </p:cNvSpPr>
          <p:nvPr/>
        </p:nvSpPr>
        <p:spPr>
          <a:xfrm>
            <a:off x="3513065" y="3721158"/>
            <a:ext cx="906909" cy="38449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独立升级</a:t>
            </a:r>
            <a:endParaRPr lang="zh-CN" altLang="en-US" sz="1200" dirty="0">
              <a:solidFill>
                <a:schemeClr val="bg1">
                  <a:lumMod val="50000"/>
                </a:schemeClr>
              </a:solidFill>
              <a:latin typeface="微软雅黑" pitchFamily="34" charset="-122"/>
              <a:ea typeface="微软雅黑" pitchFamily="34" charset="-122"/>
            </a:endParaRPr>
          </a:p>
        </p:txBody>
      </p:sp>
      <p:sp>
        <p:nvSpPr>
          <p:cNvPr id="40" name="标题 4"/>
          <p:cNvSpPr>
            <a:spLocks noGrp="1"/>
          </p:cNvSpPr>
          <p:nvPr/>
        </p:nvSpPr>
        <p:spPr>
          <a:xfrm>
            <a:off x="8529580" y="1204747"/>
            <a:ext cx="950252" cy="314228"/>
          </a:xfrm>
          <a:prstGeom prst="rect">
            <a:avLst/>
          </a:prstGeom>
          <a:solidFill>
            <a:srgbClr val="28B09A"/>
          </a:solidFill>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zh-CN" altLang="en-US" sz="1200" dirty="0" smtClean="0">
                <a:solidFill>
                  <a:schemeClr val="bg1"/>
                </a:solidFill>
                <a:latin typeface="微软雅黑" panose="020B0503020204020204" pitchFamily="34" charset="-122"/>
                <a:ea typeface="微软雅黑" panose="020B0503020204020204" pitchFamily="34" charset="-122"/>
              </a:rPr>
              <a:t>公有云</a:t>
            </a:r>
            <a:endParaRPr lang="zh-CN" altLang="en-US" sz="1200" dirty="0">
              <a:solidFill>
                <a:schemeClr val="bg1"/>
              </a:solidFill>
              <a:latin typeface="微软雅黑" pitchFamily="34" charset="-122"/>
              <a:ea typeface="微软雅黑" pitchFamily="34" charset="-122"/>
            </a:endParaRPr>
          </a:p>
        </p:txBody>
      </p:sp>
      <p:pic>
        <p:nvPicPr>
          <p:cNvPr id="41" name="Picture 11" descr="E:\我的工作目录\2016年会ppt\云商店技术架构\泛微云.png"/>
          <p:cNvPicPr>
            <a:picLocks noChangeAspect="1" noChangeArrowheads="1"/>
          </p:cNvPicPr>
          <p:nvPr/>
        </p:nvPicPr>
        <p:blipFill>
          <a:blip r:embed="rId10" cstate="print"/>
          <a:srcRect/>
          <a:stretch>
            <a:fillRect/>
          </a:stretch>
        </p:blipFill>
        <p:spPr bwMode="auto">
          <a:xfrm>
            <a:off x="8323593" y="2546841"/>
            <a:ext cx="1490400" cy="876706"/>
          </a:xfrm>
          <a:prstGeom prst="rect">
            <a:avLst/>
          </a:prstGeom>
          <a:noFill/>
        </p:spPr>
      </p:pic>
      <p:cxnSp>
        <p:nvCxnSpPr>
          <p:cNvPr id="42" name="直接箭头连接符 41"/>
          <p:cNvCxnSpPr/>
          <p:nvPr/>
        </p:nvCxnSpPr>
        <p:spPr>
          <a:xfrm flipV="1">
            <a:off x="7565744" y="3359323"/>
            <a:ext cx="1140903" cy="1031842"/>
          </a:xfrm>
          <a:prstGeom prst="straightConnector1">
            <a:avLst/>
          </a:prstGeom>
          <a:ln>
            <a:solidFill>
              <a:srgbClr val="A8A8A8"/>
            </a:solidFill>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a:stCxn id="49" idx="0"/>
          </p:cNvCxnSpPr>
          <p:nvPr/>
        </p:nvCxnSpPr>
        <p:spPr>
          <a:xfrm flipV="1">
            <a:off x="8619507" y="3377498"/>
            <a:ext cx="256318" cy="1090567"/>
          </a:xfrm>
          <a:prstGeom prst="straightConnector1">
            <a:avLst/>
          </a:prstGeom>
          <a:ln>
            <a:solidFill>
              <a:srgbClr val="A8A8A8"/>
            </a:solidFill>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flipH="1" flipV="1">
            <a:off x="9235153" y="3350930"/>
            <a:ext cx="394283" cy="1098959"/>
          </a:xfrm>
          <a:prstGeom prst="straightConnector1">
            <a:avLst/>
          </a:prstGeom>
          <a:ln>
            <a:solidFill>
              <a:srgbClr val="A8A8A8"/>
            </a:solidFill>
            <a:headEnd type="triangle" w="med" len="med"/>
            <a:tailEnd type="none"/>
          </a:ln>
        </p:spPr>
        <p:style>
          <a:lnRef idx="1">
            <a:schemeClr val="accent1"/>
          </a:lnRef>
          <a:fillRef idx="0">
            <a:schemeClr val="accent1"/>
          </a:fillRef>
          <a:effectRef idx="0">
            <a:schemeClr val="accent1"/>
          </a:effectRef>
          <a:fontRef idx="minor">
            <a:schemeClr val="tx1"/>
          </a:fontRef>
        </p:style>
      </p:cxnSp>
      <p:sp>
        <p:nvSpPr>
          <p:cNvPr id="45" name="标题 4"/>
          <p:cNvSpPr>
            <a:spLocks noGrp="1"/>
          </p:cNvSpPr>
          <p:nvPr/>
        </p:nvSpPr>
        <p:spPr>
          <a:xfrm>
            <a:off x="8530977" y="1874467"/>
            <a:ext cx="906909" cy="336957"/>
          </a:xfrm>
          <a:prstGeom prst="rect">
            <a:avLst/>
          </a:prstGeom>
          <a:ln>
            <a:solidFill>
              <a:schemeClr val="bg1">
                <a:lumMod val="50000"/>
              </a:schemeClr>
            </a:solidFill>
            <a:prstDash val="dash"/>
          </a:ln>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独立升级</a:t>
            </a:r>
            <a:endParaRPr lang="zh-CN" altLang="en-US" sz="1200" dirty="0">
              <a:solidFill>
                <a:schemeClr val="bg1">
                  <a:lumMod val="50000"/>
                </a:schemeClr>
              </a:solidFill>
              <a:latin typeface="微软雅黑" pitchFamily="34" charset="-122"/>
              <a:ea typeface="微软雅黑" pitchFamily="34" charset="-122"/>
            </a:endParaRPr>
          </a:p>
        </p:txBody>
      </p:sp>
      <p:sp>
        <p:nvSpPr>
          <p:cNvPr id="46" name="标题 4"/>
          <p:cNvSpPr>
            <a:spLocks noGrp="1"/>
          </p:cNvSpPr>
          <p:nvPr/>
        </p:nvSpPr>
        <p:spPr>
          <a:xfrm>
            <a:off x="8547755" y="2839202"/>
            <a:ext cx="906909" cy="395680"/>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zh-CN" altLang="en-US" sz="1200" dirty="0" smtClean="0">
                <a:solidFill>
                  <a:schemeClr val="bg1"/>
                </a:solidFill>
                <a:latin typeface="微软雅黑" panose="020B0503020204020204" pitchFamily="34" charset="-122"/>
                <a:ea typeface="微软雅黑" panose="020B0503020204020204" pitchFamily="34" charset="-122"/>
              </a:rPr>
              <a:t>泛微云商店</a:t>
            </a:r>
            <a:endParaRPr lang="zh-CN" altLang="en-US" sz="1200" dirty="0">
              <a:solidFill>
                <a:schemeClr val="bg1"/>
              </a:solidFill>
              <a:latin typeface="微软雅黑" pitchFamily="34" charset="-122"/>
              <a:ea typeface="微软雅黑" pitchFamily="34" charset="-122"/>
            </a:endParaRPr>
          </a:p>
        </p:txBody>
      </p:sp>
      <p:sp>
        <p:nvSpPr>
          <p:cNvPr id="47" name="标题 4"/>
          <p:cNvSpPr>
            <a:spLocks noGrp="1"/>
          </p:cNvSpPr>
          <p:nvPr/>
        </p:nvSpPr>
        <p:spPr>
          <a:xfrm>
            <a:off x="6972023" y="5231461"/>
            <a:ext cx="906909" cy="336957"/>
          </a:xfrm>
          <a:prstGeom prst="rect">
            <a:avLst/>
          </a:prstGeom>
          <a:ln>
            <a:solidFill>
              <a:schemeClr val="bg1">
                <a:lumMod val="50000"/>
              </a:schemeClr>
            </a:solidFill>
            <a:prstDash val="dash"/>
          </a:ln>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独立升级</a:t>
            </a:r>
            <a:endParaRPr lang="zh-CN" altLang="en-US" sz="1200" dirty="0">
              <a:solidFill>
                <a:schemeClr val="bg1">
                  <a:lumMod val="50000"/>
                </a:schemeClr>
              </a:solidFill>
              <a:latin typeface="微软雅黑" pitchFamily="34" charset="-122"/>
              <a:ea typeface="微软雅黑" pitchFamily="34" charset="-122"/>
            </a:endParaRPr>
          </a:p>
        </p:txBody>
      </p:sp>
      <p:sp>
        <p:nvSpPr>
          <p:cNvPr id="48" name="圆角矩形 47"/>
          <p:cNvSpPr/>
          <p:nvPr/>
        </p:nvSpPr>
        <p:spPr>
          <a:xfrm>
            <a:off x="6852680" y="4466666"/>
            <a:ext cx="1140903" cy="511440"/>
          </a:xfrm>
          <a:prstGeom prst="roundRect">
            <a:avLst/>
          </a:prstGeom>
          <a:solidFill>
            <a:srgbClr val="FF9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latin typeface="微软雅黑" panose="020B0503020204020204" pitchFamily="34" charset="-122"/>
                <a:ea typeface="微软雅黑" panose="020B0503020204020204" pitchFamily="34" charset="-122"/>
              </a:rPr>
              <a:t>A</a:t>
            </a:r>
            <a:r>
              <a:rPr lang="zh-CN" altLang="en-US" dirty="0" smtClean="0">
                <a:latin typeface="微软雅黑" panose="020B0503020204020204" pitchFamily="34" charset="-122"/>
                <a:ea typeface="微软雅黑" panose="020B0503020204020204" pitchFamily="34" charset="-122"/>
              </a:rPr>
              <a:t>应用</a:t>
            </a:r>
            <a:endParaRPr lang="zh-CN" altLang="en-US" dirty="0">
              <a:latin typeface="微软雅黑" panose="020B0503020204020204" pitchFamily="34" charset="-122"/>
              <a:ea typeface="微软雅黑" panose="020B0503020204020204" pitchFamily="34" charset="-122"/>
            </a:endParaRPr>
          </a:p>
        </p:txBody>
      </p:sp>
      <p:sp>
        <p:nvSpPr>
          <p:cNvPr id="49" name="圆角矩形 48"/>
          <p:cNvSpPr/>
          <p:nvPr/>
        </p:nvSpPr>
        <p:spPr>
          <a:xfrm>
            <a:off x="8078871" y="4468065"/>
            <a:ext cx="1081271" cy="518718"/>
          </a:xfrm>
          <a:prstGeom prst="roundRect">
            <a:avLst/>
          </a:prstGeom>
          <a:solidFill>
            <a:srgbClr val="28B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latin typeface="微软雅黑" panose="020B0503020204020204" pitchFamily="34" charset="-122"/>
                <a:ea typeface="微软雅黑" panose="020B0503020204020204" pitchFamily="34" charset="-122"/>
              </a:rPr>
              <a:t>B</a:t>
            </a:r>
            <a:r>
              <a:rPr lang="zh-CN" altLang="en-US" dirty="0" smtClean="0">
                <a:latin typeface="微软雅黑" panose="020B0503020204020204" pitchFamily="34" charset="-122"/>
                <a:ea typeface="微软雅黑" panose="020B0503020204020204" pitchFamily="34" charset="-122"/>
              </a:rPr>
              <a:t>应用</a:t>
            </a:r>
            <a:endParaRPr lang="zh-CN" altLang="en-US" dirty="0">
              <a:latin typeface="微软雅黑" panose="020B0503020204020204" pitchFamily="34" charset="-122"/>
              <a:ea typeface="微软雅黑" panose="020B0503020204020204" pitchFamily="34" charset="-122"/>
            </a:endParaRPr>
          </a:p>
        </p:txBody>
      </p:sp>
      <p:sp>
        <p:nvSpPr>
          <p:cNvPr id="50" name="圆角矩形 49"/>
          <p:cNvSpPr/>
          <p:nvPr/>
        </p:nvSpPr>
        <p:spPr>
          <a:xfrm>
            <a:off x="9246339" y="4461074"/>
            <a:ext cx="1104550" cy="529886"/>
          </a:xfrm>
          <a:prstGeom prst="roundRect">
            <a:avLst/>
          </a:prstGeom>
          <a:solidFill>
            <a:srgbClr val="049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latin typeface="微软雅黑" panose="020B0503020204020204" pitchFamily="34" charset="-122"/>
                <a:ea typeface="微软雅黑" panose="020B0503020204020204" pitchFamily="34" charset="-122"/>
              </a:rPr>
              <a:t>C</a:t>
            </a:r>
            <a:r>
              <a:rPr lang="zh-CN" altLang="en-US" dirty="0" smtClean="0">
                <a:latin typeface="微软雅黑" panose="020B0503020204020204" pitchFamily="34" charset="-122"/>
                <a:ea typeface="微软雅黑" panose="020B0503020204020204" pitchFamily="34" charset="-122"/>
              </a:rPr>
              <a:t>应用</a:t>
            </a:r>
            <a:endParaRPr lang="zh-CN" altLang="en-US" dirty="0">
              <a:latin typeface="微软雅黑" panose="020B0503020204020204" pitchFamily="34" charset="-122"/>
              <a:ea typeface="微软雅黑" panose="020B0503020204020204" pitchFamily="34" charset="-122"/>
            </a:endParaRPr>
          </a:p>
        </p:txBody>
      </p:sp>
      <p:sp>
        <p:nvSpPr>
          <p:cNvPr id="51" name="圆角矩形 50"/>
          <p:cNvSpPr/>
          <p:nvPr/>
        </p:nvSpPr>
        <p:spPr>
          <a:xfrm>
            <a:off x="10422196" y="4454084"/>
            <a:ext cx="1104550" cy="529886"/>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cxnSp>
        <p:nvCxnSpPr>
          <p:cNvPr id="52" name="直接箭头连接符 51"/>
          <p:cNvCxnSpPr>
            <a:stCxn id="51" idx="0"/>
          </p:cNvCxnSpPr>
          <p:nvPr/>
        </p:nvCxnSpPr>
        <p:spPr>
          <a:xfrm flipH="1" flipV="1">
            <a:off x="9321841" y="3353730"/>
            <a:ext cx="1652630" cy="1100354"/>
          </a:xfrm>
          <a:prstGeom prst="straightConnector1">
            <a:avLst/>
          </a:prstGeom>
          <a:ln>
            <a:solidFill>
              <a:srgbClr val="A8A8A8"/>
            </a:solidFill>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53" name="直接连接符 52"/>
          <p:cNvCxnSpPr>
            <a:endCxn id="47" idx="0"/>
          </p:cNvCxnSpPr>
          <p:nvPr/>
        </p:nvCxnSpPr>
        <p:spPr>
          <a:xfrm>
            <a:off x="7423131" y="4986783"/>
            <a:ext cx="2347" cy="24467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4" name="标题 4"/>
          <p:cNvSpPr>
            <a:spLocks noGrp="1"/>
          </p:cNvSpPr>
          <p:nvPr/>
        </p:nvSpPr>
        <p:spPr>
          <a:xfrm>
            <a:off x="8173047" y="5232859"/>
            <a:ext cx="906909" cy="336957"/>
          </a:xfrm>
          <a:prstGeom prst="rect">
            <a:avLst/>
          </a:prstGeom>
          <a:ln>
            <a:solidFill>
              <a:schemeClr val="bg1">
                <a:lumMod val="50000"/>
              </a:schemeClr>
            </a:solidFill>
            <a:prstDash val="dash"/>
          </a:ln>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独立升级</a:t>
            </a:r>
            <a:endParaRPr lang="zh-CN" altLang="en-US" sz="1200" dirty="0">
              <a:solidFill>
                <a:schemeClr val="bg1">
                  <a:lumMod val="50000"/>
                </a:schemeClr>
              </a:solidFill>
              <a:latin typeface="微软雅黑" pitchFamily="34" charset="-122"/>
              <a:ea typeface="微软雅黑" pitchFamily="34" charset="-122"/>
            </a:endParaRPr>
          </a:p>
        </p:txBody>
      </p:sp>
      <p:cxnSp>
        <p:nvCxnSpPr>
          <p:cNvPr id="55" name="直接连接符 54"/>
          <p:cNvCxnSpPr>
            <a:endCxn id="54" idx="0"/>
          </p:cNvCxnSpPr>
          <p:nvPr/>
        </p:nvCxnSpPr>
        <p:spPr>
          <a:xfrm>
            <a:off x="8624155" y="4988181"/>
            <a:ext cx="2347" cy="24467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6" name="标题 4"/>
          <p:cNvSpPr>
            <a:spLocks noGrp="1"/>
          </p:cNvSpPr>
          <p:nvPr/>
        </p:nvSpPr>
        <p:spPr>
          <a:xfrm>
            <a:off x="9340515" y="5234257"/>
            <a:ext cx="906909" cy="336957"/>
          </a:xfrm>
          <a:prstGeom prst="rect">
            <a:avLst/>
          </a:prstGeom>
          <a:ln>
            <a:solidFill>
              <a:schemeClr val="bg1">
                <a:lumMod val="50000"/>
              </a:schemeClr>
            </a:solidFill>
            <a:prstDash val="dash"/>
          </a:ln>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独立升级</a:t>
            </a:r>
            <a:endParaRPr lang="zh-CN" altLang="en-US" sz="1200" dirty="0">
              <a:solidFill>
                <a:schemeClr val="bg1">
                  <a:lumMod val="50000"/>
                </a:schemeClr>
              </a:solidFill>
              <a:latin typeface="微软雅黑" pitchFamily="34" charset="-122"/>
              <a:ea typeface="微软雅黑" pitchFamily="34" charset="-122"/>
            </a:endParaRPr>
          </a:p>
        </p:txBody>
      </p:sp>
      <p:cxnSp>
        <p:nvCxnSpPr>
          <p:cNvPr id="57" name="直接连接符 56"/>
          <p:cNvCxnSpPr>
            <a:endCxn id="56" idx="0"/>
          </p:cNvCxnSpPr>
          <p:nvPr/>
        </p:nvCxnSpPr>
        <p:spPr>
          <a:xfrm>
            <a:off x="9791623" y="4989579"/>
            <a:ext cx="2347" cy="24467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8" name="标题 4"/>
          <p:cNvSpPr>
            <a:spLocks noGrp="1"/>
          </p:cNvSpPr>
          <p:nvPr/>
        </p:nvSpPr>
        <p:spPr>
          <a:xfrm>
            <a:off x="10516372" y="5227266"/>
            <a:ext cx="906909" cy="336957"/>
          </a:xfrm>
          <a:prstGeom prst="rect">
            <a:avLst/>
          </a:prstGeom>
          <a:ln>
            <a:solidFill>
              <a:schemeClr val="bg1">
                <a:lumMod val="50000"/>
              </a:schemeClr>
            </a:solidFill>
            <a:prstDash val="dash"/>
          </a:ln>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zh-CN" altLang="en-US" sz="1200" dirty="0" smtClean="0">
                <a:solidFill>
                  <a:schemeClr val="bg1">
                    <a:lumMod val="50000"/>
                  </a:schemeClr>
                </a:solidFill>
                <a:latin typeface="微软雅黑" panose="020B0503020204020204" pitchFamily="34" charset="-122"/>
                <a:ea typeface="微软雅黑" panose="020B0503020204020204" pitchFamily="34" charset="-122"/>
              </a:rPr>
              <a:t>独立升级</a:t>
            </a:r>
            <a:endParaRPr lang="zh-CN" altLang="en-US" sz="1200" dirty="0">
              <a:solidFill>
                <a:schemeClr val="bg1">
                  <a:lumMod val="50000"/>
                </a:schemeClr>
              </a:solidFill>
              <a:latin typeface="微软雅黑" pitchFamily="34" charset="-122"/>
              <a:ea typeface="微软雅黑" pitchFamily="34" charset="-122"/>
            </a:endParaRPr>
          </a:p>
        </p:txBody>
      </p:sp>
      <p:cxnSp>
        <p:nvCxnSpPr>
          <p:cNvPr id="59" name="直接连接符 58"/>
          <p:cNvCxnSpPr>
            <a:endCxn id="58" idx="0"/>
          </p:cNvCxnSpPr>
          <p:nvPr/>
        </p:nvCxnSpPr>
        <p:spPr>
          <a:xfrm>
            <a:off x="10967480" y="4982588"/>
            <a:ext cx="2347" cy="24467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H="1">
            <a:off x="8958317" y="2244981"/>
            <a:ext cx="1398" cy="37610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71"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72"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73"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74"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75"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76"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77"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78" name="Shape 1259"/>
          <p:cNvSpPr/>
          <p:nvPr/>
        </p:nvSpPr>
        <p:spPr>
          <a:xfrm>
            <a:off x="194424" y="4906233"/>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79" name="Shape 1259"/>
          <p:cNvSpPr/>
          <p:nvPr/>
        </p:nvSpPr>
        <p:spPr>
          <a:xfrm>
            <a:off x="194424" y="545384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80" name="Shape 1259"/>
          <p:cNvSpPr/>
          <p:nvPr/>
        </p:nvSpPr>
        <p:spPr>
          <a:xfrm>
            <a:off x="194424" y="6001451"/>
            <a:ext cx="1505218"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 云应用技术    </a:t>
            </a:r>
            <a:endParaRPr lang="zh-CN" altLang="en-US"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12141590"/>
      </p:ext>
    </p:extLst>
  </p:cSld>
  <p:clrMapOvr>
    <a:masterClrMapping/>
  </p:clrMapOvr>
  <p:transition spd="slow">
    <p:wipe dir="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71" y="214755"/>
            <a:ext cx="11760629" cy="553998"/>
          </a:xfrm>
          <a:prstGeom prst="rect">
            <a:avLst/>
          </a:prstGeom>
          <a:noFill/>
        </p:spPr>
        <p:txBody>
          <a:bodyPr wrap="square" rtlCol="0">
            <a:spAutoFit/>
          </a:bodyPr>
          <a:lstStyle/>
          <a:p>
            <a:pPr>
              <a:lnSpc>
                <a:spcPct val="150000"/>
              </a:lnSpc>
            </a:pP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云应用技术 </a:t>
            </a:r>
            <a:r>
              <a:rPr lang="en-US" altLang="zh-CN" sz="2000" b="1" dirty="0" smtClean="0">
                <a:solidFill>
                  <a:schemeClr val="bg1">
                    <a:lumMod val="50000"/>
                  </a:schemeClr>
                </a:solidFill>
                <a:latin typeface="微软雅黑" panose="020B0503020204020204" pitchFamily="34" charset="-122"/>
                <a:ea typeface="微软雅黑" panose="020B0503020204020204" pitchFamily="34" charset="-122"/>
              </a:rPr>
              <a:t>--- </a:t>
            </a:r>
            <a:r>
              <a:rPr lang="zh-CN" altLang="en-US" sz="2000" b="1" dirty="0" smtClean="0">
                <a:solidFill>
                  <a:schemeClr val="bg1">
                    <a:lumMod val="50000"/>
                  </a:schemeClr>
                </a:solidFill>
                <a:latin typeface="微软雅黑" panose="020B0503020204020204" pitchFamily="34" charset="-122"/>
                <a:ea typeface="微软雅黑" panose="020B0503020204020204" pitchFamily="34" charset="-122"/>
              </a:rPr>
              <a:t>云商店</a:t>
            </a:r>
            <a:endParaRPr lang="en-US" altLang="zh-CN" sz="2000"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36" name="Picture 2"/>
          <p:cNvPicPr>
            <a:picLocks noChangeAspect="1" noChangeArrowheads="1"/>
          </p:cNvPicPr>
          <p:nvPr/>
        </p:nvPicPr>
        <p:blipFill>
          <a:blip r:embed="rId3" cstate="print"/>
          <a:srcRect/>
          <a:stretch>
            <a:fillRect/>
          </a:stretch>
        </p:blipFill>
        <p:spPr bwMode="auto">
          <a:xfrm>
            <a:off x="1852862" y="1202698"/>
            <a:ext cx="9962659" cy="4845228"/>
          </a:xfrm>
          <a:prstGeom prst="rect">
            <a:avLst/>
          </a:prstGeom>
          <a:noFill/>
          <a:ln w="9525">
            <a:noFill/>
            <a:miter lim="800000"/>
            <a:headEnd/>
            <a:tailEnd/>
          </a:ln>
        </p:spPr>
      </p:pic>
      <p:sp>
        <p:nvSpPr>
          <p:cNvPr id="4" name="Shape 1254"/>
          <p:cNvSpPr/>
          <p:nvPr/>
        </p:nvSpPr>
        <p:spPr>
          <a:xfrm>
            <a:off x="194424" y="1605857"/>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部署方式    </a:t>
            </a:r>
            <a:endParaRPr dirty="0">
              <a:solidFill>
                <a:schemeClr val="tx1"/>
              </a:solidFill>
              <a:latin typeface="微软雅黑" panose="020B0503020204020204" pitchFamily="34" charset="-122"/>
              <a:ea typeface="微软雅黑" panose="020B0503020204020204" pitchFamily="34" charset="-122"/>
            </a:endParaRPr>
          </a:p>
        </p:txBody>
      </p:sp>
      <p:sp>
        <p:nvSpPr>
          <p:cNvPr id="5" name="Shape 1255"/>
          <p:cNvSpPr/>
          <p:nvPr/>
        </p:nvSpPr>
        <p:spPr>
          <a:xfrm>
            <a:off x="194424" y="1058249"/>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0365C0"/>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smtClean="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安全机制    </a:t>
            </a:r>
            <a:endParaRPr dirty="0">
              <a:solidFill>
                <a:schemeClr val="tx1"/>
              </a:solidFill>
              <a:latin typeface="微软雅黑" panose="020B0503020204020204" pitchFamily="34" charset="-122"/>
              <a:ea typeface="微软雅黑" panose="020B0503020204020204" pitchFamily="34" charset="-122"/>
            </a:endParaRPr>
          </a:p>
        </p:txBody>
      </p:sp>
      <p:sp>
        <p:nvSpPr>
          <p:cNvPr id="6" name="Shape 1256"/>
          <p:cNvSpPr/>
          <p:nvPr/>
        </p:nvSpPr>
        <p:spPr>
          <a:xfrm>
            <a:off x="194424" y="2153465"/>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数据备份    </a:t>
            </a:r>
            <a:endParaRPr dirty="0">
              <a:solidFill>
                <a:schemeClr val="tx1"/>
              </a:solidFill>
              <a:latin typeface="微软雅黑" panose="020B0503020204020204" pitchFamily="34" charset="-122"/>
              <a:ea typeface="微软雅黑" panose="020B0503020204020204" pitchFamily="34" charset="-122"/>
            </a:endParaRPr>
          </a:p>
        </p:txBody>
      </p:sp>
      <p:sp>
        <p:nvSpPr>
          <p:cNvPr id="7" name="Shape 1257"/>
          <p:cNvSpPr/>
          <p:nvPr/>
        </p:nvSpPr>
        <p:spPr>
          <a:xfrm>
            <a:off x="194424" y="2701073"/>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电子签章    </a:t>
            </a:r>
            <a:endParaRPr dirty="0">
              <a:solidFill>
                <a:schemeClr val="tx1"/>
              </a:solidFill>
              <a:latin typeface="微软雅黑" panose="020B0503020204020204" pitchFamily="34" charset="-122"/>
              <a:ea typeface="微软雅黑" panose="020B0503020204020204" pitchFamily="34" charset="-122"/>
            </a:endParaRPr>
          </a:p>
        </p:txBody>
      </p:sp>
      <p:sp>
        <p:nvSpPr>
          <p:cNvPr id="8" name="Shape 1258"/>
          <p:cNvSpPr/>
          <p:nvPr/>
        </p:nvSpPr>
        <p:spPr>
          <a:xfrm>
            <a:off x="194424" y="3248681"/>
            <a:ext cx="1300035" cy="288899"/>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dirty="0" smtClean="0">
                <a:solidFill>
                  <a:schemeClr val="tx1"/>
                </a:solidFill>
                <a:latin typeface="微软雅黑" panose="020B0503020204020204" pitchFamily="34" charset="-122"/>
                <a:ea typeface="微软雅黑" panose="020B0503020204020204" pitchFamily="34" charset="-122"/>
              </a:rPr>
              <a:t>⊚</a:t>
            </a:r>
            <a:r>
              <a:rPr 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加密方式    </a:t>
            </a:r>
            <a:endParaRPr dirty="0">
              <a:solidFill>
                <a:schemeClr val="tx1"/>
              </a:solidFill>
              <a:latin typeface="微软雅黑" panose="020B0503020204020204" pitchFamily="34" charset="-122"/>
              <a:ea typeface="微软雅黑" panose="020B0503020204020204" pitchFamily="34" charset="-122"/>
            </a:endParaRPr>
          </a:p>
        </p:txBody>
      </p:sp>
      <p:sp>
        <p:nvSpPr>
          <p:cNvPr id="9" name="Shape 1259"/>
          <p:cNvSpPr/>
          <p:nvPr/>
        </p:nvSpPr>
        <p:spPr>
          <a:xfrm>
            <a:off x="194424" y="378156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门户</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0" name="Shape 1260"/>
          <p:cNvSpPr/>
          <p:nvPr/>
        </p:nvSpPr>
        <p:spPr>
          <a:xfrm>
            <a:off x="194424" y="4343897"/>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a:t>
            </a:r>
            <a:r>
              <a:rPr lang="zh-CN" altLang="en-US" dirty="0" smtClean="0">
                <a:solidFill>
                  <a:schemeClr val="tx1"/>
                </a:solidFill>
                <a:latin typeface="微软雅黑" panose="020B0503020204020204" pitchFamily="34" charset="-122"/>
                <a:ea typeface="微软雅黑" panose="020B0503020204020204" pitchFamily="34" charset="-122"/>
              </a:rPr>
              <a:t>流程技术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1" name="Shape 1259"/>
          <p:cNvSpPr/>
          <p:nvPr/>
        </p:nvSpPr>
        <p:spPr>
          <a:xfrm>
            <a:off x="194424" y="4906233"/>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建模</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2" name="Shape 1259"/>
          <p:cNvSpPr/>
          <p:nvPr/>
        </p:nvSpPr>
        <p:spPr>
          <a:xfrm>
            <a:off x="194424" y="5453841"/>
            <a:ext cx="1300034"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 移动</a:t>
            </a:r>
            <a:r>
              <a:rPr lang="zh-CN" altLang="en-US" dirty="0" smtClean="0">
                <a:solidFill>
                  <a:schemeClr val="tx1"/>
                </a:solidFill>
                <a:latin typeface="微软雅黑" panose="020B0503020204020204" pitchFamily="34" charset="-122"/>
                <a:ea typeface="微软雅黑" panose="020B0503020204020204" pitchFamily="34" charset="-122"/>
              </a:rPr>
              <a:t>技术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3" name="Shape 1259"/>
          <p:cNvSpPr/>
          <p:nvPr/>
        </p:nvSpPr>
        <p:spPr>
          <a:xfrm>
            <a:off x="194424" y="6001451"/>
            <a:ext cx="1505218" cy="318355"/>
          </a:xfrm>
          <a:prstGeom prst="rect">
            <a:avLst/>
          </a:prstGeom>
          <a:ln w="12700">
            <a:miter lim="400000"/>
          </a:ln>
          <a:extLst>
            <a:ext uri="{C572A759-6A51-4108-AA02-DFA0A04FC94B}">
              <ma14:wrappingTextBoxFlag xmlns:ma14="http://schemas.microsoft.com/office/mac/drawingml/2011/main" xmlns="" val="1"/>
            </a:ext>
          </a:extLst>
        </p:spPr>
        <p:txBody>
          <a:bodyPr wrap="none" lIns="35718" tIns="35718" rIns="35718" bIns="35718" anchor="ctr">
            <a:spAutoFit/>
          </a:bodyPr>
          <a:lstStyle>
            <a:lvl1pPr algn="ctr" defTabSz="410765">
              <a:defRPr sz="1600">
                <a:solidFill>
                  <a:srgbClr val="A6AAA9"/>
                </a:solidFill>
                <a:latin typeface="Helvetica Light"/>
                <a:ea typeface="Helvetica Light"/>
                <a:cs typeface="Helvetica Light"/>
                <a:sym typeface="Helvetica Light"/>
              </a:defRPr>
            </a:lvl1pPr>
          </a:lstStyle>
          <a:p>
            <a:r>
              <a:rPr lang="zh-CN" altLang="en-US" dirty="0" smtClean="0">
                <a:solidFill>
                  <a:srgbClr val="C00000"/>
                </a:solidFill>
                <a:latin typeface="微软雅黑" panose="020B0503020204020204" pitchFamily="34" charset="-122"/>
                <a:ea typeface="微软雅黑" panose="020B0503020204020204" pitchFamily="34" charset="-122"/>
              </a:rPr>
              <a:t>⊚ 云应用技术    </a:t>
            </a:r>
            <a:endParaRPr lang="zh-CN" altLang="en-US" dirty="0">
              <a:solidFill>
                <a:srgbClr val="C0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7910376"/>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3149</TotalTime>
  <Words>8131</Words>
  <Application>Microsoft Office PowerPoint</Application>
  <PresentationFormat>宽屏</PresentationFormat>
  <Paragraphs>1730</Paragraphs>
  <Slides>119</Slides>
  <Notes>57</Notes>
  <HiddenSlides>0</HiddenSlides>
  <MMClips>0</MMClips>
  <ScaleCrop>false</ScaleCrop>
  <HeadingPairs>
    <vt:vector size="8" baseType="variant">
      <vt:variant>
        <vt:lpstr>已用的字体</vt:lpstr>
      </vt:variant>
      <vt:variant>
        <vt:i4>19</vt:i4>
      </vt:variant>
      <vt:variant>
        <vt:lpstr>主题</vt:lpstr>
      </vt:variant>
      <vt:variant>
        <vt:i4>1</vt:i4>
      </vt:variant>
      <vt:variant>
        <vt:lpstr>嵌入 OLE 服务器</vt:lpstr>
      </vt:variant>
      <vt:variant>
        <vt:i4>2</vt:i4>
      </vt:variant>
      <vt:variant>
        <vt:lpstr>幻灯片标题</vt:lpstr>
      </vt:variant>
      <vt:variant>
        <vt:i4>119</vt:i4>
      </vt:variant>
    </vt:vector>
  </HeadingPairs>
  <TitlesOfParts>
    <vt:vector size="141" baseType="lpstr">
      <vt:lpstr>Arial Unicode MS</vt:lpstr>
      <vt:lpstr>Batang</vt:lpstr>
      <vt:lpstr>Helvetica Light</vt:lpstr>
      <vt:lpstr>Roboto Condensed Regular</vt:lpstr>
      <vt:lpstr>黑体</vt:lpstr>
      <vt:lpstr>华文细黑</vt:lpstr>
      <vt:lpstr>宋体</vt:lpstr>
      <vt:lpstr>微软雅黑</vt:lpstr>
      <vt:lpstr>Arial</vt:lpstr>
      <vt:lpstr>Calibri</vt:lpstr>
      <vt:lpstr>Calibri Light</vt:lpstr>
      <vt:lpstr>Franklin Gothic Medium</vt:lpstr>
      <vt:lpstr>Helvetica</vt:lpstr>
      <vt:lpstr>Open Sans</vt:lpstr>
      <vt:lpstr>Roboto</vt:lpstr>
      <vt:lpstr>Segoe UI</vt:lpstr>
      <vt:lpstr>Segoe UI Light</vt:lpstr>
      <vt:lpstr>Times New Roman</vt:lpstr>
      <vt:lpstr>Wingdings</vt:lpstr>
      <vt:lpstr>Office Theme</vt:lpstr>
      <vt:lpstr>CorelDRAW</vt:lpstr>
      <vt:lpstr>Visio</vt:lpstr>
      <vt:lpstr>泛微E8政府行业解决方案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发文处理 --- 发文拟稿</vt:lpstr>
      <vt:lpstr>发文处理 --- 发文流转</vt:lpstr>
      <vt:lpstr>发文处理 --- 自动编号</vt:lpstr>
      <vt:lpstr>发文处理 --- 手写批注</vt:lpstr>
      <vt:lpstr>发文处理 --- 领导常用批示语</vt:lpstr>
      <vt:lpstr>发文处理 --- 领导会签</vt:lpstr>
      <vt:lpstr>发文处理 --- 痕迹保留</vt:lpstr>
      <vt:lpstr>发文处理 --- 签发</vt:lpstr>
      <vt:lpstr>发文处理 --- 自动套红</vt:lpstr>
      <vt:lpstr>发文处理 --- 套红模板</vt:lpstr>
      <vt:lpstr>发文处理 --- 电子签章</vt:lpstr>
      <vt:lpstr>发文处理 --- 联合盖章</vt:lpstr>
      <vt:lpstr>发文处理 --- 打印控制</vt:lpstr>
      <vt:lpstr>收文管理 --- 收文登记</vt:lpstr>
      <vt:lpstr>收文管理 --- 收文登记</vt:lpstr>
      <vt:lpstr>收文管理 --- 收文阅批</vt:lpstr>
      <vt:lpstr>收文管理 --- 收文传阅</vt:lpstr>
      <vt:lpstr>公文交换</vt:lpstr>
      <vt:lpstr>公文交换</vt:lpstr>
      <vt:lpstr>公文查询 --- 统一的公文库查询</vt:lpstr>
      <vt:lpstr>公文查询 --- 统一的公文监控</vt:lpstr>
      <vt:lpstr>公文查询 --- 报表统计分析</vt:lpstr>
      <vt:lpstr>移动公文 --- 公文审批</vt:lpstr>
      <vt:lpstr>移动公文 --- 全文批注</vt:lpstr>
      <vt:lpstr>移动公文 --- 公文跟踪</vt:lpstr>
      <vt:lpstr>工作信息的特点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综合事务的特点</vt:lpstr>
      <vt:lpstr>PowerPoint 演示文稿</vt:lpstr>
      <vt:lpstr>文档管理 --- 档案库管理</vt:lpstr>
      <vt:lpstr>文档管理 --- 知识地图</vt:lpstr>
      <vt:lpstr>会议管理 --- 多维护会议查询</vt:lpstr>
      <vt:lpstr>会议管理 --- 会议资源冲突管理</vt:lpstr>
      <vt:lpstr>会议管理 --- 会议决议落实</vt:lpstr>
      <vt:lpstr>车辆管理 --- 用车使用情况查询</vt:lpstr>
      <vt:lpstr>车辆管理 --- 用车申请</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山西省经信委---- 设计框架</vt:lpstr>
      <vt:lpstr>山西省经信委 ---- 对外服务平台，支持在线申报</vt:lpstr>
      <vt:lpstr>山西省经信委 ---- 与办公平台内外网集成</vt:lpstr>
      <vt:lpstr>山西省经信委---- 外网数据填报</vt:lpstr>
      <vt:lpstr>PowerPoint 演示文稿</vt:lpstr>
      <vt:lpstr>徐州市政府 ---- 为市长定制的个人门户</vt:lpstr>
      <vt:lpstr>徐州市政府 ---- 简约百度风格</vt:lpstr>
      <vt:lpstr>徐州市政府 ---- 领导门户  突出待办事项和常用功能</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方烨良</dc:creator>
  <cp:lastModifiedBy>Thinkpad</cp:lastModifiedBy>
  <cp:revision>553</cp:revision>
  <dcterms:created xsi:type="dcterms:W3CDTF">2016-05-16T01:55:06Z</dcterms:created>
  <dcterms:modified xsi:type="dcterms:W3CDTF">2016-07-06T12:33:15Z</dcterms:modified>
</cp:coreProperties>
</file>