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72" r:id="rId4"/>
  </p:sldMasterIdLst>
  <p:notesMasterIdLst>
    <p:notesMasterId r:id="rId6"/>
  </p:notesMasterIdLst>
  <p:handoutMasterIdLst>
    <p:handoutMasterId r:id="rId40"/>
  </p:handoutMasterIdLst>
  <p:sldIdLst>
    <p:sldId id="500" r:id="rId5"/>
    <p:sldId id="678" r:id="rId7"/>
    <p:sldId id="703" r:id="rId8"/>
    <p:sldId id="736" r:id="rId9"/>
    <p:sldId id="734" r:id="rId10"/>
    <p:sldId id="729" r:id="rId11"/>
    <p:sldId id="709" r:id="rId12"/>
    <p:sldId id="747" r:id="rId13"/>
    <p:sldId id="581" r:id="rId14"/>
    <p:sldId id="702" r:id="rId15"/>
    <p:sldId id="718" r:id="rId16"/>
    <p:sldId id="746" r:id="rId17"/>
    <p:sldId id="719" r:id="rId18"/>
    <p:sldId id="720" r:id="rId19"/>
    <p:sldId id="717" r:id="rId20"/>
    <p:sldId id="752" r:id="rId21"/>
    <p:sldId id="748" r:id="rId22"/>
    <p:sldId id="730" r:id="rId23"/>
    <p:sldId id="751" r:id="rId24"/>
    <p:sldId id="721" r:id="rId25"/>
    <p:sldId id="722" r:id="rId26"/>
    <p:sldId id="749" r:id="rId27"/>
    <p:sldId id="724" r:id="rId28"/>
    <p:sldId id="725" r:id="rId29"/>
    <p:sldId id="726" r:id="rId30"/>
    <p:sldId id="750" r:id="rId31"/>
    <p:sldId id="740" r:id="rId32"/>
    <p:sldId id="743" r:id="rId33"/>
    <p:sldId id="737" r:id="rId34"/>
    <p:sldId id="744" r:id="rId35"/>
    <p:sldId id="712" r:id="rId36"/>
    <p:sldId id="745" r:id="rId37"/>
    <p:sldId id="731" r:id="rId38"/>
    <p:sldId id="546" r:id="rId39"/>
  </p:sldIdLst>
  <p:sldSz cx="12239625" cy="6840220"/>
  <p:notesSz cx="6735445" cy="9865995"/>
  <p:defaultTextStyle>
    <a:defPPr>
      <a:defRPr lang="zh-CN"/>
    </a:defPPr>
    <a:lvl1pPr marL="0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235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105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1340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2210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2445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3315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3550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4420" algn="l" defTabSz="1221105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2" name="Prajna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8DB"/>
    <a:srgbClr val="70B7E6"/>
    <a:srgbClr val="1F4E79"/>
    <a:srgbClr val="3398DB"/>
    <a:srgbClr val="C02624"/>
    <a:srgbClr val="005ED1"/>
    <a:srgbClr val="005FD4"/>
    <a:srgbClr val="0070C0"/>
    <a:srgbClr val="5B9BD5"/>
    <a:srgbClr val="A7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414" autoAdjust="0"/>
  </p:normalViewPr>
  <p:slideViewPr>
    <p:cSldViewPr snapToObjects="1">
      <p:cViewPr varScale="1">
        <p:scale>
          <a:sx n="69" d="100"/>
          <a:sy n="69" d="100"/>
        </p:scale>
        <p:origin x="512" y="48"/>
      </p:cViewPr>
      <p:guideLst>
        <p:guide orient="horz" pos="726"/>
        <p:guide pos="7451"/>
        <p:guide pos="512"/>
        <p:guide orient="horz" pos="4183"/>
        <p:guide orient="horz" pos="1986"/>
        <p:guide pos="3659"/>
        <p:guide orient="horz" pos="5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3E405-72A5-44B2-B671-58E41415756A}" type="doc">
      <dgm:prSet loTypeId="urn:microsoft.com/office/officeart/2005/8/layout/hProcess6" loCatId="process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2B9BC59C-1103-4C18-91A4-9577BA9CA3F0}">
      <dgm:prSet phldrT="[文本]"/>
      <dgm:spPr>
        <a:solidFill>
          <a:srgbClr val="3498DB"/>
        </a:solidFill>
      </dgm:spPr>
      <dgm:t>
        <a:bodyPr/>
        <a:lstStyle/>
        <a:p>
          <a:r>
            <a:rPr lang="en-US" altLang="zh-CN"/>
            <a:t>1</a:t>
          </a:r>
          <a:endParaRPr lang="zh-CN" altLang="en-US"/>
        </a:p>
      </dgm:t>
    </dgm:pt>
    <dgm:pt modelId="{22C073A0-BF8C-45BC-AB13-D676C6C5E9F4}" cxnId="{56E3B2B9-E84C-4E72-8D83-132CA0F14035}" type="parTrans">
      <dgm:prSet/>
      <dgm:spPr/>
      <dgm:t>
        <a:bodyPr/>
        <a:lstStyle/>
        <a:p>
          <a:endParaRPr lang="zh-CN" altLang="en-US"/>
        </a:p>
      </dgm:t>
    </dgm:pt>
    <dgm:pt modelId="{93423AC4-6BDE-410D-BC1E-6C428CB1B1E7}" cxnId="{56E3B2B9-E84C-4E72-8D83-132CA0F14035}" type="sibTrans">
      <dgm:prSet/>
      <dgm:spPr/>
      <dgm:t>
        <a:bodyPr/>
        <a:lstStyle/>
        <a:p>
          <a:endParaRPr lang="zh-CN" altLang="en-US"/>
        </a:p>
      </dgm:t>
    </dgm:pt>
    <dgm:pt modelId="{ABD58161-EE54-436E-9A95-6F65708748A9}">
      <dgm:prSet phldrT="[文本]"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采购</a:t>
          </a:r>
        </a:p>
      </dgm:t>
    </dgm:pt>
    <dgm:pt modelId="{02346815-494A-4232-B1C2-12496D8CBD68}" cxnId="{A1C7DF1F-E0ED-4281-90C9-CFD8A40F4EB8}" type="parTrans">
      <dgm:prSet/>
      <dgm:spPr/>
      <dgm:t>
        <a:bodyPr/>
        <a:lstStyle/>
        <a:p>
          <a:endParaRPr lang="zh-CN" altLang="en-US"/>
        </a:p>
      </dgm:t>
    </dgm:pt>
    <dgm:pt modelId="{8AFA87B0-54AD-4C1B-BD0E-14523915E524}" cxnId="{A1C7DF1F-E0ED-4281-90C9-CFD8A40F4EB8}" type="sibTrans">
      <dgm:prSet/>
      <dgm:spPr/>
      <dgm:t>
        <a:bodyPr/>
        <a:lstStyle/>
        <a:p>
          <a:endParaRPr lang="zh-CN" altLang="en-US"/>
        </a:p>
      </dgm:t>
    </dgm:pt>
    <dgm:pt modelId="{1C4E6149-C646-40CE-A979-DE83B666955E}">
      <dgm:prSet phldrT="[文本]"/>
      <dgm:spPr>
        <a:solidFill>
          <a:srgbClr val="3498DB"/>
        </a:solidFill>
      </dgm:spPr>
      <dgm:t>
        <a:bodyPr/>
        <a:lstStyle/>
        <a:p>
          <a:r>
            <a:rPr lang="en-US" altLang="zh-CN"/>
            <a:t>6</a:t>
          </a:r>
          <a:endParaRPr lang="zh-CN" altLang="en-US"/>
        </a:p>
      </dgm:t>
    </dgm:pt>
    <dgm:pt modelId="{FF04CF35-E8AF-4D5B-BF87-61209C230D71}" cxnId="{EAA62A2F-8F82-487C-8D17-178126308E8A}" type="parTrans">
      <dgm:prSet/>
      <dgm:spPr/>
      <dgm:t>
        <a:bodyPr/>
        <a:lstStyle/>
        <a:p>
          <a:endParaRPr lang="zh-CN" altLang="en-US"/>
        </a:p>
      </dgm:t>
    </dgm:pt>
    <dgm:pt modelId="{9C6ADE77-44F3-495B-8249-EE320FDF58C3}" cxnId="{EAA62A2F-8F82-487C-8D17-178126308E8A}" type="sibTrans">
      <dgm:prSet/>
      <dgm:spPr/>
      <dgm:t>
        <a:bodyPr/>
        <a:lstStyle/>
        <a:p>
          <a:endParaRPr lang="zh-CN" altLang="en-US"/>
        </a:p>
      </dgm:t>
    </dgm:pt>
    <dgm:pt modelId="{62E89413-BF06-43D7-BB57-BAD6DC1F4468}">
      <dgm:prSet phldrT="[文本]"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统计</a:t>
          </a:r>
        </a:p>
      </dgm:t>
    </dgm:pt>
    <dgm:pt modelId="{E3CB64CA-DE81-4A51-8A1A-0A4D18A1C4EC}" cxnId="{2E37C553-F649-448C-937C-DB78BBF377F3}" type="parTrans">
      <dgm:prSet/>
      <dgm:spPr/>
      <dgm:t>
        <a:bodyPr/>
        <a:lstStyle/>
        <a:p>
          <a:endParaRPr lang="zh-CN" altLang="en-US"/>
        </a:p>
      </dgm:t>
    </dgm:pt>
    <dgm:pt modelId="{5BC594DF-6BC2-46AB-888E-7A533B075830}" cxnId="{2E37C553-F649-448C-937C-DB78BBF377F3}" type="sibTrans">
      <dgm:prSet/>
      <dgm:spPr/>
      <dgm:t>
        <a:bodyPr/>
        <a:lstStyle/>
        <a:p>
          <a:endParaRPr lang="zh-CN" altLang="en-US"/>
        </a:p>
      </dgm:t>
    </dgm:pt>
    <dgm:pt modelId="{0DDE06B2-1966-4B69-8265-777825881113}">
      <dgm:prSet phldrT="[文本]"/>
      <dgm:spPr>
        <a:solidFill>
          <a:srgbClr val="3498DB"/>
        </a:solidFill>
      </dgm:spPr>
      <dgm:t>
        <a:bodyPr/>
        <a:lstStyle/>
        <a:p>
          <a:r>
            <a:rPr lang="en-US" altLang="zh-CN"/>
            <a:t>7</a:t>
          </a:r>
          <a:endParaRPr lang="zh-CN" altLang="en-US"/>
        </a:p>
      </dgm:t>
    </dgm:pt>
    <dgm:pt modelId="{6542FD40-8FA1-43AE-BDC0-562E003A4C5E}" cxnId="{644045F0-4B0B-45D2-9FCA-F2FCD1851A2A}" type="parTrans">
      <dgm:prSet/>
      <dgm:spPr/>
      <dgm:t>
        <a:bodyPr/>
        <a:lstStyle/>
        <a:p>
          <a:endParaRPr lang="zh-CN" altLang="en-US"/>
        </a:p>
      </dgm:t>
    </dgm:pt>
    <dgm:pt modelId="{795DD7E0-54FD-42A4-934D-436E515BD390}" cxnId="{644045F0-4B0B-45D2-9FCA-F2FCD1851A2A}" type="sibTrans">
      <dgm:prSet/>
      <dgm:spPr/>
      <dgm:t>
        <a:bodyPr/>
        <a:lstStyle/>
        <a:p>
          <a:endParaRPr lang="zh-CN" altLang="en-US"/>
        </a:p>
      </dgm:t>
    </dgm:pt>
    <dgm:pt modelId="{2BEA6012-FF65-4F2E-9CC1-DE525D1AF691}">
      <dgm:prSet phldrT="[文本]"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报废</a:t>
          </a:r>
        </a:p>
      </dgm:t>
    </dgm:pt>
    <dgm:pt modelId="{C3138FBE-C125-4984-AE98-4E93F13F8F13}" cxnId="{0A530226-970F-4EC0-86B0-29669EFBC1EA}" type="parTrans">
      <dgm:prSet/>
      <dgm:spPr/>
      <dgm:t>
        <a:bodyPr/>
        <a:lstStyle/>
        <a:p>
          <a:endParaRPr lang="zh-CN" altLang="en-US"/>
        </a:p>
      </dgm:t>
    </dgm:pt>
    <dgm:pt modelId="{60B390C7-2013-4C3B-9A93-F9A3A766C451}" cxnId="{0A530226-970F-4EC0-86B0-29669EFBC1EA}" type="sibTrans">
      <dgm:prSet/>
      <dgm:spPr/>
      <dgm:t>
        <a:bodyPr/>
        <a:lstStyle/>
        <a:p>
          <a:endParaRPr lang="zh-CN" altLang="en-US"/>
        </a:p>
      </dgm:t>
    </dgm:pt>
    <dgm:pt modelId="{C4910BEC-9B50-4ADF-8790-CF82857271C9}">
      <dgm:prSet/>
      <dgm:spPr>
        <a:solidFill>
          <a:srgbClr val="3498DB"/>
        </a:solidFill>
      </dgm:spPr>
      <dgm:t>
        <a:bodyPr/>
        <a:lstStyle/>
        <a:p>
          <a:r>
            <a:rPr lang="en-US" altLang="zh-CN"/>
            <a:t>5</a:t>
          </a:r>
          <a:endParaRPr lang="zh-CN" altLang="en-US"/>
        </a:p>
      </dgm:t>
    </dgm:pt>
    <dgm:pt modelId="{D1EFD84B-B586-4729-A34E-FAB31243EA04}" cxnId="{A5990024-32BC-4BD7-B3EA-59D958213C21}" type="parTrans">
      <dgm:prSet/>
      <dgm:spPr/>
      <dgm:t>
        <a:bodyPr/>
        <a:lstStyle/>
        <a:p>
          <a:endParaRPr lang="zh-CN" altLang="en-US"/>
        </a:p>
      </dgm:t>
    </dgm:pt>
    <dgm:pt modelId="{0B9CEFEF-CD5D-4B9A-B49A-4FC409072141}" cxnId="{A5990024-32BC-4BD7-B3EA-59D958213C21}" type="sibTrans">
      <dgm:prSet/>
      <dgm:spPr/>
      <dgm:t>
        <a:bodyPr/>
        <a:lstStyle/>
        <a:p>
          <a:endParaRPr lang="zh-CN" altLang="en-US"/>
        </a:p>
      </dgm:t>
    </dgm:pt>
    <dgm:pt modelId="{D269582C-970E-4540-8155-5F7BC270C09B}">
      <dgm:prSet/>
      <dgm:spPr>
        <a:solidFill>
          <a:srgbClr val="3498DB"/>
        </a:solidFill>
      </dgm:spPr>
      <dgm:t>
        <a:bodyPr/>
        <a:lstStyle/>
        <a:p>
          <a:r>
            <a:rPr lang="en-US" altLang="zh-CN"/>
            <a:t>4</a:t>
          </a:r>
          <a:endParaRPr lang="zh-CN" altLang="en-US"/>
        </a:p>
      </dgm:t>
    </dgm:pt>
    <dgm:pt modelId="{99456C41-82A4-4FD5-93FD-F9C6890F506B}" cxnId="{84A6FEBE-C4A8-4705-9FA7-8C3988CD4D31}" type="parTrans">
      <dgm:prSet/>
      <dgm:spPr/>
      <dgm:t>
        <a:bodyPr/>
        <a:lstStyle/>
        <a:p>
          <a:endParaRPr lang="zh-CN" altLang="en-US"/>
        </a:p>
      </dgm:t>
    </dgm:pt>
    <dgm:pt modelId="{8B2D2118-C63F-4B6F-BDDE-164D22C0E9DA}" cxnId="{84A6FEBE-C4A8-4705-9FA7-8C3988CD4D31}" type="sibTrans">
      <dgm:prSet/>
      <dgm:spPr/>
      <dgm:t>
        <a:bodyPr/>
        <a:lstStyle/>
        <a:p>
          <a:endParaRPr lang="zh-CN" altLang="en-US"/>
        </a:p>
      </dgm:t>
    </dgm:pt>
    <dgm:pt modelId="{105FF415-8193-470F-B4AC-23FB013AF8BC}">
      <dgm:prSet/>
      <dgm:spPr>
        <a:solidFill>
          <a:srgbClr val="3498DB"/>
        </a:solidFill>
      </dgm:spPr>
      <dgm:t>
        <a:bodyPr/>
        <a:lstStyle/>
        <a:p>
          <a:r>
            <a:rPr lang="en-US" altLang="zh-CN"/>
            <a:t>3</a:t>
          </a:r>
          <a:endParaRPr lang="zh-CN" altLang="en-US"/>
        </a:p>
      </dgm:t>
    </dgm:pt>
    <dgm:pt modelId="{4067157D-38AB-4CE1-8239-0F9DA9F70FBF}" cxnId="{4DB340D0-0400-4E60-A304-0A01D7B7F1CA}" type="parTrans">
      <dgm:prSet/>
      <dgm:spPr/>
      <dgm:t>
        <a:bodyPr/>
        <a:lstStyle/>
        <a:p>
          <a:endParaRPr lang="zh-CN" altLang="en-US"/>
        </a:p>
      </dgm:t>
    </dgm:pt>
    <dgm:pt modelId="{3D8F5328-1083-4FCE-9F65-27C0C34DD421}" cxnId="{4DB340D0-0400-4E60-A304-0A01D7B7F1CA}" type="sibTrans">
      <dgm:prSet/>
      <dgm:spPr/>
      <dgm:t>
        <a:bodyPr/>
        <a:lstStyle/>
        <a:p>
          <a:endParaRPr lang="zh-CN" altLang="en-US"/>
        </a:p>
      </dgm:t>
    </dgm:pt>
    <dgm:pt modelId="{F055BBEB-49D5-48E3-B7C1-9F2F8ADA5F25}">
      <dgm:prSet/>
      <dgm:spPr>
        <a:solidFill>
          <a:srgbClr val="3498DB"/>
        </a:solidFill>
      </dgm:spPr>
      <dgm:t>
        <a:bodyPr/>
        <a:lstStyle/>
        <a:p>
          <a:r>
            <a:rPr lang="en-US" altLang="zh-CN"/>
            <a:t>2</a:t>
          </a:r>
          <a:endParaRPr lang="zh-CN" altLang="en-US"/>
        </a:p>
      </dgm:t>
    </dgm:pt>
    <dgm:pt modelId="{63E80EBD-AB2D-45ED-AE6C-BF4506AC4284}" cxnId="{0DF2A624-AECE-4C77-8C10-CD3FD70CE963}" type="parTrans">
      <dgm:prSet/>
      <dgm:spPr/>
      <dgm:t>
        <a:bodyPr/>
        <a:lstStyle/>
        <a:p>
          <a:endParaRPr lang="zh-CN" altLang="en-US"/>
        </a:p>
      </dgm:t>
    </dgm:pt>
    <dgm:pt modelId="{A21B9D1C-259A-47B2-BEED-8BE4F05A766E}" cxnId="{0DF2A624-AECE-4C77-8C10-CD3FD70CE963}" type="sibTrans">
      <dgm:prSet/>
      <dgm:spPr/>
      <dgm:t>
        <a:bodyPr/>
        <a:lstStyle/>
        <a:p>
          <a:endParaRPr lang="zh-CN" altLang="en-US"/>
        </a:p>
      </dgm:t>
    </dgm:pt>
    <dgm:pt modelId="{F755FD54-E0A2-4705-B576-601E7DAAF9DC}">
      <dgm:prSet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监控</a:t>
          </a:r>
        </a:p>
      </dgm:t>
    </dgm:pt>
    <dgm:pt modelId="{F7969ED6-9F9E-4410-BAA5-BC6320B0C451}" cxnId="{FF3DE82D-BFC9-42EF-8F1F-9301DAEDA709}" type="parTrans">
      <dgm:prSet/>
      <dgm:spPr/>
      <dgm:t>
        <a:bodyPr/>
        <a:lstStyle/>
        <a:p>
          <a:endParaRPr lang="zh-CN" altLang="en-US"/>
        </a:p>
      </dgm:t>
    </dgm:pt>
    <dgm:pt modelId="{222BA63D-075F-4835-AEDF-F887D9DC5BBB}" cxnId="{FF3DE82D-BFC9-42EF-8F1F-9301DAEDA709}" type="sibTrans">
      <dgm:prSet/>
      <dgm:spPr/>
      <dgm:t>
        <a:bodyPr/>
        <a:lstStyle/>
        <a:p>
          <a:endParaRPr lang="zh-CN" altLang="en-US"/>
        </a:p>
      </dgm:t>
    </dgm:pt>
    <dgm:pt modelId="{6BE9B19D-9B68-4751-9FD4-19A496FC1952}">
      <dgm:prSet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点检</a:t>
          </a:r>
        </a:p>
      </dgm:t>
    </dgm:pt>
    <dgm:pt modelId="{3208C20E-B500-42AC-A22B-F024785E6E64}" cxnId="{58B18035-089C-44F1-8AA7-9EEC75C0860D}" type="parTrans">
      <dgm:prSet/>
      <dgm:spPr/>
      <dgm:t>
        <a:bodyPr/>
        <a:lstStyle/>
        <a:p>
          <a:endParaRPr lang="zh-CN" altLang="en-US"/>
        </a:p>
      </dgm:t>
    </dgm:pt>
    <dgm:pt modelId="{347F965D-E275-4C85-B47A-7B94285AD9A8}" cxnId="{58B18035-089C-44F1-8AA7-9EEC75C0860D}" type="sibTrans">
      <dgm:prSet/>
      <dgm:spPr/>
      <dgm:t>
        <a:bodyPr/>
        <a:lstStyle/>
        <a:p>
          <a:endParaRPr lang="zh-CN" altLang="en-US"/>
        </a:p>
      </dgm:t>
    </dgm:pt>
    <dgm:pt modelId="{913C4B45-A69C-495A-9153-3F77091E85DE}">
      <dgm:prSet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保全</a:t>
          </a:r>
        </a:p>
      </dgm:t>
    </dgm:pt>
    <dgm:pt modelId="{319F2411-5522-4767-A73E-E19CB9968BAF}" cxnId="{C2F01F7C-6FB4-42BA-855E-8B207CAA33FB}" type="parTrans">
      <dgm:prSet/>
      <dgm:spPr/>
      <dgm:t>
        <a:bodyPr/>
        <a:lstStyle/>
        <a:p>
          <a:endParaRPr lang="zh-CN" altLang="en-US"/>
        </a:p>
      </dgm:t>
    </dgm:pt>
    <dgm:pt modelId="{9CEF2C71-72C8-4944-BC78-5F1F80B4CBA3}" cxnId="{C2F01F7C-6FB4-42BA-855E-8B207CAA33FB}" type="sibTrans">
      <dgm:prSet/>
      <dgm:spPr/>
      <dgm:t>
        <a:bodyPr/>
        <a:lstStyle/>
        <a:p>
          <a:endParaRPr lang="zh-CN" altLang="en-US"/>
        </a:p>
      </dgm:t>
    </dgm:pt>
    <dgm:pt modelId="{658D20C5-C644-4ECB-91F9-9E7E675A450D}">
      <dgm:prSet custT="1"/>
      <dgm:spPr/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备件</a:t>
          </a:r>
        </a:p>
      </dgm:t>
    </dgm:pt>
    <dgm:pt modelId="{1815D031-017A-4EF2-A54D-40221E0AF086}" cxnId="{3753A14D-8877-4BD9-9D43-388F94837EC5}" type="parTrans">
      <dgm:prSet/>
      <dgm:spPr/>
      <dgm:t>
        <a:bodyPr/>
        <a:lstStyle/>
        <a:p>
          <a:endParaRPr lang="zh-CN" altLang="en-US"/>
        </a:p>
      </dgm:t>
    </dgm:pt>
    <dgm:pt modelId="{75F4F359-A607-4551-BD5A-DBDF37E9F78A}" cxnId="{3753A14D-8877-4BD9-9D43-388F94837EC5}" type="sibTrans">
      <dgm:prSet/>
      <dgm:spPr/>
      <dgm:t>
        <a:bodyPr/>
        <a:lstStyle/>
        <a:p>
          <a:endParaRPr lang="zh-CN" altLang="en-US"/>
        </a:p>
      </dgm:t>
    </dgm:pt>
    <dgm:pt modelId="{97952A01-3869-4547-9C84-6183041561F5}" type="pres">
      <dgm:prSet presAssocID="{63D3E405-72A5-44B2-B671-58E4141575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8F56B5-CA1E-4837-9977-0214CD0A25DD}" type="pres">
      <dgm:prSet presAssocID="{2B9BC59C-1103-4C18-91A4-9577BA9CA3F0}" presName="compNode" presStyleCnt="0"/>
      <dgm:spPr/>
    </dgm:pt>
    <dgm:pt modelId="{5AEC9495-9873-49D7-8956-152710DE05EC}" type="pres">
      <dgm:prSet presAssocID="{2B9BC59C-1103-4C18-91A4-9577BA9CA3F0}" presName="noGeometry" presStyleCnt="0"/>
      <dgm:spPr/>
    </dgm:pt>
    <dgm:pt modelId="{69EC3C52-15D4-4339-A94A-AA5E20A128E2}" type="pres">
      <dgm:prSet presAssocID="{2B9BC59C-1103-4C18-91A4-9577BA9CA3F0}" presName="childTextVisible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0115A1-F930-43DF-BF70-3571E4C493A8}" type="pres">
      <dgm:prSet presAssocID="{2B9BC59C-1103-4C18-91A4-9577BA9CA3F0}" presName="childTextHidden" presStyleLbl="bgAccFollowNode1" presStyleIdx="0" presStyleCnt="7"/>
      <dgm:spPr/>
      <dgm:t>
        <a:bodyPr/>
        <a:lstStyle/>
        <a:p>
          <a:endParaRPr lang="zh-CN" altLang="en-US"/>
        </a:p>
      </dgm:t>
    </dgm:pt>
    <dgm:pt modelId="{31293D2F-3070-4DAA-8C0F-8F8F531F47CB}" type="pres">
      <dgm:prSet presAssocID="{2B9BC59C-1103-4C18-91A4-9577BA9CA3F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E8AA3C-459B-4C63-948D-07A808E7A1FE}" type="pres">
      <dgm:prSet presAssocID="{2B9BC59C-1103-4C18-91A4-9577BA9CA3F0}" presName="aSpace" presStyleCnt="0"/>
      <dgm:spPr/>
    </dgm:pt>
    <dgm:pt modelId="{67863EEF-2633-48D2-9C24-1C315C074BCA}" type="pres">
      <dgm:prSet presAssocID="{F055BBEB-49D5-48E3-B7C1-9F2F8ADA5F25}" presName="compNode" presStyleCnt="0"/>
      <dgm:spPr/>
    </dgm:pt>
    <dgm:pt modelId="{E6684842-C092-49CD-8803-2E6EB7CBBAE4}" type="pres">
      <dgm:prSet presAssocID="{F055BBEB-49D5-48E3-B7C1-9F2F8ADA5F25}" presName="noGeometry" presStyleCnt="0"/>
      <dgm:spPr/>
    </dgm:pt>
    <dgm:pt modelId="{65980E89-402D-4CBB-A08D-25BFDE4A65FF}" type="pres">
      <dgm:prSet presAssocID="{F055BBEB-49D5-48E3-B7C1-9F2F8ADA5F25}" presName="childTextVisible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C2EAD7-BDF6-4F0C-BB5B-8ABA5E9A53AC}" type="pres">
      <dgm:prSet presAssocID="{F055BBEB-49D5-48E3-B7C1-9F2F8ADA5F25}" presName="childTextHidden" presStyleLbl="bgAccFollowNode1" presStyleIdx="1" presStyleCnt="7"/>
      <dgm:spPr/>
      <dgm:t>
        <a:bodyPr/>
        <a:lstStyle/>
        <a:p>
          <a:endParaRPr lang="zh-CN" altLang="en-US"/>
        </a:p>
      </dgm:t>
    </dgm:pt>
    <dgm:pt modelId="{70D99918-4911-48EC-A792-10F514BA8A03}" type="pres">
      <dgm:prSet presAssocID="{F055BBEB-49D5-48E3-B7C1-9F2F8ADA5F2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7C1C2-6ACE-4E04-8A76-C73CDE96691A}" type="pres">
      <dgm:prSet presAssocID="{F055BBEB-49D5-48E3-B7C1-9F2F8ADA5F25}" presName="aSpace" presStyleCnt="0"/>
      <dgm:spPr/>
    </dgm:pt>
    <dgm:pt modelId="{917F0792-23A3-485C-B377-BE8BCB1533BA}" type="pres">
      <dgm:prSet presAssocID="{105FF415-8193-470F-B4AC-23FB013AF8BC}" presName="compNode" presStyleCnt="0"/>
      <dgm:spPr/>
    </dgm:pt>
    <dgm:pt modelId="{83C1BC16-13D2-4E7E-B597-2FEFB168FEA3}" type="pres">
      <dgm:prSet presAssocID="{105FF415-8193-470F-B4AC-23FB013AF8BC}" presName="noGeometry" presStyleCnt="0"/>
      <dgm:spPr/>
    </dgm:pt>
    <dgm:pt modelId="{BC29264C-E75D-4BF0-AD88-4993E90A2452}" type="pres">
      <dgm:prSet presAssocID="{105FF415-8193-470F-B4AC-23FB013AF8BC}" presName="childTextVisible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519445-6C06-4E82-8D7A-002832A274B3}" type="pres">
      <dgm:prSet presAssocID="{105FF415-8193-470F-B4AC-23FB013AF8BC}" presName="childTextHidden" presStyleLbl="bgAccFollowNode1" presStyleIdx="2" presStyleCnt="7"/>
      <dgm:spPr/>
      <dgm:t>
        <a:bodyPr/>
        <a:lstStyle/>
        <a:p>
          <a:endParaRPr lang="zh-CN" altLang="en-US"/>
        </a:p>
      </dgm:t>
    </dgm:pt>
    <dgm:pt modelId="{14A598EC-3386-408A-B7C2-BA7D95A5F472}" type="pres">
      <dgm:prSet presAssocID="{105FF415-8193-470F-B4AC-23FB013AF8B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D66F6C-50D9-4483-B7C5-966CAB551C85}" type="pres">
      <dgm:prSet presAssocID="{105FF415-8193-470F-B4AC-23FB013AF8BC}" presName="aSpace" presStyleCnt="0"/>
      <dgm:spPr/>
    </dgm:pt>
    <dgm:pt modelId="{AE0768FF-19C0-495C-913E-ADD5017FD931}" type="pres">
      <dgm:prSet presAssocID="{D269582C-970E-4540-8155-5F7BC270C09B}" presName="compNode" presStyleCnt="0"/>
      <dgm:spPr/>
    </dgm:pt>
    <dgm:pt modelId="{65D8D1E2-B5B0-4FE6-A8CB-7FD33693CBBB}" type="pres">
      <dgm:prSet presAssocID="{D269582C-970E-4540-8155-5F7BC270C09B}" presName="noGeometry" presStyleCnt="0"/>
      <dgm:spPr/>
    </dgm:pt>
    <dgm:pt modelId="{247D49BB-B7E5-4517-832E-DA6D562AC183}" type="pres">
      <dgm:prSet presAssocID="{D269582C-970E-4540-8155-5F7BC270C09B}" presName="childTextVisible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22801D-F7CC-403E-ABEF-2728D3ADF82B}" type="pres">
      <dgm:prSet presAssocID="{D269582C-970E-4540-8155-5F7BC270C09B}" presName="childTextHidden" presStyleLbl="bgAccFollowNode1" presStyleIdx="3" presStyleCnt="7"/>
      <dgm:spPr/>
      <dgm:t>
        <a:bodyPr/>
        <a:lstStyle/>
        <a:p>
          <a:endParaRPr lang="zh-CN" altLang="en-US"/>
        </a:p>
      </dgm:t>
    </dgm:pt>
    <dgm:pt modelId="{025AE420-1DEE-4D0C-A864-A7A2F8982FB6}" type="pres">
      <dgm:prSet presAssocID="{D269582C-970E-4540-8155-5F7BC270C09B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D93CF-C82A-44F7-82CE-06C700DB86A8}" type="pres">
      <dgm:prSet presAssocID="{D269582C-970E-4540-8155-5F7BC270C09B}" presName="aSpace" presStyleCnt="0"/>
      <dgm:spPr/>
    </dgm:pt>
    <dgm:pt modelId="{BE4020F2-DFD5-4D11-B48D-3B790C7DFF2A}" type="pres">
      <dgm:prSet presAssocID="{C4910BEC-9B50-4ADF-8790-CF82857271C9}" presName="compNode" presStyleCnt="0"/>
      <dgm:spPr/>
    </dgm:pt>
    <dgm:pt modelId="{7311EFBF-9812-477E-B9FC-329295771DF5}" type="pres">
      <dgm:prSet presAssocID="{C4910BEC-9B50-4ADF-8790-CF82857271C9}" presName="noGeometry" presStyleCnt="0"/>
      <dgm:spPr/>
    </dgm:pt>
    <dgm:pt modelId="{4807C294-EB14-4372-8293-D55B5B0EB538}" type="pres">
      <dgm:prSet presAssocID="{C4910BEC-9B50-4ADF-8790-CF82857271C9}" presName="childTextVisible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05BBE7-F83F-4CE7-8AB4-C0FDB9F76FD2}" type="pres">
      <dgm:prSet presAssocID="{C4910BEC-9B50-4ADF-8790-CF82857271C9}" presName="childTextHidden" presStyleLbl="bgAccFollowNode1" presStyleIdx="4" presStyleCnt="7"/>
      <dgm:spPr/>
      <dgm:t>
        <a:bodyPr/>
        <a:lstStyle/>
        <a:p>
          <a:endParaRPr lang="zh-CN" altLang="en-US"/>
        </a:p>
      </dgm:t>
    </dgm:pt>
    <dgm:pt modelId="{C713943C-D04F-48E5-8677-939299012512}" type="pres">
      <dgm:prSet presAssocID="{C4910BEC-9B50-4ADF-8790-CF82857271C9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61680E-0A1F-4677-88A4-D0C255E6C84C}" type="pres">
      <dgm:prSet presAssocID="{C4910BEC-9B50-4ADF-8790-CF82857271C9}" presName="aSpace" presStyleCnt="0"/>
      <dgm:spPr/>
    </dgm:pt>
    <dgm:pt modelId="{B35A3989-EB24-4F58-ADB1-B6F09310BB19}" type="pres">
      <dgm:prSet presAssocID="{1C4E6149-C646-40CE-A979-DE83B666955E}" presName="compNode" presStyleCnt="0"/>
      <dgm:spPr/>
    </dgm:pt>
    <dgm:pt modelId="{9635FB62-5FB7-473A-8A97-34B95D23E85D}" type="pres">
      <dgm:prSet presAssocID="{1C4E6149-C646-40CE-A979-DE83B666955E}" presName="noGeometry" presStyleCnt="0"/>
      <dgm:spPr/>
    </dgm:pt>
    <dgm:pt modelId="{5FF6EF05-2631-4791-B26F-EF29288F7200}" type="pres">
      <dgm:prSet presAssocID="{1C4E6149-C646-40CE-A979-DE83B666955E}" presName="childTextVisible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3992A3-EE2B-4214-B098-9645FF48EDCF}" type="pres">
      <dgm:prSet presAssocID="{1C4E6149-C646-40CE-A979-DE83B666955E}" presName="childTextHidden" presStyleLbl="bgAccFollowNode1" presStyleIdx="5" presStyleCnt="7"/>
      <dgm:spPr/>
      <dgm:t>
        <a:bodyPr/>
        <a:lstStyle/>
        <a:p>
          <a:endParaRPr lang="zh-CN" altLang="en-US"/>
        </a:p>
      </dgm:t>
    </dgm:pt>
    <dgm:pt modelId="{E4B26AD8-1054-4253-845F-D66645CB94A3}" type="pres">
      <dgm:prSet presAssocID="{1C4E6149-C646-40CE-A979-DE83B666955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9B277C-D1D7-4E49-8EC4-18AE101CF279}" type="pres">
      <dgm:prSet presAssocID="{1C4E6149-C646-40CE-A979-DE83B666955E}" presName="aSpace" presStyleCnt="0"/>
      <dgm:spPr/>
    </dgm:pt>
    <dgm:pt modelId="{CE290484-374D-4800-92D7-ED6BACF695B5}" type="pres">
      <dgm:prSet presAssocID="{0DDE06B2-1966-4B69-8265-777825881113}" presName="compNode" presStyleCnt="0"/>
      <dgm:spPr/>
    </dgm:pt>
    <dgm:pt modelId="{92FBE3FB-6D69-433C-83BA-EABE0A9B43D7}" type="pres">
      <dgm:prSet presAssocID="{0DDE06B2-1966-4B69-8265-777825881113}" presName="noGeometry" presStyleCnt="0"/>
      <dgm:spPr/>
    </dgm:pt>
    <dgm:pt modelId="{7F5C01AB-D237-4A8D-A5EE-5199C49C3D53}" type="pres">
      <dgm:prSet presAssocID="{0DDE06B2-1966-4B69-8265-777825881113}" presName="childTextVisible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EA7E57-A121-4A7F-99F8-F6991DD3F273}" type="pres">
      <dgm:prSet presAssocID="{0DDE06B2-1966-4B69-8265-777825881113}" presName="childTextHidden" presStyleLbl="bgAccFollowNode1" presStyleIdx="6" presStyleCnt="7"/>
      <dgm:spPr/>
      <dgm:t>
        <a:bodyPr/>
        <a:lstStyle/>
        <a:p>
          <a:endParaRPr lang="zh-CN" altLang="en-US"/>
        </a:p>
      </dgm:t>
    </dgm:pt>
    <dgm:pt modelId="{0DB28713-F1F4-4D38-9C72-0EBD02BD6157}" type="pres">
      <dgm:prSet presAssocID="{0DDE06B2-1966-4B69-8265-77782588111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56DF95-1846-4012-A229-009992B9204E}" type="presOf" srcId="{ABD58161-EE54-436E-9A95-6F65708748A9}" destId="{210115A1-F930-43DF-BF70-3571E4C493A8}" srcOrd="1" destOrd="0" presId="urn:microsoft.com/office/officeart/2005/8/layout/hProcess6"/>
    <dgm:cxn modelId="{98A24127-16AE-4FAF-9721-8B72E9773094}" type="presOf" srcId="{658D20C5-C644-4ECB-91F9-9E7E675A450D}" destId="{7005BBE7-F83F-4CE7-8AB4-C0FDB9F76FD2}" srcOrd="1" destOrd="0" presId="urn:microsoft.com/office/officeart/2005/8/layout/hProcess6"/>
    <dgm:cxn modelId="{DC8B97C7-14FC-4E84-9337-47BC122519F0}" type="presOf" srcId="{6BE9B19D-9B68-4751-9FD4-19A496FC1952}" destId="{5E519445-6C06-4E82-8D7A-002832A274B3}" srcOrd="1" destOrd="0" presId="urn:microsoft.com/office/officeart/2005/8/layout/hProcess6"/>
    <dgm:cxn modelId="{56E3B2B9-E84C-4E72-8D83-132CA0F14035}" srcId="{63D3E405-72A5-44B2-B671-58E41415756A}" destId="{2B9BC59C-1103-4C18-91A4-9577BA9CA3F0}" srcOrd="0" destOrd="0" parTransId="{22C073A0-BF8C-45BC-AB13-D676C6C5E9F4}" sibTransId="{93423AC4-6BDE-410D-BC1E-6C428CB1B1E7}"/>
    <dgm:cxn modelId="{29C5F253-58A2-461F-9491-78B53D8B1317}" type="presOf" srcId="{63D3E405-72A5-44B2-B671-58E41415756A}" destId="{97952A01-3869-4547-9C84-6183041561F5}" srcOrd="0" destOrd="0" presId="urn:microsoft.com/office/officeart/2005/8/layout/hProcess6"/>
    <dgm:cxn modelId="{951F1845-42CB-4921-8F0F-5CAEB12217F1}" type="presOf" srcId="{105FF415-8193-470F-B4AC-23FB013AF8BC}" destId="{14A598EC-3386-408A-B7C2-BA7D95A5F472}" srcOrd="0" destOrd="0" presId="urn:microsoft.com/office/officeart/2005/8/layout/hProcess6"/>
    <dgm:cxn modelId="{66E46F75-DDE8-4ED5-8867-F98C135958F6}" type="presOf" srcId="{F755FD54-E0A2-4705-B576-601E7DAAF9DC}" destId="{65980E89-402D-4CBB-A08D-25BFDE4A65FF}" srcOrd="0" destOrd="0" presId="urn:microsoft.com/office/officeart/2005/8/layout/hProcess6"/>
    <dgm:cxn modelId="{40FAE54D-8AE1-4DA0-8EDB-8DC68871203A}" type="presOf" srcId="{0DDE06B2-1966-4B69-8265-777825881113}" destId="{0DB28713-F1F4-4D38-9C72-0EBD02BD6157}" srcOrd="0" destOrd="0" presId="urn:microsoft.com/office/officeart/2005/8/layout/hProcess6"/>
    <dgm:cxn modelId="{84A6FEBE-C4A8-4705-9FA7-8C3988CD4D31}" srcId="{63D3E405-72A5-44B2-B671-58E41415756A}" destId="{D269582C-970E-4540-8155-5F7BC270C09B}" srcOrd="3" destOrd="0" parTransId="{99456C41-82A4-4FD5-93FD-F9C6890F506B}" sibTransId="{8B2D2118-C63F-4B6F-BDDE-164D22C0E9DA}"/>
    <dgm:cxn modelId="{0DF2A624-AECE-4C77-8C10-CD3FD70CE963}" srcId="{63D3E405-72A5-44B2-B671-58E41415756A}" destId="{F055BBEB-49D5-48E3-B7C1-9F2F8ADA5F25}" srcOrd="1" destOrd="0" parTransId="{63E80EBD-AB2D-45ED-AE6C-BF4506AC4284}" sibTransId="{A21B9D1C-259A-47B2-BEED-8BE4F05A766E}"/>
    <dgm:cxn modelId="{863DCF9D-F46C-4744-9D16-3B369380130A}" type="presOf" srcId="{658D20C5-C644-4ECB-91F9-9E7E675A450D}" destId="{4807C294-EB14-4372-8293-D55B5B0EB538}" srcOrd="0" destOrd="0" presId="urn:microsoft.com/office/officeart/2005/8/layout/hProcess6"/>
    <dgm:cxn modelId="{263AF09C-B1BA-4505-8D90-19211EE2D528}" type="presOf" srcId="{F055BBEB-49D5-48E3-B7C1-9F2F8ADA5F25}" destId="{70D99918-4911-48EC-A792-10F514BA8A03}" srcOrd="0" destOrd="0" presId="urn:microsoft.com/office/officeart/2005/8/layout/hProcess6"/>
    <dgm:cxn modelId="{A5990024-32BC-4BD7-B3EA-59D958213C21}" srcId="{63D3E405-72A5-44B2-B671-58E41415756A}" destId="{C4910BEC-9B50-4ADF-8790-CF82857271C9}" srcOrd="4" destOrd="0" parTransId="{D1EFD84B-B586-4729-A34E-FAB31243EA04}" sibTransId="{0B9CEFEF-CD5D-4B9A-B49A-4FC409072141}"/>
    <dgm:cxn modelId="{644045F0-4B0B-45D2-9FCA-F2FCD1851A2A}" srcId="{63D3E405-72A5-44B2-B671-58E41415756A}" destId="{0DDE06B2-1966-4B69-8265-777825881113}" srcOrd="6" destOrd="0" parTransId="{6542FD40-8FA1-43AE-BDC0-562E003A4C5E}" sibTransId="{795DD7E0-54FD-42A4-934D-436E515BD390}"/>
    <dgm:cxn modelId="{38204925-6439-4591-B075-9B6196ED5C0F}" type="presOf" srcId="{2BEA6012-FF65-4F2E-9CC1-DE525D1AF691}" destId="{7F5C01AB-D237-4A8D-A5EE-5199C49C3D53}" srcOrd="0" destOrd="0" presId="urn:microsoft.com/office/officeart/2005/8/layout/hProcess6"/>
    <dgm:cxn modelId="{0A530226-970F-4EC0-86B0-29669EFBC1EA}" srcId="{0DDE06B2-1966-4B69-8265-777825881113}" destId="{2BEA6012-FF65-4F2E-9CC1-DE525D1AF691}" srcOrd="0" destOrd="0" parTransId="{C3138FBE-C125-4984-AE98-4E93F13F8F13}" sibTransId="{60B390C7-2013-4C3B-9A93-F9A3A766C451}"/>
    <dgm:cxn modelId="{4529F438-D1DC-4E2B-A6AB-CC94E00D5A0A}" type="presOf" srcId="{1C4E6149-C646-40CE-A979-DE83B666955E}" destId="{E4B26AD8-1054-4253-845F-D66645CB94A3}" srcOrd="0" destOrd="0" presId="urn:microsoft.com/office/officeart/2005/8/layout/hProcess6"/>
    <dgm:cxn modelId="{A80B01C1-282A-42CE-97B9-D6084B7EEE1C}" type="presOf" srcId="{913C4B45-A69C-495A-9153-3F77091E85DE}" destId="{C322801D-F7CC-403E-ABEF-2728D3ADF82B}" srcOrd="1" destOrd="0" presId="urn:microsoft.com/office/officeart/2005/8/layout/hProcess6"/>
    <dgm:cxn modelId="{4DB340D0-0400-4E60-A304-0A01D7B7F1CA}" srcId="{63D3E405-72A5-44B2-B671-58E41415756A}" destId="{105FF415-8193-470F-B4AC-23FB013AF8BC}" srcOrd="2" destOrd="0" parTransId="{4067157D-38AB-4CE1-8239-0F9DA9F70FBF}" sibTransId="{3D8F5328-1083-4FCE-9F65-27C0C34DD421}"/>
    <dgm:cxn modelId="{C2F01F7C-6FB4-42BA-855E-8B207CAA33FB}" srcId="{D269582C-970E-4540-8155-5F7BC270C09B}" destId="{913C4B45-A69C-495A-9153-3F77091E85DE}" srcOrd="0" destOrd="0" parTransId="{319F2411-5522-4767-A73E-E19CB9968BAF}" sibTransId="{9CEF2C71-72C8-4944-BC78-5F1F80B4CBA3}"/>
    <dgm:cxn modelId="{3227F49B-43AC-4DA4-ABFE-2255A6C5D0A5}" type="presOf" srcId="{62E89413-BF06-43D7-BB57-BAD6DC1F4468}" destId="{033992A3-EE2B-4214-B098-9645FF48EDCF}" srcOrd="1" destOrd="0" presId="urn:microsoft.com/office/officeart/2005/8/layout/hProcess6"/>
    <dgm:cxn modelId="{A1C7DF1F-E0ED-4281-90C9-CFD8A40F4EB8}" srcId="{2B9BC59C-1103-4C18-91A4-9577BA9CA3F0}" destId="{ABD58161-EE54-436E-9A95-6F65708748A9}" srcOrd="0" destOrd="0" parTransId="{02346815-494A-4232-B1C2-12496D8CBD68}" sibTransId="{8AFA87B0-54AD-4C1B-BD0E-14523915E524}"/>
    <dgm:cxn modelId="{2E37C553-F649-448C-937C-DB78BBF377F3}" srcId="{1C4E6149-C646-40CE-A979-DE83B666955E}" destId="{62E89413-BF06-43D7-BB57-BAD6DC1F4468}" srcOrd="0" destOrd="0" parTransId="{E3CB64CA-DE81-4A51-8A1A-0A4D18A1C4EC}" sibTransId="{5BC594DF-6BC2-46AB-888E-7A533B075830}"/>
    <dgm:cxn modelId="{5578D0C5-6933-4B26-B60A-0F334BA0E7A4}" type="presOf" srcId="{6BE9B19D-9B68-4751-9FD4-19A496FC1952}" destId="{BC29264C-E75D-4BF0-AD88-4993E90A2452}" srcOrd="0" destOrd="0" presId="urn:microsoft.com/office/officeart/2005/8/layout/hProcess6"/>
    <dgm:cxn modelId="{0109D37B-E628-480A-A42C-52961E3C7E65}" type="presOf" srcId="{D269582C-970E-4540-8155-5F7BC270C09B}" destId="{025AE420-1DEE-4D0C-A864-A7A2F8982FB6}" srcOrd="0" destOrd="0" presId="urn:microsoft.com/office/officeart/2005/8/layout/hProcess6"/>
    <dgm:cxn modelId="{EA71FD91-EB48-4B78-AC9C-FFB2D923F3B8}" type="presOf" srcId="{913C4B45-A69C-495A-9153-3F77091E85DE}" destId="{247D49BB-B7E5-4517-832E-DA6D562AC183}" srcOrd="0" destOrd="0" presId="urn:microsoft.com/office/officeart/2005/8/layout/hProcess6"/>
    <dgm:cxn modelId="{EAA62A2F-8F82-487C-8D17-178126308E8A}" srcId="{63D3E405-72A5-44B2-B671-58E41415756A}" destId="{1C4E6149-C646-40CE-A979-DE83B666955E}" srcOrd="5" destOrd="0" parTransId="{FF04CF35-E8AF-4D5B-BF87-61209C230D71}" sibTransId="{9C6ADE77-44F3-495B-8249-EE320FDF58C3}"/>
    <dgm:cxn modelId="{2874D2AB-B681-4D36-BB2F-EC225D895157}" type="presOf" srcId="{62E89413-BF06-43D7-BB57-BAD6DC1F4468}" destId="{5FF6EF05-2631-4791-B26F-EF29288F7200}" srcOrd="0" destOrd="0" presId="urn:microsoft.com/office/officeart/2005/8/layout/hProcess6"/>
    <dgm:cxn modelId="{4BAC9E96-506D-41DB-9602-6C9950E736D2}" type="presOf" srcId="{C4910BEC-9B50-4ADF-8790-CF82857271C9}" destId="{C713943C-D04F-48E5-8677-939299012512}" srcOrd="0" destOrd="0" presId="urn:microsoft.com/office/officeart/2005/8/layout/hProcess6"/>
    <dgm:cxn modelId="{C6BAAB63-6FF2-40B2-8DA3-DCB59AFDCDB6}" type="presOf" srcId="{2B9BC59C-1103-4C18-91A4-9577BA9CA3F0}" destId="{31293D2F-3070-4DAA-8C0F-8F8F531F47CB}" srcOrd="0" destOrd="0" presId="urn:microsoft.com/office/officeart/2005/8/layout/hProcess6"/>
    <dgm:cxn modelId="{B52E31C5-A339-460E-A436-6B6754DF549E}" type="presOf" srcId="{ABD58161-EE54-436E-9A95-6F65708748A9}" destId="{69EC3C52-15D4-4339-A94A-AA5E20A128E2}" srcOrd="0" destOrd="0" presId="urn:microsoft.com/office/officeart/2005/8/layout/hProcess6"/>
    <dgm:cxn modelId="{3753A14D-8877-4BD9-9D43-388F94837EC5}" srcId="{C4910BEC-9B50-4ADF-8790-CF82857271C9}" destId="{658D20C5-C644-4ECB-91F9-9E7E675A450D}" srcOrd="0" destOrd="0" parTransId="{1815D031-017A-4EF2-A54D-40221E0AF086}" sibTransId="{75F4F359-A607-4551-BD5A-DBDF37E9F78A}"/>
    <dgm:cxn modelId="{E905F31A-0AB0-4F82-892B-D12FE6C57B71}" type="presOf" srcId="{F755FD54-E0A2-4705-B576-601E7DAAF9DC}" destId="{B1C2EAD7-BDF6-4F0C-BB5B-8ABA5E9A53AC}" srcOrd="1" destOrd="0" presId="urn:microsoft.com/office/officeart/2005/8/layout/hProcess6"/>
    <dgm:cxn modelId="{1569044B-A71D-4AE4-A234-499FFF982E5E}" type="presOf" srcId="{2BEA6012-FF65-4F2E-9CC1-DE525D1AF691}" destId="{4EEA7E57-A121-4A7F-99F8-F6991DD3F273}" srcOrd="1" destOrd="0" presId="urn:microsoft.com/office/officeart/2005/8/layout/hProcess6"/>
    <dgm:cxn modelId="{58B18035-089C-44F1-8AA7-9EEC75C0860D}" srcId="{105FF415-8193-470F-B4AC-23FB013AF8BC}" destId="{6BE9B19D-9B68-4751-9FD4-19A496FC1952}" srcOrd="0" destOrd="0" parTransId="{3208C20E-B500-42AC-A22B-F024785E6E64}" sibTransId="{347F965D-E275-4C85-B47A-7B94285AD9A8}"/>
    <dgm:cxn modelId="{FF3DE82D-BFC9-42EF-8F1F-9301DAEDA709}" srcId="{F055BBEB-49D5-48E3-B7C1-9F2F8ADA5F25}" destId="{F755FD54-E0A2-4705-B576-601E7DAAF9DC}" srcOrd="0" destOrd="0" parTransId="{F7969ED6-9F9E-4410-BAA5-BC6320B0C451}" sibTransId="{222BA63D-075F-4835-AEDF-F887D9DC5BBB}"/>
    <dgm:cxn modelId="{7BD73A57-AD51-4BA9-9AF3-72743D5B1174}" type="presParOf" srcId="{97952A01-3869-4547-9C84-6183041561F5}" destId="{EE8F56B5-CA1E-4837-9977-0214CD0A25DD}" srcOrd="0" destOrd="0" presId="urn:microsoft.com/office/officeart/2005/8/layout/hProcess6"/>
    <dgm:cxn modelId="{D36E996B-B11F-4F0E-93C9-DF04572DFD7E}" type="presParOf" srcId="{EE8F56B5-CA1E-4837-9977-0214CD0A25DD}" destId="{5AEC9495-9873-49D7-8956-152710DE05EC}" srcOrd="0" destOrd="0" presId="urn:microsoft.com/office/officeart/2005/8/layout/hProcess6"/>
    <dgm:cxn modelId="{8C582237-360A-4F3E-A76C-15710BCEFCB8}" type="presParOf" srcId="{EE8F56B5-CA1E-4837-9977-0214CD0A25DD}" destId="{69EC3C52-15D4-4339-A94A-AA5E20A128E2}" srcOrd="1" destOrd="0" presId="urn:microsoft.com/office/officeart/2005/8/layout/hProcess6"/>
    <dgm:cxn modelId="{6260C54D-F663-44DD-ADAC-D44199B9DF0D}" type="presParOf" srcId="{EE8F56B5-CA1E-4837-9977-0214CD0A25DD}" destId="{210115A1-F930-43DF-BF70-3571E4C493A8}" srcOrd="2" destOrd="0" presId="urn:microsoft.com/office/officeart/2005/8/layout/hProcess6"/>
    <dgm:cxn modelId="{C75EBB64-1B3D-4E10-A034-2231CEA06896}" type="presParOf" srcId="{EE8F56B5-CA1E-4837-9977-0214CD0A25DD}" destId="{31293D2F-3070-4DAA-8C0F-8F8F531F47CB}" srcOrd="3" destOrd="0" presId="urn:microsoft.com/office/officeart/2005/8/layout/hProcess6"/>
    <dgm:cxn modelId="{C5C0AFBE-E695-4B27-9692-08DB641876B7}" type="presParOf" srcId="{97952A01-3869-4547-9C84-6183041561F5}" destId="{94E8AA3C-459B-4C63-948D-07A808E7A1FE}" srcOrd="1" destOrd="0" presId="urn:microsoft.com/office/officeart/2005/8/layout/hProcess6"/>
    <dgm:cxn modelId="{26E9FB9E-39E5-477F-BF79-79F5BCA1CB76}" type="presParOf" srcId="{97952A01-3869-4547-9C84-6183041561F5}" destId="{67863EEF-2633-48D2-9C24-1C315C074BCA}" srcOrd="2" destOrd="0" presId="urn:microsoft.com/office/officeart/2005/8/layout/hProcess6"/>
    <dgm:cxn modelId="{227BB3B8-6C74-4234-9D1D-00233B515599}" type="presParOf" srcId="{67863EEF-2633-48D2-9C24-1C315C074BCA}" destId="{E6684842-C092-49CD-8803-2E6EB7CBBAE4}" srcOrd="0" destOrd="0" presId="urn:microsoft.com/office/officeart/2005/8/layout/hProcess6"/>
    <dgm:cxn modelId="{DA346E06-390F-4DF8-B4BD-C4272B5F44D0}" type="presParOf" srcId="{67863EEF-2633-48D2-9C24-1C315C074BCA}" destId="{65980E89-402D-4CBB-A08D-25BFDE4A65FF}" srcOrd="1" destOrd="0" presId="urn:microsoft.com/office/officeart/2005/8/layout/hProcess6"/>
    <dgm:cxn modelId="{2D31D045-0037-41EC-9038-299332C6A792}" type="presParOf" srcId="{67863EEF-2633-48D2-9C24-1C315C074BCA}" destId="{B1C2EAD7-BDF6-4F0C-BB5B-8ABA5E9A53AC}" srcOrd="2" destOrd="0" presId="urn:microsoft.com/office/officeart/2005/8/layout/hProcess6"/>
    <dgm:cxn modelId="{CD4690FD-5BE7-4589-9739-0849A5240975}" type="presParOf" srcId="{67863EEF-2633-48D2-9C24-1C315C074BCA}" destId="{70D99918-4911-48EC-A792-10F514BA8A03}" srcOrd="3" destOrd="0" presId="urn:microsoft.com/office/officeart/2005/8/layout/hProcess6"/>
    <dgm:cxn modelId="{B08947FC-6D00-41F4-BA6A-0F0414AA6C67}" type="presParOf" srcId="{97952A01-3869-4547-9C84-6183041561F5}" destId="{97F7C1C2-6ACE-4E04-8A76-C73CDE96691A}" srcOrd="3" destOrd="0" presId="urn:microsoft.com/office/officeart/2005/8/layout/hProcess6"/>
    <dgm:cxn modelId="{DC1222E2-5AA3-435C-B0EE-00AC3135ABD6}" type="presParOf" srcId="{97952A01-3869-4547-9C84-6183041561F5}" destId="{917F0792-23A3-485C-B377-BE8BCB1533BA}" srcOrd="4" destOrd="0" presId="urn:microsoft.com/office/officeart/2005/8/layout/hProcess6"/>
    <dgm:cxn modelId="{527B3E97-6116-46D7-9918-C779BA025150}" type="presParOf" srcId="{917F0792-23A3-485C-B377-BE8BCB1533BA}" destId="{83C1BC16-13D2-4E7E-B597-2FEFB168FEA3}" srcOrd="0" destOrd="0" presId="urn:microsoft.com/office/officeart/2005/8/layout/hProcess6"/>
    <dgm:cxn modelId="{0CE7529E-85CD-476C-A136-668911FF4A6F}" type="presParOf" srcId="{917F0792-23A3-485C-B377-BE8BCB1533BA}" destId="{BC29264C-E75D-4BF0-AD88-4993E90A2452}" srcOrd="1" destOrd="0" presId="urn:microsoft.com/office/officeart/2005/8/layout/hProcess6"/>
    <dgm:cxn modelId="{8E67BA09-0DA5-41F1-BDBD-7D7309A2FB42}" type="presParOf" srcId="{917F0792-23A3-485C-B377-BE8BCB1533BA}" destId="{5E519445-6C06-4E82-8D7A-002832A274B3}" srcOrd="2" destOrd="0" presId="urn:microsoft.com/office/officeart/2005/8/layout/hProcess6"/>
    <dgm:cxn modelId="{38355D0C-1994-4D8C-BB01-275BD0BBDE39}" type="presParOf" srcId="{917F0792-23A3-485C-B377-BE8BCB1533BA}" destId="{14A598EC-3386-408A-B7C2-BA7D95A5F472}" srcOrd="3" destOrd="0" presId="urn:microsoft.com/office/officeart/2005/8/layout/hProcess6"/>
    <dgm:cxn modelId="{D08C90B0-D6DA-4BF4-991F-5E7AF1E0459E}" type="presParOf" srcId="{97952A01-3869-4547-9C84-6183041561F5}" destId="{2DD66F6C-50D9-4483-B7C5-966CAB551C85}" srcOrd="5" destOrd="0" presId="urn:microsoft.com/office/officeart/2005/8/layout/hProcess6"/>
    <dgm:cxn modelId="{09AD6F96-2AB6-4C29-99C3-8CF2A5C8E0EF}" type="presParOf" srcId="{97952A01-3869-4547-9C84-6183041561F5}" destId="{AE0768FF-19C0-495C-913E-ADD5017FD931}" srcOrd="6" destOrd="0" presId="urn:microsoft.com/office/officeart/2005/8/layout/hProcess6"/>
    <dgm:cxn modelId="{D96F2B9E-1580-4FE8-94A0-DD7504E3F906}" type="presParOf" srcId="{AE0768FF-19C0-495C-913E-ADD5017FD931}" destId="{65D8D1E2-B5B0-4FE6-A8CB-7FD33693CBBB}" srcOrd="0" destOrd="0" presId="urn:microsoft.com/office/officeart/2005/8/layout/hProcess6"/>
    <dgm:cxn modelId="{673CFB95-7048-4EAB-9CFB-BD08946A30BD}" type="presParOf" srcId="{AE0768FF-19C0-495C-913E-ADD5017FD931}" destId="{247D49BB-B7E5-4517-832E-DA6D562AC183}" srcOrd="1" destOrd="0" presId="urn:microsoft.com/office/officeart/2005/8/layout/hProcess6"/>
    <dgm:cxn modelId="{2C588649-3187-4FC2-82B1-1850CDADE2A4}" type="presParOf" srcId="{AE0768FF-19C0-495C-913E-ADD5017FD931}" destId="{C322801D-F7CC-403E-ABEF-2728D3ADF82B}" srcOrd="2" destOrd="0" presId="urn:microsoft.com/office/officeart/2005/8/layout/hProcess6"/>
    <dgm:cxn modelId="{91287E04-F80B-447A-92D0-FCC73F2A8224}" type="presParOf" srcId="{AE0768FF-19C0-495C-913E-ADD5017FD931}" destId="{025AE420-1DEE-4D0C-A864-A7A2F8982FB6}" srcOrd="3" destOrd="0" presId="urn:microsoft.com/office/officeart/2005/8/layout/hProcess6"/>
    <dgm:cxn modelId="{11C7BB8E-E78E-4131-BAF0-B3BA07026457}" type="presParOf" srcId="{97952A01-3869-4547-9C84-6183041561F5}" destId="{3A3D93CF-C82A-44F7-82CE-06C700DB86A8}" srcOrd="7" destOrd="0" presId="urn:microsoft.com/office/officeart/2005/8/layout/hProcess6"/>
    <dgm:cxn modelId="{ED30AEF4-C0FB-46E9-BB7E-A40061A5B1C6}" type="presParOf" srcId="{97952A01-3869-4547-9C84-6183041561F5}" destId="{BE4020F2-DFD5-4D11-B48D-3B790C7DFF2A}" srcOrd="8" destOrd="0" presId="urn:microsoft.com/office/officeart/2005/8/layout/hProcess6"/>
    <dgm:cxn modelId="{1E0CC350-7A60-4051-AC45-40311A725626}" type="presParOf" srcId="{BE4020F2-DFD5-4D11-B48D-3B790C7DFF2A}" destId="{7311EFBF-9812-477E-B9FC-329295771DF5}" srcOrd="0" destOrd="0" presId="urn:microsoft.com/office/officeart/2005/8/layout/hProcess6"/>
    <dgm:cxn modelId="{51B3EF0A-BAE1-4EDF-94A0-02DE21124A51}" type="presParOf" srcId="{BE4020F2-DFD5-4D11-B48D-3B790C7DFF2A}" destId="{4807C294-EB14-4372-8293-D55B5B0EB538}" srcOrd="1" destOrd="0" presId="urn:microsoft.com/office/officeart/2005/8/layout/hProcess6"/>
    <dgm:cxn modelId="{009C7500-2EEC-41EE-B3F3-C0A2FD998496}" type="presParOf" srcId="{BE4020F2-DFD5-4D11-B48D-3B790C7DFF2A}" destId="{7005BBE7-F83F-4CE7-8AB4-C0FDB9F76FD2}" srcOrd="2" destOrd="0" presId="urn:microsoft.com/office/officeart/2005/8/layout/hProcess6"/>
    <dgm:cxn modelId="{69707BFC-D6D9-4F33-AB22-6B8148914AEB}" type="presParOf" srcId="{BE4020F2-DFD5-4D11-B48D-3B790C7DFF2A}" destId="{C713943C-D04F-48E5-8677-939299012512}" srcOrd="3" destOrd="0" presId="urn:microsoft.com/office/officeart/2005/8/layout/hProcess6"/>
    <dgm:cxn modelId="{3D2FE32B-2681-4D8F-9F10-285B0CBDA69F}" type="presParOf" srcId="{97952A01-3869-4547-9C84-6183041561F5}" destId="{BF61680E-0A1F-4677-88A4-D0C255E6C84C}" srcOrd="9" destOrd="0" presId="urn:microsoft.com/office/officeart/2005/8/layout/hProcess6"/>
    <dgm:cxn modelId="{321CB056-AAA7-4665-8851-022F07071930}" type="presParOf" srcId="{97952A01-3869-4547-9C84-6183041561F5}" destId="{B35A3989-EB24-4F58-ADB1-B6F09310BB19}" srcOrd="10" destOrd="0" presId="urn:microsoft.com/office/officeart/2005/8/layout/hProcess6"/>
    <dgm:cxn modelId="{0FB1D85A-803C-4AA5-BE56-00F349A6655B}" type="presParOf" srcId="{B35A3989-EB24-4F58-ADB1-B6F09310BB19}" destId="{9635FB62-5FB7-473A-8A97-34B95D23E85D}" srcOrd="0" destOrd="0" presId="urn:microsoft.com/office/officeart/2005/8/layout/hProcess6"/>
    <dgm:cxn modelId="{33B9EF9A-2922-427D-BCE8-1D37A0366C8D}" type="presParOf" srcId="{B35A3989-EB24-4F58-ADB1-B6F09310BB19}" destId="{5FF6EF05-2631-4791-B26F-EF29288F7200}" srcOrd="1" destOrd="0" presId="urn:microsoft.com/office/officeart/2005/8/layout/hProcess6"/>
    <dgm:cxn modelId="{264E6DC9-A7BA-439A-9986-A7777DF06E0F}" type="presParOf" srcId="{B35A3989-EB24-4F58-ADB1-B6F09310BB19}" destId="{033992A3-EE2B-4214-B098-9645FF48EDCF}" srcOrd="2" destOrd="0" presId="urn:microsoft.com/office/officeart/2005/8/layout/hProcess6"/>
    <dgm:cxn modelId="{FFE837FD-3C1A-40F1-B744-4C7FBE375261}" type="presParOf" srcId="{B35A3989-EB24-4F58-ADB1-B6F09310BB19}" destId="{E4B26AD8-1054-4253-845F-D66645CB94A3}" srcOrd="3" destOrd="0" presId="urn:microsoft.com/office/officeart/2005/8/layout/hProcess6"/>
    <dgm:cxn modelId="{23FB0FA4-7D1F-4884-B6AD-3D52E752091D}" type="presParOf" srcId="{97952A01-3869-4547-9C84-6183041561F5}" destId="{839B277C-D1D7-4E49-8EC4-18AE101CF279}" srcOrd="11" destOrd="0" presId="urn:microsoft.com/office/officeart/2005/8/layout/hProcess6"/>
    <dgm:cxn modelId="{07181B72-B662-43FF-9C8A-56A9179A07B1}" type="presParOf" srcId="{97952A01-3869-4547-9C84-6183041561F5}" destId="{CE290484-374D-4800-92D7-ED6BACF695B5}" srcOrd="12" destOrd="0" presId="urn:microsoft.com/office/officeart/2005/8/layout/hProcess6"/>
    <dgm:cxn modelId="{2F27D7E6-3170-40E8-88CA-1F3D7F0DBE7C}" type="presParOf" srcId="{CE290484-374D-4800-92D7-ED6BACF695B5}" destId="{92FBE3FB-6D69-433C-83BA-EABE0A9B43D7}" srcOrd="0" destOrd="0" presId="urn:microsoft.com/office/officeart/2005/8/layout/hProcess6"/>
    <dgm:cxn modelId="{2D826015-4980-4D19-8EB6-DBFBD5793B20}" type="presParOf" srcId="{CE290484-374D-4800-92D7-ED6BACF695B5}" destId="{7F5C01AB-D237-4A8D-A5EE-5199C49C3D53}" srcOrd="1" destOrd="0" presId="urn:microsoft.com/office/officeart/2005/8/layout/hProcess6"/>
    <dgm:cxn modelId="{5A4FA154-9858-42BC-A8D1-8482A1EA477A}" type="presParOf" srcId="{CE290484-374D-4800-92D7-ED6BACF695B5}" destId="{4EEA7E57-A121-4A7F-99F8-F6991DD3F273}" srcOrd="2" destOrd="0" presId="urn:microsoft.com/office/officeart/2005/8/layout/hProcess6"/>
    <dgm:cxn modelId="{02B5DBED-2CDA-4CE5-92B7-C0406C72C763}" type="presParOf" srcId="{CE290484-374D-4800-92D7-ED6BACF695B5}" destId="{0DB28713-F1F4-4D38-9C72-0EBD02BD615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9E148-306D-4067-BCA1-DE57FFEA3671}" type="doc">
      <dgm:prSet loTypeId="urn:microsoft.com/office/officeart/2008/layout/HorizontalMultiLevelHierarchy#3" loCatId="hierarchy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681D19B3-8F60-47CE-9521-AAE8B4FCD83F}">
      <dgm:prSet phldrT="[文本]"/>
      <dgm:spPr/>
      <dgm:t>
        <a:bodyPr/>
        <a:lstStyle/>
        <a:p>
          <a:endParaRPr lang="zh-CN" altLang="en-US">
            <a:solidFill>
              <a:srgbClr val="C00000"/>
            </a:solidFill>
          </a:endParaRPr>
        </a:p>
      </dgm:t>
    </dgm:pt>
    <dgm:pt modelId="{B5B9825C-8426-4F6B-B5A0-ABFA5D7670B2}" cxnId="{1D3AA322-9B9B-4328-A712-D3AF50DD4920}" type="parTrans">
      <dgm:prSet/>
      <dgm:spPr/>
      <dgm:t>
        <a:bodyPr/>
        <a:lstStyle/>
        <a:p>
          <a:endParaRPr lang="zh-CN" altLang="en-US"/>
        </a:p>
      </dgm:t>
    </dgm:pt>
    <dgm:pt modelId="{2C2D92F6-67FC-4E50-81FE-EA24F86DE4AF}" cxnId="{1D3AA322-9B9B-4328-A712-D3AF50DD4920}" type="sibTrans">
      <dgm:prSet/>
      <dgm:spPr/>
      <dgm:t>
        <a:bodyPr/>
        <a:lstStyle/>
        <a:p>
          <a:endParaRPr lang="zh-CN" altLang="en-US"/>
        </a:p>
      </dgm:t>
    </dgm:pt>
    <dgm:pt modelId="{9DD547B4-7D06-4610-BF6E-E3F33C796F7C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维保计划管理</a:t>
          </a:r>
        </a:p>
      </dgm:t>
    </dgm:pt>
    <dgm:pt modelId="{6B15E21B-F72B-468C-AFBE-63743E2B2A78}" cxnId="{CD4C2D96-2DDF-4652-BA2E-44A7AECA87F4}" type="parTrans">
      <dgm:prSet/>
      <dgm:spPr/>
      <dgm:t>
        <a:bodyPr/>
        <a:lstStyle/>
        <a:p>
          <a:endParaRPr lang="zh-CN" altLang="en-US"/>
        </a:p>
      </dgm:t>
    </dgm:pt>
    <dgm:pt modelId="{ACF8B872-1F76-448C-9AF1-3CA1A005D66B}" cxnId="{CD4C2D96-2DDF-4652-BA2E-44A7AECA87F4}" type="sibTrans">
      <dgm:prSet/>
      <dgm:spPr/>
      <dgm:t>
        <a:bodyPr/>
        <a:lstStyle/>
        <a:p>
          <a:endParaRPr lang="zh-CN" altLang="en-US"/>
        </a:p>
      </dgm:t>
    </dgm:pt>
    <dgm:pt modelId="{2A82C0D5-E2C7-4903-83FA-43042D984F2B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维保工单管理</a:t>
          </a:r>
        </a:p>
      </dgm:t>
    </dgm:pt>
    <dgm:pt modelId="{08D0BC6A-9CEE-466E-9B97-639FE22911A1}" cxnId="{E9004AED-81EB-4964-B55D-C9D330C338C8}" type="parTrans">
      <dgm:prSet/>
      <dgm:spPr/>
      <dgm:t>
        <a:bodyPr/>
        <a:lstStyle/>
        <a:p>
          <a:endParaRPr lang="zh-CN" altLang="en-US"/>
        </a:p>
      </dgm:t>
    </dgm:pt>
    <dgm:pt modelId="{70D9F4B2-A00D-4820-B668-462D26B62075}" cxnId="{E9004AED-81EB-4964-B55D-C9D330C338C8}" type="sibTrans">
      <dgm:prSet/>
      <dgm:spPr/>
      <dgm:t>
        <a:bodyPr/>
        <a:lstStyle/>
        <a:p>
          <a:endParaRPr lang="zh-CN" altLang="en-US"/>
        </a:p>
      </dgm:t>
    </dgm:pt>
    <dgm:pt modelId="{19B06059-508C-4C43-ADE6-5FEF2D00F2A6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作业类型管理</a:t>
          </a:r>
        </a:p>
      </dgm:t>
    </dgm:pt>
    <dgm:pt modelId="{4C9DDEF3-83C2-4AAF-A519-A2F40DEB8ED8}" cxnId="{53C32A2E-CD5E-4B7C-856F-0CAFF0E4B70E}" type="parTrans">
      <dgm:prSet/>
      <dgm:spPr/>
      <dgm:t>
        <a:bodyPr/>
        <a:lstStyle/>
        <a:p>
          <a:endParaRPr lang="zh-CN" altLang="en-US"/>
        </a:p>
      </dgm:t>
    </dgm:pt>
    <dgm:pt modelId="{C7EC00C0-24FF-4FB1-A0AB-E27E7E38DFE6}" cxnId="{53C32A2E-CD5E-4B7C-856F-0CAFF0E4B70E}" type="sibTrans">
      <dgm:prSet/>
      <dgm:spPr/>
      <dgm:t>
        <a:bodyPr/>
        <a:lstStyle/>
        <a:p>
          <a:endParaRPr lang="zh-CN" altLang="en-US"/>
        </a:p>
      </dgm:t>
    </dgm:pt>
    <dgm:pt modelId="{CC02F1BF-27D9-443A-B06C-D9BDF148BF3E}">
      <dgm:prSet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未完说明管理</a:t>
          </a:r>
        </a:p>
      </dgm:t>
    </dgm:pt>
    <dgm:pt modelId="{34B2E2F0-24F8-43DE-B31E-6641FE4D2FF4}" cxnId="{ACFF8313-1F21-4EF1-970F-6891D4FC5DBB}" type="parTrans">
      <dgm:prSet/>
      <dgm:spPr/>
      <dgm:t>
        <a:bodyPr/>
        <a:lstStyle/>
        <a:p>
          <a:endParaRPr lang="zh-CN" altLang="en-US"/>
        </a:p>
      </dgm:t>
    </dgm:pt>
    <dgm:pt modelId="{AC5F4E7A-F7D4-4B63-9ED2-BA4ED62391F4}" cxnId="{ACFF8313-1F21-4EF1-970F-6891D4FC5DBB}" type="sibTrans">
      <dgm:prSet/>
      <dgm:spPr/>
      <dgm:t>
        <a:bodyPr/>
        <a:lstStyle/>
        <a:p>
          <a:endParaRPr lang="zh-CN" altLang="en-US"/>
        </a:p>
      </dgm:t>
    </dgm:pt>
    <dgm:pt modelId="{96347954-F1F8-430A-AFAC-7FB563F19CE5}">
      <dgm:prSet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保全区分管理</a:t>
          </a:r>
        </a:p>
      </dgm:t>
    </dgm:pt>
    <dgm:pt modelId="{31598673-E59A-4B03-842C-B1A471B25E91}" cxnId="{81436A07-F036-4541-BFE4-CBBF23A7BC67}" type="parTrans">
      <dgm:prSet/>
      <dgm:spPr/>
      <dgm:t>
        <a:bodyPr/>
        <a:lstStyle/>
        <a:p>
          <a:endParaRPr lang="zh-CN" altLang="en-US"/>
        </a:p>
      </dgm:t>
    </dgm:pt>
    <dgm:pt modelId="{C8DD7533-FDD8-4637-8C08-D6697AAF32B1}" cxnId="{81436A07-F036-4541-BFE4-CBBF23A7BC67}" type="sibTrans">
      <dgm:prSet/>
      <dgm:spPr/>
      <dgm:t>
        <a:bodyPr/>
        <a:lstStyle/>
        <a:p>
          <a:endParaRPr lang="zh-CN" altLang="en-US"/>
        </a:p>
      </dgm:t>
    </dgm:pt>
    <dgm:pt modelId="{1B9646D6-CE40-46AD-9AE2-CF486520FA19}" type="pres">
      <dgm:prSet presAssocID="{9729E148-306D-4067-BCA1-DE57FFEA36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2E2986C-5834-4C6B-86FC-AFB21132218B}" type="pres">
      <dgm:prSet presAssocID="{681D19B3-8F60-47CE-9521-AAE8B4FCD83F}" presName="root1" presStyleCnt="0"/>
      <dgm:spPr/>
    </dgm:pt>
    <dgm:pt modelId="{76BC771A-D1EF-40A1-9717-FBDDD2D9E89E}" type="pres">
      <dgm:prSet presAssocID="{681D19B3-8F60-47CE-9521-AAE8B4FCD83F}" presName="LevelOneTextNode" presStyleLbl="node0" presStyleIdx="0" presStyleCnt="1" custScaleY="63136" custLinFactNeighborX="-2199" custLinFactNeighborY="-35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11BB18-8A2B-4B4F-9678-D4C7CFD32E73}" type="pres">
      <dgm:prSet presAssocID="{681D19B3-8F60-47CE-9521-AAE8B4FCD83F}" presName="level2hierChild" presStyleCnt="0"/>
      <dgm:spPr/>
    </dgm:pt>
    <dgm:pt modelId="{2CFBB78C-32D1-4500-9365-DA3812E79B07}" type="pres">
      <dgm:prSet presAssocID="{6B15E21B-F72B-468C-AFBE-63743E2B2A78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3D608BDB-6AB3-4752-9014-A91E65BFE2E8}" type="pres">
      <dgm:prSet presAssocID="{6B15E21B-F72B-468C-AFBE-63743E2B2A78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15FB96D2-E86D-44FE-BEC6-758F9964DEFF}" type="pres">
      <dgm:prSet presAssocID="{9DD547B4-7D06-4610-BF6E-E3F33C796F7C}" presName="root2" presStyleCnt="0"/>
      <dgm:spPr/>
    </dgm:pt>
    <dgm:pt modelId="{65FDBBEF-B8BD-48EE-80F2-BBB6F9733FD4}" type="pres">
      <dgm:prSet presAssocID="{9DD547B4-7D06-4610-BF6E-E3F33C796F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42550F-0646-4DB6-955C-D8C42F670143}" type="pres">
      <dgm:prSet presAssocID="{9DD547B4-7D06-4610-BF6E-E3F33C796F7C}" presName="level3hierChild" presStyleCnt="0"/>
      <dgm:spPr/>
    </dgm:pt>
    <dgm:pt modelId="{F26265D7-0A75-4E9B-8CD0-9AFF69BD5C8C}" type="pres">
      <dgm:prSet presAssocID="{08D0BC6A-9CEE-466E-9B97-639FE22911A1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239A27D4-5FA8-484A-9438-24307F16E337}" type="pres">
      <dgm:prSet presAssocID="{08D0BC6A-9CEE-466E-9B97-639FE22911A1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C3531B43-567E-4C09-8642-501BC79F1271}" type="pres">
      <dgm:prSet presAssocID="{2A82C0D5-E2C7-4903-83FA-43042D984F2B}" presName="root2" presStyleCnt="0"/>
      <dgm:spPr/>
    </dgm:pt>
    <dgm:pt modelId="{D97A0150-7542-49E1-B9FC-59636EE22453}" type="pres">
      <dgm:prSet presAssocID="{2A82C0D5-E2C7-4903-83FA-43042D984F2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6916A9-B17C-4044-A2F7-CD636F561223}" type="pres">
      <dgm:prSet presAssocID="{2A82C0D5-E2C7-4903-83FA-43042D984F2B}" presName="level3hierChild" presStyleCnt="0"/>
      <dgm:spPr/>
    </dgm:pt>
    <dgm:pt modelId="{ADD3D1F4-5DC0-4C7F-9845-1C616D3B8D9C}" type="pres">
      <dgm:prSet presAssocID="{4C9DDEF3-83C2-4AAF-A519-A2F40DEB8ED8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11D7E517-ECAD-4C57-B454-EB4C2304CBB1}" type="pres">
      <dgm:prSet presAssocID="{4C9DDEF3-83C2-4AAF-A519-A2F40DEB8ED8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F3587EEB-B08D-4C5C-9687-CB620153B32B}" type="pres">
      <dgm:prSet presAssocID="{19B06059-508C-4C43-ADE6-5FEF2D00F2A6}" presName="root2" presStyleCnt="0"/>
      <dgm:spPr/>
    </dgm:pt>
    <dgm:pt modelId="{5859357E-FABA-4A35-9F10-0CE5A3095D27}" type="pres">
      <dgm:prSet presAssocID="{19B06059-508C-4C43-ADE6-5FEF2D00F2A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23D1F0-1777-4855-9A38-5C462D79FF15}" type="pres">
      <dgm:prSet presAssocID="{19B06059-508C-4C43-ADE6-5FEF2D00F2A6}" presName="level3hierChild" presStyleCnt="0"/>
      <dgm:spPr/>
    </dgm:pt>
    <dgm:pt modelId="{61BDDD57-3805-4BA8-814F-F67B8964C014}" type="pres">
      <dgm:prSet presAssocID="{31598673-E59A-4B03-842C-B1A471B25E91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2E4CC9EE-324F-4AE7-90E6-C26751FC072C}" type="pres">
      <dgm:prSet presAssocID="{31598673-E59A-4B03-842C-B1A471B25E91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5D94AAC8-6202-4206-B172-6A1BF60F547A}" type="pres">
      <dgm:prSet presAssocID="{96347954-F1F8-430A-AFAC-7FB563F19CE5}" presName="root2" presStyleCnt="0"/>
      <dgm:spPr/>
    </dgm:pt>
    <dgm:pt modelId="{F74B3B4F-53A9-47C6-B87A-FD20A36CBA01}" type="pres">
      <dgm:prSet presAssocID="{96347954-F1F8-430A-AFAC-7FB563F19CE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19F4BE-96CA-473D-9871-8A6EB41AFA4D}" type="pres">
      <dgm:prSet presAssocID="{96347954-F1F8-430A-AFAC-7FB563F19CE5}" presName="level3hierChild" presStyleCnt="0"/>
      <dgm:spPr/>
    </dgm:pt>
    <dgm:pt modelId="{B0C25B01-23D0-4BFC-BD3E-A177603D4ECA}" type="pres">
      <dgm:prSet presAssocID="{34B2E2F0-24F8-43DE-B31E-6641FE4D2FF4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D53A2654-C2A1-46B4-8594-64FEB9B60763}" type="pres">
      <dgm:prSet presAssocID="{34B2E2F0-24F8-43DE-B31E-6641FE4D2FF4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C1930DCB-40B1-45E3-822E-1BD24511920C}" type="pres">
      <dgm:prSet presAssocID="{CC02F1BF-27D9-443A-B06C-D9BDF148BF3E}" presName="root2" presStyleCnt="0"/>
      <dgm:spPr/>
    </dgm:pt>
    <dgm:pt modelId="{39E88D19-D96A-40B6-839C-41FF0840069C}" type="pres">
      <dgm:prSet presAssocID="{CC02F1BF-27D9-443A-B06C-D9BDF148BF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DCA9B9-0C6B-4D9E-A397-2BD7168CE302}" type="pres">
      <dgm:prSet presAssocID="{CC02F1BF-27D9-443A-B06C-D9BDF148BF3E}" presName="level3hierChild" presStyleCnt="0"/>
      <dgm:spPr/>
    </dgm:pt>
  </dgm:ptLst>
  <dgm:cxnLst>
    <dgm:cxn modelId="{53C32A2E-CD5E-4B7C-856F-0CAFF0E4B70E}" srcId="{681D19B3-8F60-47CE-9521-AAE8B4FCD83F}" destId="{19B06059-508C-4C43-ADE6-5FEF2D00F2A6}" srcOrd="2" destOrd="0" parTransId="{4C9DDEF3-83C2-4AAF-A519-A2F40DEB8ED8}" sibTransId="{C7EC00C0-24FF-4FB1-A0AB-E27E7E38DFE6}"/>
    <dgm:cxn modelId="{E85CD707-9E75-4A04-A1DB-636FB41C1F1C}" type="presOf" srcId="{6B15E21B-F72B-468C-AFBE-63743E2B2A78}" destId="{2CFBB78C-32D1-4500-9365-DA3812E79B07}" srcOrd="0" destOrd="0" presId="urn:microsoft.com/office/officeart/2008/layout/HorizontalMultiLevelHierarchy#3"/>
    <dgm:cxn modelId="{3FBFC4B8-C2F8-405F-9373-AE0B06794A86}" type="presOf" srcId="{6B15E21B-F72B-468C-AFBE-63743E2B2A78}" destId="{3D608BDB-6AB3-4752-9014-A91E65BFE2E8}" srcOrd="1" destOrd="0" presId="urn:microsoft.com/office/officeart/2008/layout/HorizontalMultiLevelHierarchy#3"/>
    <dgm:cxn modelId="{D1E79677-1886-40E9-A094-BD03C0FE8963}" type="presOf" srcId="{08D0BC6A-9CEE-466E-9B97-639FE22911A1}" destId="{F26265D7-0A75-4E9B-8CD0-9AFF69BD5C8C}" srcOrd="0" destOrd="0" presId="urn:microsoft.com/office/officeart/2008/layout/HorizontalMultiLevelHierarchy#3"/>
    <dgm:cxn modelId="{519E36C8-5421-443B-B39D-3CB8D1EF9B28}" type="presOf" srcId="{4C9DDEF3-83C2-4AAF-A519-A2F40DEB8ED8}" destId="{ADD3D1F4-5DC0-4C7F-9845-1C616D3B8D9C}" srcOrd="0" destOrd="0" presId="urn:microsoft.com/office/officeart/2008/layout/HorizontalMultiLevelHierarchy#3"/>
    <dgm:cxn modelId="{61EA667F-2CD8-4493-BD11-8B312EC51033}" type="presOf" srcId="{31598673-E59A-4B03-842C-B1A471B25E91}" destId="{2E4CC9EE-324F-4AE7-90E6-C26751FC072C}" srcOrd="1" destOrd="0" presId="urn:microsoft.com/office/officeart/2008/layout/HorizontalMultiLevelHierarchy#3"/>
    <dgm:cxn modelId="{75BEA6E4-F1B9-40C2-90F1-B893E56BF4D8}" type="presOf" srcId="{31598673-E59A-4B03-842C-B1A471B25E91}" destId="{61BDDD57-3805-4BA8-814F-F67B8964C014}" srcOrd="0" destOrd="0" presId="urn:microsoft.com/office/officeart/2008/layout/HorizontalMultiLevelHierarchy#3"/>
    <dgm:cxn modelId="{5D970E22-D60C-4FE3-8007-CB27F9DC9047}" type="presOf" srcId="{34B2E2F0-24F8-43DE-B31E-6641FE4D2FF4}" destId="{B0C25B01-23D0-4BFC-BD3E-A177603D4ECA}" srcOrd="0" destOrd="0" presId="urn:microsoft.com/office/officeart/2008/layout/HorizontalMultiLevelHierarchy#3"/>
    <dgm:cxn modelId="{53C73148-59D2-41D6-937E-F7684E5F434D}" type="presOf" srcId="{681D19B3-8F60-47CE-9521-AAE8B4FCD83F}" destId="{76BC771A-D1EF-40A1-9717-FBDDD2D9E89E}" srcOrd="0" destOrd="0" presId="urn:microsoft.com/office/officeart/2008/layout/HorizontalMultiLevelHierarchy#3"/>
    <dgm:cxn modelId="{3FDC0951-C75E-4579-8387-C59CB0218321}" type="presOf" srcId="{19B06059-508C-4C43-ADE6-5FEF2D00F2A6}" destId="{5859357E-FABA-4A35-9F10-0CE5A3095D27}" srcOrd="0" destOrd="0" presId="urn:microsoft.com/office/officeart/2008/layout/HorizontalMultiLevelHierarchy#3"/>
    <dgm:cxn modelId="{4E76439D-53C2-4300-AD47-BBBC673216C8}" type="presOf" srcId="{96347954-F1F8-430A-AFAC-7FB563F19CE5}" destId="{F74B3B4F-53A9-47C6-B87A-FD20A36CBA01}" srcOrd="0" destOrd="0" presId="urn:microsoft.com/office/officeart/2008/layout/HorizontalMultiLevelHierarchy#3"/>
    <dgm:cxn modelId="{E9004AED-81EB-4964-B55D-C9D330C338C8}" srcId="{681D19B3-8F60-47CE-9521-AAE8B4FCD83F}" destId="{2A82C0D5-E2C7-4903-83FA-43042D984F2B}" srcOrd="1" destOrd="0" parTransId="{08D0BC6A-9CEE-466E-9B97-639FE22911A1}" sibTransId="{70D9F4B2-A00D-4820-B668-462D26B62075}"/>
    <dgm:cxn modelId="{DD7D389E-9F70-4FDF-A8C7-8E11E636D023}" type="presOf" srcId="{2A82C0D5-E2C7-4903-83FA-43042D984F2B}" destId="{D97A0150-7542-49E1-B9FC-59636EE22453}" srcOrd="0" destOrd="0" presId="urn:microsoft.com/office/officeart/2008/layout/HorizontalMultiLevelHierarchy#3"/>
    <dgm:cxn modelId="{ACFF8313-1F21-4EF1-970F-6891D4FC5DBB}" srcId="{681D19B3-8F60-47CE-9521-AAE8B4FCD83F}" destId="{CC02F1BF-27D9-443A-B06C-D9BDF148BF3E}" srcOrd="4" destOrd="0" parTransId="{34B2E2F0-24F8-43DE-B31E-6641FE4D2FF4}" sibTransId="{AC5F4E7A-F7D4-4B63-9ED2-BA4ED62391F4}"/>
    <dgm:cxn modelId="{1D3AA322-9B9B-4328-A712-D3AF50DD4920}" srcId="{9729E148-306D-4067-BCA1-DE57FFEA3671}" destId="{681D19B3-8F60-47CE-9521-AAE8B4FCD83F}" srcOrd="0" destOrd="0" parTransId="{B5B9825C-8426-4F6B-B5A0-ABFA5D7670B2}" sibTransId="{2C2D92F6-67FC-4E50-81FE-EA24F86DE4AF}"/>
    <dgm:cxn modelId="{AF916625-6907-422B-AE94-137A0156C72D}" type="presOf" srcId="{9DD547B4-7D06-4610-BF6E-E3F33C796F7C}" destId="{65FDBBEF-B8BD-48EE-80F2-BBB6F9733FD4}" srcOrd="0" destOrd="0" presId="urn:microsoft.com/office/officeart/2008/layout/HorizontalMultiLevelHierarchy#3"/>
    <dgm:cxn modelId="{AEA65435-0FFE-4E7F-BD88-E88090FE81DF}" type="presOf" srcId="{CC02F1BF-27D9-443A-B06C-D9BDF148BF3E}" destId="{39E88D19-D96A-40B6-839C-41FF0840069C}" srcOrd="0" destOrd="0" presId="urn:microsoft.com/office/officeart/2008/layout/HorizontalMultiLevelHierarchy#3"/>
    <dgm:cxn modelId="{CD4C2D96-2DDF-4652-BA2E-44A7AECA87F4}" srcId="{681D19B3-8F60-47CE-9521-AAE8B4FCD83F}" destId="{9DD547B4-7D06-4610-BF6E-E3F33C796F7C}" srcOrd="0" destOrd="0" parTransId="{6B15E21B-F72B-468C-AFBE-63743E2B2A78}" sibTransId="{ACF8B872-1F76-448C-9AF1-3CA1A005D66B}"/>
    <dgm:cxn modelId="{3F38DE30-C905-4ECA-8721-DC1CEF9C53DA}" type="presOf" srcId="{08D0BC6A-9CEE-466E-9B97-639FE22911A1}" destId="{239A27D4-5FA8-484A-9438-24307F16E337}" srcOrd="1" destOrd="0" presId="urn:microsoft.com/office/officeart/2008/layout/HorizontalMultiLevelHierarchy#3"/>
    <dgm:cxn modelId="{3D6389AF-D983-4728-A7D6-AD8EEBDEBE6F}" type="presOf" srcId="{34B2E2F0-24F8-43DE-B31E-6641FE4D2FF4}" destId="{D53A2654-C2A1-46B4-8594-64FEB9B60763}" srcOrd="1" destOrd="0" presId="urn:microsoft.com/office/officeart/2008/layout/HorizontalMultiLevelHierarchy#3"/>
    <dgm:cxn modelId="{7103C187-7A57-41F4-9547-964D5F47BB2C}" type="presOf" srcId="{4C9DDEF3-83C2-4AAF-A519-A2F40DEB8ED8}" destId="{11D7E517-ECAD-4C57-B454-EB4C2304CBB1}" srcOrd="1" destOrd="0" presId="urn:microsoft.com/office/officeart/2008/layout/HorizontalMultiLevelHierarchy#3"/>
    <dgm:cxn modelId="{81436A07-F036-4541-BFE4-CBBF23A7BC67}" srcId="{681D19B3-8F60-47CE-9521-AAE8B4FCD83F}" destId="{96347954-F1F8-430A-AFAC-7FB563F19CE5}" srcOrd="3" destOrd="0" parTransId="{31598673-E59A-4B03-842C-B1A471B25E91}" sibTransId="{C8DD7533-FDD8-4637-8C08-D6697AAF32B1}"/>
    <dgm:cxn modelId="{EBD5023B-5B39-4667-BBDE-8F5BB7400063}" type="presOf" srcId="{9729E148-306D-4067-BCA1-DE57FFEA3671}" destId="{1B9646D6-CE40-46AD-9AE2-CF486520FA19}" srcOrd="0" destOrd="0" presId="urn:microsoft.com/office/officeart/2008/layout/HorizontalMultiLevelHierarchy#3"/>
    <dgm:cxn modelId="{AAE93F09-B68B-4D33-A6B1-E7F5FF8BE34D}" type="presParOf" srcId="{1B9646D6-CE40-46AD-9AE2-CF486520FA19}" destId="{82E2986C-5834-4C6B-86FC-AFB21132218B}" srcOrd="0" destOrd="0" presId="urn:microsoft.com/office/officeart/2008/layout/HorizontalMultiLevelHierarchy#3"/>
    <dgm:cxn modelId="{CD31B82F-8F66-410A-A7DE-822D9B14D295}" type="presParOf" srcId="{82E2986C-5834-4C6B-86FC-AFB21132218B}" destId="{76BC771A-D1EF-40A1-9717-FBDDD2D9E89E}" srcOrd="0" destOrd="0" presId="urn:microsoft.com/office/officeart/2008/layout/HorizontalMultiLevelHierarchy#3"/>
    <dgm:cxn modelId="{5FA1AEA6-3F2E-4B55-9548-51B3858D4A34}" type="presParOf" srcId="{82E2986C-5834-4C6B-86FC-AFB21132218B}" destId="{D011BB18-8A2B-4B4F-9678-D4C7CFD32E73}" srcOrd="1" destOrd="0" presId="urn:microsoft.com/office/officeart/2008/layout/HorizontalMultiLevelHierarchy#3"/>
    <dgm:cxn modelId="{B475403B-7230-4D38-8C19-1D19B40ED0B6}" type="presParOf" srcId="{D011BB18-8A2B-4B4F-9678-D4C7CFD32E73}" destId="{2CFBB78C-32D1-4500-9365-DA3812E79B07}" srcOrd="0" destOrd="0" presId="urn:microsoft.com/office/officeart/2008/layout/HorizontalMultiLevelHierarchy#3"/>
    <dgm:cxn modelId="{4579F498-7FD6-47E2-AF17-C287F7EE1359}" type="presParOf" srcId="{2CFBB78C-32D1-4500-9365-DA3812E79B07}" destId="{3D608BDB-6AB3-4752-9014-A91E65BFE2E8}" srcOrd="0" destOrd="0" presId="urn:microsoft.com/office/officeart/2008/layout/HorizontalMultiLevelHierarchy#3"/>
    <dgm:cxn modelId="{BF19883B-4CE6-49B0-B30F-8C045D9BEC6F}" type="presParOf" srcId="{D011BB18-8A2B-4B4F-9678-D4C7CFD32E73}" destId="{15FB96D2-E86D-44FE-BEC6-758F9964DEFF}" srcOrd="1" destOrd="0" presId="urn:microsoft.com/office/officeart/2008/layout/HorizontalMultiLevelHierarchy#3"/>
    <dgm:cxn modelId="{482208B9-43FE-4D6B-8FFC-2FDB20E41076}" type="presParOf" srcId="{15FB96D2-E86D-44FE-BEC6-758F9964DEFF}" destId="{65FDBBEF-B8BD-48EE-80F2-BBB6F9733FD4}" srcOrd="0" destOrd="0" presId="urn:microsoft.com/office/officeart/2008/layout/HorizontalMultiLevelHierarchy#3"/>
    <dgm:cxn modelId="{ACD10F7C-0856-49DF-81C3-88B9FF1EAD33}" type="presParOf" srcId="{15FB96D2-E86D-44FE-BEC6-758F9964DEFF}" destId="{D042550F-0646-4DB6-955C-D8C42F670143}" srcOrd="1" destOrd="0" presId="urn:microsoft.com/office/officeart/2008/layout/HorizontalMultiLevelHierarchy#3"/>
    <dgm:cxn modelId="{F12EE461-0AC3-455D-BB98-08A2594F5353}" type="presParOf" srcId="{D011BB18-8A2B-4B4F-9678-D4C7CFD32E73}" destId="{F26265D7-0A75-4E9B-8CD0-9AFF69BD5C8C}" srcOrd="2" destOrd="0" presId="urn:microsoft.com/office/officeart/2008/layout/HorizontalMultiLevelHierarchy#3"/>
    <dgm:cxn modelId="{A6514956-47C6-42F0-B376-3961160D69A6}" type="presParOf" srcId="{F26265D7-0A75-4E9B-8CD0-9AFF69BD5C8C}" destId="{239A27D4-5FA8-484A-9438-24307F16E337}" srcOrd="0" destOrd="0" presId="urn:microsoft.com/office/officeart/2008/layout/HorizontalMultiLevelHierarchy#3"/>
    <dgm:cxn modelId="{009E0047-1573-417B-B204-61302C4B2E1A}" type="presParOf" srcId="{D011BB18-8A2B-4B4F-9678-D4C7CFD32E73}" destId="{C3531B43-567E-4C09-8642-501BC79F1271}" srcOrd="3" destOrd="0" presId="urn:microsoft.com/office/officeart/2008/layout/HorizontalMultiLevelHierarchy#3"/>
    <dgm:cxn modelId="{8B3DD047-AA49-41E3-82EB-60FE9DD69042}" type="presParOf" srcId="{C3531B43-567E-4C09-8642-501BC79F1271}" destId="{D97A0150-7542-49E1-B9FC-59636EE22453}" srcOrd="0" destOrd="0" presId="urn:microsoft.com/office/officeart/2008/layout/HorizontalMultiLevelHierarchy#3"/>
    <dgm:cxn modelId="{D1B2D16D-5087-4D85-8FC6-9FD1C378588B}" type="presParOf" srcId="{C3531B43-567E-4C09-8642-501BC79F1271}" destId="{3B6916A9-B17C-4044-A2F7-CD636F561223}" srcOrd="1" destOrd="0" presId="urn:microsoft.com/office/officeart/2008/layout/HorizontalMultiLevelHierarchy#3"/>
    <dgm:cxn modelId="{92FCCE86-B3D0-4DA9-9959-A74C7DFC97B2}" type="presParOf" srcId="{D011BB18-8A2B-4B4F-9678-D4C7CFD32E73}" destId="{ADD3D1F4-5DC0-4C7F-9845-1C616D3B8D9C}" srcOrd="4" destOrd="0" presId="urn:microsoft.com/office/officeart/2008/layout/HorizontalMultiLevelHierarchy#3"/>
    <dgm:cxn modelId="{7AFF4F09-1FAE-497F-A3C3-6B9B3992A5E4}" type="presParOf" srcId="{ADD3D1F4-5DC0-4C7F-9845-1C616D3B8D9C}" destId="{11D7E517-ECAD-4C57-B454-EB4C2304CBB1}" srcOrd="0" destOrd="0" presId="urn:microsoft.com/office/officeart/2008/layout/HorizontalMultiLevelHierarchy#3"/>
    <dgm:cxn modelId="{B40A6010-3130-45E7-94C7-CC85C3DF18E9}" type="presParOf" srcId="{D011BB18-8A2B-4B4F-9678-D4C7CFD32E73}" destId="{F3587EEB-B08D-4C5C-9687-CB620153B32B}" srcOrd="5" destOrd="0" presId="urn:microsoft.com/office/officeart/2008/layout/HorizontalMultiLevelHierarchy#3"/>
    <dgm:cxn modelId="{102CA88D-43A8-4807-8988-2885148122DD}" type="presParOf" srcId="{F3587EEB-B08D-4C5C-9687-CB620153B32B}" destId="{5859357E-FABA-4A35-9F10-0CE5A3095D27}" srcOrd="0" destOrd="0" presId="urn:microsoft.com/office/officeart/2008/layout/HorizontalMultiLevelHierarchy#3"/>
    <dgm:cxn modelId="{D0CC4932-6CE3-4097-81FB-F7DE80295619}" type="presParOf" srcId="{F3587EEB-B08D-4C5C-9687-CB620153B32B}" destId="{6023D1F0-1777-4855-9A38-5C462D79FF15}" srcOrd="1" destOrd="0" presId="urn:microsoft.com/office/officeart/2008/layout/HorizontalMultiLevelHierarchy#3"/>
    <dgm:cxn modelId="{8C40EF55-5F0B-436A-848F-3F4F210ABFE6}" type="presParOf" srcId="{D011BB18-8A2B-4B4F-9678-D4C7CFD32E73}" destId="{61BDDD57-3805-4BA8-814F-F67B8964C014}" srcOrd="6" destOrd="0" presId="urn:microsoft.com/office/officeart/2008/layout/HorizontalMultiLevelHierarchy#3"/>
    <dgm:cxn modelId="{166E5AFC-CC63-4CE3-BE91-C68EBEEB787E}" type="presParOf" srcId="{61BDDD57-3805-4BA8-814F-F67B8964C014}" destId="{2E4CC9EE-324F-4AE7-90E6-C26751FC072C}" srcOrd="0" destOrd="0" presId="urn:microsoft.com/office/officeart/2008/layout/HorizontalMultiLevelHierarchy#3"/>
    <dgm:cxn modelId="{274D8A76-FBA2-4040-9B5A-462AA0CA7ADA}" type="presParOf" srcId="{D011BB18-8A2B-4B4F-9678-D4C7CFD32E73}" destId="{5D94AAC8-6202-4206-B172-6A1BF60F547A}" srcOrd="7" destOrd="0" presId="urn:microsoft.com/office/officeart/2008/layout/HorizontalMultiLevelHierarchy#3"/>
    <dgm:cxn modelId="{85DD0905-9FF9-4F5C-B81B-305591747AE1}" type="presParOf" srcId="{5D94AAC8-6202-4206-B172-6A1BF60F547A}" destId="{F74B3B4F-53A9-47C6-B87A-FD20A36CBA01}" srcOrd="0" destOrd="0" presId="urn:microsoft.com/office/officeart/2008/layout/HorizontalMultiLevelHierarchy#3"/>
    <dgm:cxn modelId="{2D2C6F9B-2ABB-4E40-AB1D-FE567F5CBAE6}" type="presParOf" srcId="{5D94AAC8-6202-4206-B172-6A1BF60F547A}" destId="{2119F4BE-96CA-473D-9871-8A6EB41AFA4D}" srcOrd="1" destOrd="0" presId="urn:microsoft.com/office/officeart/2008/layout/HorizontalMultiLevelHierarchy#3"/>
    <dgm:cxn modelId="{C77F0DAC-7F62-461D-A132-185996AB79F7}" type="presParOf" srcId="{D011BB18-8A2B-4B4F-9678-D4C7CFD32E73}" destId="{B0C25B01-23D0-4BFC-BD3E-A177603D4ECA}" srcOrd="8" destOrd="0" presId="urn:microsoft.com/office/officeart/2008/layout/HorizontalMultiLevelHierarchy#3"/>
    <dgm:cxn modelId="{962317CF-27A4-4979-846C-76F38C75F80C}" type="presParOf" srcId="{B0C25B01-23D0-4BFC-BD3E-A177603D4ECA}" destId="{D53A2654-C2A1-46B4-8594-64FEB9B60763}" srcOrd="0" destOrd="0" presId="urn:microsoft.com/office/officeart/2008/layout/HorizontalMultiLevelHierarchy#3"/>
    <dgm:cxn modelId="{B8958784-2FF5-4D32-9875-436718CF4E70}" type="presParOf" srcId="{D011BB18-8A2B-4B4F-9678-D4C7CFD32E73}" destId="{C1930DCB-40B1-45E3-822E-1BD24511920C}" srcOrd="9" destOrd="0" presId="urn:microsoft.com/office/officeart/2008/layout/HorizontalMultiLevelHierarchy#3"/>
    <dgm:cxn modelId="{7231B50B-4645-4D49-9214-F22B58A6FD20}" type="presParOf" srcId="{C1930DCB-40B1-45E3-822E-1BD24511920C}" destId="{39E88D19-D96A-40B6-839C-41FF0840069C}" srcOrd="0" destOrd="0" presId="urn:microsoft.com/office/officeart/2008/layout/HorizontalMultiLevelHierarchy#3"/>
    <dgm:cxn modelId="{4A9B3419-9F5D-425C-B2A6-8782209466C6}" type="presParOf" srcId="{C1930DCB-40B1-45E3-822E-1BD24511920C}" destId="{83DCA9B9-0C6B-4D9E-A397-2BD7168CE302}" srcOrd="1" destOrd="0" presId="urn:microsoft.com/office/officeart/2008/layout/HorizontalMultiLevelHierarchy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9E148-306D-4067-BCA1-DE57FFEA3671}" type="doc">
      <dgm:prSet loTypeId="urn:microsoft.com/office/officeart/2008/layout/HorizontalMultiLevelHierarchy#4" loCatId="hierarchy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681D19B3-8F60-47CE-9521-AAE8B4FCD83F}">
      <dgm:prSet phldrT="[文本]"/>
      <dgm:spPr/>
      <dgm:t>
        <a:bodyPr/>
        <a:lstStyle/>
        <a:p>
          <a:endParaRPr lang="zh-CN" altLang="en-US"/>
        </a:p>
      </dgm:t>
    </dgm:pt>
    <dgm:pt modelId="{B5B9825C-8426-4F6B-B5A0-ABFA5D7670B2}" cxnId="{1D3AA322-9B9B-4328-A712-D3AF50DD4920}" type="parTrans">
      <dgm:prSet/>
      <dgm:spPr/>
      <dgm:t>
        <a:bodyPr/>
        <a:lstStyle/>
        <a:p>
          <a:endParaRPr lang="zh-CN" altLang="en-US"/>
        </a:p>
      </dgm:t>
    </dgm:pt>
    <dgm:pt modelId="{2C2D92F6-67FC-4E50-81FE-EA24F86DE4AF}" cxnId="{1D3AA322-9B9B-4328-A712-D3AF50DD4920}" type="sibTrans">
      <dgm:prSet/>
      <dgm:spPr/>
      <dgm:t>
        <a:bodyPr/>
        <a:lstStyle/>
        <a:p>
          <a:endParaRPr lang="zh-CN" altLang="en-US"/>
        </a:p>
      </dgm:t>
    </dgm:pt>
    <dgm:pt modelId="{9DD547B4-7D06-4610-BF6E-E3F33C796F7C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维修工单管理</a:t>
          </a:r>
        </a:p>
      </dgm:t>
    </dgm:pt>
    <dgm:pt modelId="{6B15E21B-F72B-468C-AFBE-63743E2B2A78}" cxnId="{CD4C2D96-2DDF-4652-BA2E-44A7AECA87F4}" type="parTrans">
      <dgm:prSet/>
      <dgm:spPr/>
      <dgm:t>
        <a:bodyPr/>
        <a:lstStyle/>
        <a:p>
          <a:endParaRPr lang="zh-CN" altLang="en-US"/>
        </a:p>
      </dgm:t>
    </dgm:pt>
    <dgm:pt modelId="{ACF8B872-1F76-448C-9AF1-3CA1A005D66B}" cxnId="{CD4C2D96-2DDF-4652-BA2E-44A7AECA87F4}" type="sibTrans">
      <dgm:prSet/>
      <dgm:spPr/>
      <dgm:t>
        <a:bodyPr/>
        <a:lstStyle/>
        <a:p>
          <a:endParaRPr lang="zh-CN" altLang="en-US"/>
        </a:p>
      </dgm:t>
    </dgm:pt>
    <dgm:pt modelId="{2A82C0D5-E2C7-4903-83FA-43042D984F2B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保全区分管理</a:t>
          </a:r>
        </a:p>
      </dgm:t>
    </dgm:pt>
    <dgm:pt modelId="{08D0BC6A-9CEE-466E-9B97-639FE22911A1}" cxnId="{E9004AED-81EB-4964-B55D-C9D330C338C8}" type="parTrans">
      <dgm:prSet/>
      <dgm:spPr/>
      <dgm:t>
        <a:bodyPr/>
        <a:lstStyle/>
        <a:p>
          <a:endParaRPr lang="zh-CN" altLang="en-US"/>
        </a:p>
      </dgm:t>
    </dgm:pt>
    <dgm:pt modelId="{70D9F4B2-A00D-4820-B668-462D26B62075}" cxnId="{E9004AED-81EB-4964-B55D-C9D330C338C8}" type="sibTrans">
      <dgm:prSet/>
      <dgm:spPr/>
      <dgm:t>
        <a:bodyPr/>
        <a:lstStyle/>
        <a:p>
          <a:endParaRPr lang="zh-CN" altLang="en-US"/>
        </a:p>
      </dgm:t>
    </dgm:pt>
    <dgm:pt modelId="{19B06059-508C-4C43-ADE6-5FEF2D00F2A6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故障类型管理</a:t>
          </a:r>
        </a:p>
      </dgm:t>
    </dgm:pt>
    <dgm:pt modelId="{4C9DDEF3-83C2-4AAF-A519-A2F40DEB8ED8}" cxnId="{53C32A2E-CD5E-4B7C-856F-0CAFF0E4B70E}" type="parTrans">
      <dgm:prSet/>
      <dgm:spPr/>
      <dgm:t>
        <a:bodyPr/>
        <a:lstStyle/>
        <a:p>
          <a:endParaRPr lang="zh-CN" altLang="en-US"/>
        </a:p>
      </dgm:t>
    </dgm:pt>
    <dgm:pt modelId="{C7EC00C0-24FF-4FB1-A0AB-E27E7E38DFE6}" cxnId="{53C32A2E-CD5E-4B7C-856F-0CAFF0E4B70E}" type="sibTrans">
      <dgm:prSet/>
      <dgm:spPr/>
      <dgm:t>
        <a:bodyPr/>
        <a:lstStyle/>
        <a:p>
          <a:endParaRPr lang="zh-CN" altLang="en-US"/>
        </a:p>
      </dgm:t>
    </dgm:pt>
    <dgm:pt modelId="{CC02F1BF-27D9-443A-B06C-D9BDF148BF3E}">
      <dgm:prSet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未完说明管理</a:t>
          </a:r>
        </a:p>
      </dgm:t>
    </dgm:pt>
    <dgm:pt modelId="{34B2E2F0-24F8-43DE-B31E-6641FE4D2FF4}" cxnId="{ACFF8313-1F21-4EF1-970F-6891D4FC5DBB}" type="parTrans">
      <dgm:prSet/>
      <dgm:spPr/>
      <dgm:t>
        <a:bodyPr/>
        <a:lstStyle/>
        <a:p>
          <a:endParaRPr lang="zh-CN" altLang="en-US"/>
        </a:p>
      </dgm:t>
    </dgm:pt>
    <dgm:pt modelId="{AC5F4E7A-F7D4-4B63-9ED2-BA4ED62391F4}" cxnId="{ACFF8313-1F21-4EF1-970F-6891D4FC5DBB}" type="sibTrans">
      <dgm:prSet/>
      <dgm:spPr/>
      <dgm:t>
        <a:bodyPr/>
        <a:lstStyle/>
        <a:p>
          <a:endParaRPr lang="zh-CN" altLang="en-US"/>
        </a:p>
      </dgm:t>
    </dgm:pt>
    <dgm:pt modelId="{96347954-F1F8-430A-AFAC-7FB563F19CE5}">
      <dgm:prSet custT="1"/>
      <dgm:spPr/>
      <dgm:t>
        <a:bodyPr/>
        <a:lstStyle/>
        <a:p>
          <a:r>
            <a: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rPr>
            <a:t>故障真因管理</a:t>
          </a:r>
        </a:p>
      </dgm:t>
    </dgm:pt>
    <dgm:pt modelId="{31598673-E59A-4B03-842C-B1A471B25E91}" cxnId="{81436A07-F036-4541-BFE4-CBBF23A7BC67}" type="parTrans">
      <dgm:prSet/>
      <dgm:spPr/>
      <dgm:t>
        <a:bodyPr/>
        <a:lstStyle/>
        <a:p>
          <a:endParaRPr lang="zh-CN" altLang="en-US"/>
        </a:p>
      </dgm:t>
    </dgm:pt>
    <dgm:pt modelId="{C8DD7533-FDD8-4637-8C08-D6697AAF32B1}" cxnId="{81436A07-F036-4541-BFE4-CBBF23A7BC67}" type="sibTrans">
      <dgm:prSet/>
      <dgm:spPr/>
      <dgm:t>
        <a:bodyPr/>
        <a:lstStyle/>
        <a:p>
          <a:endParaRPr lang="zh-CN" altLang="en-US"/>
        </a:p>
      </dgm:t>
    </dgm:pt>
    <dgm:pt modelId="{1B9646D6-CE40-46AD-9AE2-CF486520FA19}" type="pres">
      <dgm:prSet presAssocID="{9729E148-306D-4067-BCA1-DE57FFEA36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2E2986C-5834-4C6B-86FC-AFB21132218B}" type="pres">
      <dgm:prSet presAssocID="{681D19B3-8F60-47CE-9521-AAE8B4FCD83F}" presName="root1" presStyleCnt="0"/>
      <dgm:spPr/>
    </dgm:pt>
    <dgm:pt modelId="{76BC771A-D1EF-40A1-9717-FBDDD2D9E89E}" type="pres">
      <dgm:prSet presAssocID="{681D19B3-8F60-47CE-9521-AAE8B4FCD83F}" presName="LevelOneTextNode" presStyleLbl="node0" presStyleIdx="0" presStyleCnt="1" custScaleY="63136" custLinFactNeighborX="-2199" custLinFactNeighborY="-35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11BB18-8A2B-4B4F-9678-D4C7CFD32E73}" type="pres">
      <dgm:prSet presAssocID="{681D19B3-8F60-47CE-9521-AAE8B4FCD83F}" presName="level2hierChild" presStyleCnt="0"/>
      <dgm:spPr/>
    </dgm:pt>
    <dgm:pt modelId="{2CFBB78C-32D1-4500-9365-DA3812E79B07}" type="pres">
      <dgm:prSet presAssocID="{6B15E21B-F72B-468C-AFBE-63743E2B2A78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3D608BDB-6AB3-4752-9014-A91E65BFE2E8}" type="pres">
      <dgm:prSet presAssocID="{6B15E21B-F72B-468C-AFBE-63743E2B2A78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15FB96D2-E86D-44FE-BEC6-758F9964DEFF}" type="pres">
      <dgm:prSet presAssocID="{9DD547B4-7D06-4610-BF6E-E3F33C796F7C}" presName="root2" presStyleCnt="0"/>
      <dgm:spPr/>
    </dgm:pt>
    <dgm:pt modelId="{65FDBBEF-B8BD-48EE-80F2-BBB6F9733FD4}" type="pres">
      <dgm:prSet presAssocID="{9DD547B4-7D06-4610-BF6E-E3F33C796F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42550F-0646-4DB6-955C-D8C42F670143}" type="pres">
      <dgm:prSet presAssocID="{9DD547B4-7D06-4610-BF6E-E3F33C796F7C}" presName="level3hierChild" presStyleCnt="0"/>
      <dgm:spPr/>
    </dgm:pt>
    <dgm:pt modelId="{F26265D7-0A75-4E9B-8CD0-9AFF69BD5C8C}" type="pres">
      <dgm:prSet presAssocID="{08D0BC6A-9CEE-466E-9B97-639FE22911A1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239A27D4-5FA8-484A-9438-24307F16E337}" type="pres">
      <dgm:prSet presAssocID="{08D0BC6A-9CEE-466E-9B97-639FE22911A1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C3531B43-567E-4C09-8642-501BC79F1271}" type="pres">
      <dgm:prSet presAssocID="{2A82C0D5-E2C7-4903-83FA-43042D984F2B}" presName="root2" presStyleCnt="0"/>
      <dgm:spPr/>
    </dgm:pt>
    <dgm:pt modelId="{D97A0150-7542-49E1-B9FC-59636EE22453}" type="pres">
      <dgm:prSet presAssocID="{2A82C0D5-E2C7-4903-83FA-43042D984F2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6916A9-B17C-4044-A2F7-CD636F561223}" type="pres">
      <dgm:prSet presAssocID="{2A82C0D5-E2C7-4903-83FA-43042D984F2B}" presName="level3hierChild" presStyleCnt="0"/>
      <dgm:spPr/>
    </dgm:pt>
    <dgm:pt modelId="{ADD3D1F4-5DC0-4C7F-9845-1C616D3B8D9C}" type="pres">
      <dgm:prSet presAssocID="{4C9DDEF3-83C2-4AAF-A519-A2F40DEB8ED8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11D7E517-ECAD-4C57-B454-EB4C2304CBB1}" type="pres">
      <dgm:prSet presAssocID="{4C9DDEF3-83C2-4AAF-A519-A2F40DEB8ED8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F3587EEB-B08D-4C5C-9687-CB620153B32B}" type="pres">
      <dgm:prSet presAssocID="{19B06059-508C-4C43-ADE6-5FEF2D00F2A6}" presName="root2" presStyleCnt="0"/>
      <dgm:spPr/>
    </dgm:pt>
    <dgm:pt modelId="{5859357E-FABA-4A35-9F10-0CE5A3095D27}" type="pres">
      <dgm:prSet presAssocID="{19B06059-508C-4C43-ADE6-5FEF2D00F2A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023D1F0-1777-4855-9A38-5C462D79FF15}" type="pres">
      <dgm:prSet presAssocID="{19B06059-508C-4C43-ADE6-5FEF2D00F2A6}" presName="level3hierChild" presStyleCnt="0"/>
      <dgm:spPr/>
    </dgm:pt>
    <dgm:pt modelId="{61BDDD57-3805-4BA8-814F-F67B8964C014}" type="pres">
      <dgm:prSet presAssocID="{31598673-E59A-4B03-842C-B1A471B25E91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2E4CC9EE-324F-4AE7-90E6-C26751FC072C}" type="pres">
      <dgm:prSet presAssocID="{31598673-E59A-4B03-842C-B1A471B25E91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5D94AAC8-6202-4206-B172-6A1BF60F547A}" type="pres">
      <dgm:prSet presAssocID="{96347954-F1F8-430A-AFAC-7FB563F19CE5}" presName="root2" presStyleCnt="0"/>
      <dgm:spPr/>
    </dgm:pt>
    <dgm:pt modelId="{F74B3B4F-53A9-47C6-B87A-FD20A36CBA01}" type="pres">
      <dgm:prSet presAssocID="{96347954-F1F8-430A-AFAC-7FB563F19CE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19F4BE-96CA-473D-9871-8A6EB41AFA4D}" type="pres">
      <dgm:prSet presAssocID="{96347954-F1F8-430A-AFAC-7FB563F19CE5}" presName="level3hierChild" presStyleCnt="0"/>
      <dgm:spPr/>
    </dgm:pt>
    <dgm:pt modelId="{B0C25B01-23D0-4BFC-BD3E-A177603D4ECA}" type="pres">
      <dgm:prSet presAssocID="{34B2E2F0-24F8-43DE-B31E-6641FE4D2FF4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D53A2654-C2A1-46B4-8594-64FEB9B60763}" type="pres">
      <dgm:prSet presAssocID="{34B2E2F0-24F8-43DE-B31E-6641FE4D2FF4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C1930DCB-40B1-45E3-822E-1BD24511920C}" type="pres">
      <dgm:prSet presAssocID="{CC02F1BF-27D9-443A-B06C-D9BDF148BF3E}" presName="root2" presStyleCnt="0"/>
      <dgm:spPr/>
    </dgm:pt>
    <dgm:pt modelId="{39E88D19-D96A-40B6-839C-41FF0840069C}" type="pres">
      <dgm:prSet presAssocID="{CC02F1BF-27D9-443A-B06C-D9BDF148BF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DCA9B9-0C6B-4D9E-A397-2BD7168CE302}" type="pres">
      <dgm:prSet presAssocID="{CC02F1BF-27D9-443A-B06C-D9BDF148BF3E}" presName="level3hierChild" presStyleCnt="0"/>
      <dgm:spPr/>
    </dgm:pt>
  </dgm:ptLst>
  <dgm:cxnLst>
    <dgm:cxn modelId="{53C32A2E-CD5E-4B7C-856F-0CAFF0E4B70E}" srcId="{681D19B3-8F60-47CE-9521-AAE8B4FCD83F}" destId="{19B06059-508C-4C43-ADE6-5FEF2D00F2A6}" srcOrd="2" destOrd="0" parTransId="{4C9DDEF3-83C2-4AAF-A519-A2F40DEB8ED8}" sibTransId="{C7EC00C0-24FF-4FB1-A0AB-E27E7E38DFE6}"/>
    <dgm:cxn modelId="{E85CD707-9E75-4A04-A1DB-636FB41C1F1C}" type="presOf" srcId="{6B15E21B-F72B-468C-AFBE-63743E2B2A78}" destId="{2CFBB78C-32D1-4500-9365-DA3812E79B07}" srcOrd="0" destOrd="0" presId="urn:microsoft.com/office/officeart/2008/layout/HorizontalMultiLevelHierarchy#4"/>
    <dgm:cxn modelId="{3FBFC4B8-C2F8-405F-9373-AE0B06794A86}" type="presOf" srcId="{6B15E21B-F72B-468C-AFBE-63743E2B2A78}" destId="{3D608BDB-6AB3-4752-9014-A91E65BFE2E8}" srcOrd="1" destOrd="0" presId="urn:microsoft.com/office/officeart/2008/layout/HorizontalMultiLevelHierarchy#4"/>
    <dgm:cxn modelId="{D1E79677-1886-40E9-A094-BD03C0FE8963}" type="presOf" srcId="{08D0BC6A-9CEE-466E-9B97-639FE22911A1}" destId="{F26265D7-0A75-4E9B-8CD0-9AFF69BD5C8C}" srcOrd="0" destOrd="0" presId="urn:microsoft.com/office/officeart/2008/layout/HorizontalMultiLevelHierarchy#4"/>
    <dgm:cxn modelId="{519E36C8-5421-443B-B39D-3CB8D1EF9B28}" type="presOf" srcId="{4C9DDEF3-83C2-4AAF-A519-A2F40DEB8ED8}" destId="{ADD3D1F4-5DC0-4C7F-9845-1C616D3B8D9C}" srcOrd="0" destOrd="0" presId="urn:microsoft.com/office/officeart/2008/layout/HorizontalMultiLevelHierarchy#4"/>
    <dgm:cxn modelId="{61EA667F-2CD8-4493-BD11-8B312EC51033}" type="presOf" srcId="{31598673-E59A-4B03-842C-B1A471B25E91}" destId="{2E4CC9EE-324F-4AE7-90E6-C26751FC072C}" srcOrd="1" destOrd="0" presId="urn:microsoft.com/office/officeart/2008/layout/HorizontalMultiLevelHierarchy#4"/>
    <dgm:cxn modelId="{75BEA6E4-F1B9-40C2-90F1-B893E56BF4D8}" type="presOf" srcId="{31598673-E59A-4B03-842C-B1A471B25E91}" destId="{61BDDD57-3805-4BA8-814F-F67B8964C014}" srcOrd="0" destOrd="0" presId="urn:microsoft.com/office/officeart/2008/layout/HorizontalMultiLevelHierarchy#4"/>
    <dgm:cxn modelId="{5D970E22-D60C-4FE3-8007-CB27F9DC9047}" type="presOf" srcId="{34B2E2F0-24F8-43DE-B31E-6641FE4D2FF4}" destId="{B0C25B01-23D0-4BFC-BD3E-A177603D4ECA}" srcOrd="0" destOrd="0" presId="urn:microsoft.com/office/officeart/2008/layout/HorizontalMultiLevelHierarchy#4"/>
    <dgm:cxn modelId="{53C73148-59D2-41D6-937E-F7684E5F434D}" type="presOf" srcId="{681D19B3-8F60-47CE-9521-AAE8B4FCD83F}" destId="{76BC771A-D1EF-40A1-9717-FBDDD2D9E89E}" srcOrd="0" destOrd="0" presId="urn:microsoft.com/office/officeart/2008/layout/HorizontalMultiLevelHierarchy#4"/>
    <dgm:cxn modelId="{3FDC0951-C75E-4579-8387-C59CB0218321}" type="presOf" srcId="{19B06059-508C-4C43-ADE6-5FEF2D00F2A6}" destId="{5859357E-FABA-4A35-9F10-0CE5A3095D27}" srcOrd="0" destOrd="0" presId="urn:microsoft.com/office/officeart/2008/layout/HorizontalMultiLevelHierarchy#4"/>
    <dgm:cxn modelId="{4E76439D-53C2-4300-AD47-BBBC673216C8}" type="presOf" srcId="{96347954-F1F8-430A-AFAC-7FB563F19CE5}" destId="{F74B3B4F-53A9-47C6-B87A-FD20A36CBA01}" srcOrd="0" destOrd="0" presId="urn:microsoft.com/office/officeart/2008/layout/HorizontalMultiLevelHierarchy#4"/>
    <dgm:cxn modelId="{E9004AED-81EB-4964-B55D-C9D330C338C8}" srcId="{681D19B3-8F60-47CE-9521-AAE8B4FCD83F}" destId="{2A82C0D5-E2C7-4903-83FA-43042D984F2B}" srcOrd="1" destOrd="0" parTransId="{08D0BC6A-9CEE-466E-9B97-639FE22911A1}" sibTransId="{70D9F4B2-A00D-4820-B668-462D26B62075}"/>
    <dgm:cxn modelId="{DD7D389E-9F70-4FDF-A8C7-8E11E636D023}" type="presOf" srcId="{2A82C0D5-E2C7-4903-83FA-43042D984F2B}" destId="{D97A0150-7542-49E1-B9FC-59636EE22453}" srcOrd="0" destOrd="0" presId="urn:microsoft.com/office/officeart/2008/layout/HorizontalMultiLevelHierarchy#4"/>
    <dgm:cxn modelId="{ACFF8313-1F21-4EF1-970F-6891D4FC5DBB}" srcId="{681D19B3-8F60-47CE-9521-AAE8B4FCD83F}" destId="{CC02F1BF-27D9-443A-B06C-D9BDF148BF3E}" srcOrd="4" destOrd="0" parTransId="{34B2E2F0-24F8-43DE-B31E-6641FE4D2FF4}" sibTransId="{AC5F4E7A-F7D4-4B63-9ED2-BA4ED62391F4}"/>
    <dgm:cxn modelId="{1D3AA322-9B9B-4328-A712-D3AF50DD4920}" srcId="{9729E148-306D-4067-BCA1-DE57FFEA3671}" destId="{681D19B3-8F60-47CE-9521-AAE8B4FCD83F}" srcOrd="0" destOrd="0" parTransId="{B5B9825C-8426-4F6B-B5A0-ABFA5D7670B2}" sibTransId="{2C2D92F6-67FC-4E50-81FE-EA24F86DE4AF}"/>
    <dgm:cxn modelId="{AF916625-6907-422B-AE94-137A0156C72D}" type="presOf" srcId="{9DD547B4-7D06-4610-BF6E-E3F33C796F7C}" destId="{65FDBBEF-B8BD-48EE-80F2-BBB6F9733FD4}" srcOrd="0" destOrd="0" presId="urn:microsoft.com/office/officeart/2008/layout/HorizontalMultiLevelHierarchy#4"/>
    <dgm:cxn modelId="{AEA65435-0FFE-4E7F-BD88-E88090FE81DF}" type="presOf" srcId="{CC02F1BF-27D9-443A-B06C-D9BDF148BF3E}" destId="{39E88D19-D96A-40B6-839C-41FF0840069C}" srcOrd="0" destOrd="0" presId="urn:microsoft.com/office/officeart/2008/layout/HorizontalMultiLevelHierarchy#4"/>
    <dgm:cxn modelId="{CD4C2D96-2DDF-4652-BA2E-44A7AECA87F4}" srcId="{681D19B3-8F60-47CE-9521-AAE8B4FCD83F}" destId="{9DD547B4-7D06-4610-BF6E-E3F33C796F7C}" srcOrd="0" destOrd="0" parTransId="{6B15E21B-F72B-468C-AFBE-63743E2B2A78}" sibTransId="{ACF8B872-1F76-448C-9AF1-3CA1A005D66B}"/>
    <dgm:cxn modelId="{3F38DE30-C905-4ECA-8721-DC1CEF9C53DA}" type="presOf" srcId="{08D0BC6A-9CEE-466E-9B97-639FE22911A1}" destId="{239A27D4-5FA8-484A-9438-24307F16E337}" srcOrd="1" destOrd="0" presId="urn:microsoft.com/office/officeart/2008/layout/HorizontalMultiLevelHierarchy#4"/>
    <dgm:cxn modelId="{3D6389AF-D983-4728-A7D6-AD8EEBDEBE6F}" type="presOf" srcId="{34B2E2F0-24F8-43DE-B31E-6641FE4D2FF4}" destId="{D53A2654-C2A1-46B4-8594-64FEB9B60763}" srcOrd="1" destOrd="0" presId="urn:microsoft.com/office/officeart/2008/layout/HorizontalMultiLevelHierarchy#4"/>
    <dgm:cxn modelId="{7103C187-7A57-41F4-9547-964D5F47BB2C}" type="presOf" srcId="{4C9DDEF3-83C2-4AAF-A519-A2F40DEB8ED8}" destId="{11D7E517-ECAD-4C57-B454-EB4C2304CBB1}" srcOrd="1" destOrd="0" presId="urn:microsoft.com/office/officeart/2008/layout/HorizontalMultiLevelHierarchy#4"/>
    <dgm:cxn modelId="{81436A07-F036-4541-BFE4-CBBF23A7BC67}" srcId="{681D19B3-8F60-47CE-9521-AAE8B4FCD83F}" destId="{96347954-F1F8-430A-AFAC-7FB563F19CE5}" srcOrd="3" destOrd="0" parTransId="{31598673-E59A-4B03-842C-B1A471B25E91}" sibTransId="{C8DD7533-FDD8-4637-8C08-D6697AAF32B1}"/>
    <dgm:cxn modelId="{EBD5023B-5B39-4667-BBDE-8F5BB7400063}" type="presOf" srcId="{9729E148-306D-4067-BCA1-DE57FFEA3671}" destId="{1B9646D6-CE40-46AD-9AE2-CF486520FA19}" srcOrd="0" destOrd="0" presId="urn:microsoft.com/office/officeart/2008/layout/HorizontalMultiLevelHierarchy#4"/>
    <dgm:cxn modelId="{AAE93F09-B68B-4D33-A6B1-E7F5FF8BE34D}" type="presParOf" srcId="{1B9646D6-CE40-46AD-9AE2-CF486520FA19}" destId="{82E2986C-5834-4C6B-86FC-AFB21132218B}" srcOrd="0" destOrd="0" presId="urn:microsoft.com/office/officeart/2008/layout/HorizontalMultiLevelHierarchy#4"/>
    <dgm:cxn modelId="{CD31B82F-8F66-410A-A7DE-822D9B14D295}" type="presParOf" srcId="{82E2986C-5834-4C6B-86FC-AFB21132218B}" destId="{76BC771A-D1EF-40A1-9717-FBDDD2D9E89E}" srcOrd="0" destOrd="0" presId="urn:microsoft.com/office/officeart/2008/layout/HorizontalMultiLevelHierarchy#4"/>
    <dgm:cxn modelId="{5FA1AEA6-3F2E-4B55-9548-51B3858D4A34}" type="presParOf" srcId="{82E2986C-5834-4C6B-86FC-AFB21132218B}" destId="{D011BB18-8A2B-4B4F-9678-D4C7CFD32E73}" srcOrd="1" destOrd="0" presId="urn:microsoft.com/office/officeart/2008/layout/HorizontalMultiLevelHierarchy#4"/>
    <dgm:cxn modelId="{B475403B-7230-4D38-8C19-1D19B40ED0B6}" type="presParOf" srcId="{D011BB18-8A2B-4B4F-9678-D4C7CFD32E73}" destId="{2CFBB78C-32D1-4500-9365-DA3812E79B07}" srcOrd="0" destOrd="0" presId="urn:microsoft.com/office/officeart/2008/layout/HorizontalMultiLevelHierarchy#4"/>
    <dgm:cxn modelId="{4579F498-7FD6-47E2-AF17-C287F7EE1359}" type="presParOf" srcId="{2CFBB78C-32D1-4500-9365-DA3812E79B07}" destId="{3D608BDB-6AB3-4752-9014-A91E65BFE2E8}" srcOrd="0" destOrd="0" presId="urn:microsoft.com/office/officeart/2008/layout/HorizontalMultiLevelHierarchy#4"/>
    <dgm:cxn modelId="{BF19883B-4CE6-49B0-B30F-8C045D9BEC6F}" type="presParOf" srcId="{D011BB18-8A2B-4B4F-9678-D4C7CFD32E73}" destId="{15FB96D2-E86D-44FE-BEC6-758F9964DEFF}" srcOrd="1" destOrd="0" presId="urn:microsoft.com/office/officeart/2008/layout/HorizontalMultiLevelHierarchy#4"/>
    <dgm:cxn modelId="{482208B9-43FE-4D6B-8FFC-2FDB20E41076}" type="presParOf" srcId="{15FB96D2-E86D-44FE-BEC6-758F9964DEFF}" destId="{65FDBBEF-B8BD-48EE-80F2-BBB6F9733FD4}" srcOrd="0" destOrd="0" presId="urn:microsoft.com/office/officeart/2008/layout/HorizontalMultiLevelHierarchy#4"/>
    <dgm:cxn modelId="{ACD10F7C-0856-49DF-81C3-88B9FF1EAD33}" type="presParOf" srcId="{15FB96D2-E86D-44FE-BEC6-758F9964DEFF}" destId="{D042550F-0646-4DB6-955C-D8C42F670143}" srcOrd="1" destOrd="0" presId="urn:microsoft.com/office/officeart/2008/layout/HorizontalMultiLevelHierarchy#4"/>
    <dgm:cxn modelId="{F12EE461-0AC3-455D-BB98-08A2594F5353}" type="presParOf" srcId="{D011BB18-8A2B-4B4F-9678-D4C7CFD32E73}" destId="{F26265D7-0A75-4E9B-8CD0-9AFF69BD5C8C}" srcOrd="2" destOrd="0" presId="urn:microsoft.com/office/officeart/2008/layout/HorizontalMultiLevelHierarchy#4"/>
    <dgm:cxn modelId="{A6514956-47C6-42F0-B376-3961160D69A6}" type="presParOf" srcId="{F26265D7-0A75-4E9B-8CD0-9AFF69BD5C8C}" destId="{239A27D4-5FA8-484A-9438-24307F16E337}" srcOrd="0" destOrd="0" presId="urn:microsoft.com/office/officeart/2008/layout/HorizontalMultiLevelHierarchy#4"/>
    <dgm:cxn modelId="{009E0047-1573-417B-B204-61302C4B2E1A}" type="presParOf" srcId="{D011BB18-8A2B-4B4F-9678-D4C7CFD32E73}" destId="{C3531B43-567E-4C09-8642-501BC79F1271}" srcOrd="3" destOrd="0" presId="urn:microsoft.com/office/officeart/2008/layout/HorizontalMultiLevelHierarchy#4"/>
    <dgm:cxn modelId="{8B3DD047-AA49-41E3-82EB-60FE9DD69042}" type="presParOf" srcId="{C3531B43-567E-4C09-8642-501BC79F1271}" destId="{D97A0150-7542-49E1-B9FC-59636EE22453}" srcOrd="0" destOrd="0" presId="urn:microsoft.com/office/officeart/2008/layout/HorizontalMultiLevelHierarchy#4"/>
    <dgm:cxn modelId="{D1B2D16D-5087-4D85-8FC6-9FD1C378588B}" type="presParOf" srcId="{C3531B43-567E-4C09-8642-501BC79F1271}" destId="{3B6916A9-B17C-4044-A2F7-CD636F561223}" srcOrd="1" destOrd="0" presId="urn:microsoft.com/office/officeart/2008/layout/HorizontalMultiLevelHierarchy#4"/>
    <dgm:cxn modelId="{92FCCE86-B3D0-4DA9-9959-A74C7DFC97B2}" type="presParOf" srcId="{D011BB18-8A2B-4B4F-9678-D4C7CFD32E73}" destId="{ADD3D1F4-5DC0-4C7F-9845-1C616D3B8D9C}" srcOrd="4" destOrd="0" presId="urn:microsoft.com/office/officeart/2008/layout/HorizontalMultiLevelHierarchy#4"/>
    <dgm:cxn modelId="{7AFF4F09-1FAE-497F-A3C3-6B9B3992A5E4}" type="presParOf" srcId="{ADD3D1F4-5DC0-4C7F-9845-1C616D3B8D9C}" destId="{11D7E517-ECAD-4C57-B454-EB4C2304CBB1}" srcOrd="0" destOrd="0" presId="urn:microsoft.com/office/officeart/2008/layout/HorizontalMultiLevelHierarchy#4"/>
    <dgm:cxn modelId="{B40A6010-3130-45E7-94C7-CC85C3DF18E9}" type="presParOf" srcId="{D011BB18-8A2B-4B4F-9678-D4C7CFD32E73}" destId="{F3587EEB-B08D-4C5C-9687-CB620153B32B}" srcOrd="5" destOrd="0" presId="urn:microsoft.com/office/officeart/2008/layout/HorizontalMultiLevelHierarchy#4"/>
    <dgm:cxn modelId="{102CA88D-43A8-4807-8988-2885148122DD}" type="presParOf" srcId="{F3587EEB-B08D-4C5C-9687-CB620153B32B}" destId="{5859357E-FABA-4A35-9F10-0CE5A3095D27}" srcOrd="0" destOrd="0" presId="urn:microsoft.com/office/officeart/2008/layout/HorizontalMultiLevelHierarchy#4"/>
    <dgm:cxn modelId="{D0CC4932-6CE3-4097-81FB-F7DE80295619}" type="presParOf" srcId="{F3587EEB-B08D-4C5C-9687-CB620153B32B}" destId="{6023D1F0-1777-4855-9A38-5C462D79FF15}" srcOrd="1" destOrd="0" presId="urn:microsoft.com/office/officeart/2008/layout/HorizontalMultiLevelHierarchy#4"/>
    <dgm:cxn modelId="{8C40EF55-5F0B-436A-848F-3F4F210ABFE6}" type="presParOf" srcId="{D011BB18-8A2B-4B4F-9678-D4C7CFD32E73}" destId="{61BDDD57-3805-4BA8-814F-F67B8964C014}" srcOrd="6" destOrd="0" presId="urn:microsoft.com/office/officeart/2008/layout/HorizontalMultiLevelHierarchy#4"/>
    <dgm:cxn modelId="{166E5AFC-CC63-4CE3-BE91-C68EBEEB787E}" type="presParOf" srcId="{61BDDD57-3805-4BA8-814F-F67B8964C014}" destId="{2E4CC9EE-324F-4AE7-90E6-C26751FC072C}" srcOrd="0" destOrd="0" presId="urn:microsoft.com/office/officeart/2008/layout/HorizontalMultiLevelHierarchy#4"/>
    <dgm:cxn modelId="{274D8A76-FBA2-4040-9B5A-462AA0CA7ADA}" type="presParOf" srcId="{D011BB18-8A2B-4B4F-9678-D4C7CFD32E73}" destId="{5D94AAC8-6202-4206-B172-6A1BF60F547A}" srcOrd="7" destOrd="0" presId="urn:microsoft.com/office/officeart/2008/layout/HorizontalMultiLevelHierarchy#4"/>
    <dgm:cxn modelId="{85DD0905-9FF9-4F5C-B81B-305591747AE1}" type="presParOf" srcId="{5D94AAC8-6202-4206-B172-6A1BF60F547A}" destId="{F74B3B4F-53A9-47C6-B87A-FD20A36CBA01}" srcOrd="0" destOrd="0" presId="urn:microsoft.com/office/officeart/2008/layout/HorizontalMultiLevelHierarchy#4"/>
    <dgm:cxn modelId="{2D2C6F9B-2ABB-4E40-AB1D-FE567F5CBAE6}" type="presParOf" srcId="{5D94AAC8-6202-4206-B172-6A1BF60F547A}" destId="{2119F4BE-96CA-473D-9871-8A6EB41AFA4D}" srcOrd="1" destOrd="0" presId="urn:microsoft.com/office/officeart/2008/layout/HorizontalMultiLevelHierarchy#4"/>
    <dgm:cxn modelId="{C77F0DAC-7F62-461D-A132-185996AB79F7}" type="presParOf" srcId="{D011BB18-8A2B-4B4F-9678-D4C7CFD32E73}" destId="{B0C25B01-23D0-4BFC-BD3E-A177603D4ECA}" srcOrd="8" destOrd="0" presId="urn:microsoft.com/office/officeart/2008/layout/HorizontalMultiLevelHierarchy#4"/>
    <dgm:cxn modelId="{962317CF-27A4-4979-846C-76F38C75F80C}" type="presParOf" srcId="{B0C25B01-23D0-4BFC-BD3E-A177603D4ECA}" destId="{D53A2654-C2A1-46B4-8594-64FEB9B60763}" srcOrd="0" destOrd="0" presId="urn:microsoft.com/office/officeart/2008/layout/HorizontalMultiLevelHierarchy#4"/>
    <dgm:cxn modelId="{B8958784-2FF5-4D32-9875-436718CF4E70}" type="presParOf" srcId="{D011BB18-8A2B-4B4F-9678-D4C7CFD32E73}" destId="{C1930DCB-40B1-45E3-822E-1BD24511920C}" srcOrd="9" destOrd="0" presId="urn:microsoft.com/office/officeart/2008/layout/HorizontalMultiLevelHierarchy#4"/>
    <dgm:cxn modelId="{7231B50B-4645-4D49-9214-F22B58A6FD20}" type="presParOf" srcId="{C1930DCB-40B1-45E3-822E-1BD24511920C}" destId="{39E88D19-D96A-40B6-839C-41FF0840069C}" srcOrd="0" destOrd="0" presId="urn:microsoft.com/office/officeart/2008/layout/HorizontalMultiLevelHierarchy#4"/>
    <dgm:cxn modelId="{4A9B3419-9F5D-425C-B2A6-8782209466C6}" type="presParOf" srcId="{C1930DCB-40B1-45E3-822E-1BD24511920C}" destId="{83DCA9B9-0C6B-4D9E-A397-2BD7168CE302}" srcOrd="1" destOrd="0" presId="urn:microsoft.com/office/officeart/2008/layout/HorizontalMultiLevelHierarchy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C3C52-15D4-4339-A94A-AA5E20A128E2}">
      <dsp:nvSpPr>
        <dsp:cNvPr id="0" name=""/>
        <dsp:cNvSpPr/>
      </dsp:nvSpPr>
      <dsp:spPr>
        <a:xfrm>
          <a:off x="317860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采购</a:t>
          </a:r>
        </a:p>
      </dsp:txBody>
      <dsp:txXfrm>
        <a:off x="634732" y="1372128"/>
        <a:ext cx="617900" cy="775560"/>
      </dsp:txXfrm>
    </dsp:sp>
    <dsp:sp modelId="{31293D2F-3070-4DAA-8C0F-8F8F531F47CB}">
      <dsp:nvSpPr>
        <dsp:cNvPr id="0" name=""/>
        <dsp:cNvSpPr/>
      </dsp:nvSpPr>
      <dsp:spPr>
        <a:xfrm>
          <a:off x="988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1</a:t>
          </a:r>
          <a:endParaRPr lang="zh-CN" altLang="en-US" sz="2900" kern="1200"/>
        </a:p>
      </dsp:txBody>
      <dsp:txXfrm>
        <a:off x="93798" y="1535846"/>
        <a:ext cx="448124" cy="448124"/>
      </dsp:txXfrm>
    </dsp:sp>
    <dsp:sp modelId="{65980E89-402D-4CBB-A08D-25BFDE4A65FF}">
      <dsp:nvSpPr>
        <dsp:cNvPr id="0" name=""/>
        <dsp:cNvSpPr/>
      </dsp:nvSpPr>
      <dsp:spPr>
        <a:xfrm>
          <a:off x="1981439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监控</a:t>
          </a:r>
        </a:p>
      </dsp:txBody>
      <dsp:txXfrm>
        <a:off x="2298311" y="1372128"/>
        <a:ext cx="617900" cy="775560"/>
      </dsp:txXfrm>
    </dsp:sp>
    <dsp:sp modelId="{70D99918-4911-48EC-A792-10F514BA8A03}">
      <dsp:nvSpPr>
        <dsp:cNvPr id="0" name=""/>
        <dsp:cNvSpPr/>
      </dsp:nvSpPr>
      <dsp:spPr>
        <a:xfrm>
          <a:off x="1664567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2</a:t>
          </a:r>
          <a:endParaRPr lang="zh-CN" altLang="en-US" sz="2900" kern="1200"/>
        </a:p>
      </dsp:txBody>
      <dsp:txXfrm>
        <a:off x="1757377" y="1535846"/>
        <a:ext cx="448124" cy="448124"/>
      </dsp:txXfrm>
    </dsp:sp>
    <dsp:sp modelId="{BC29264C-E75D-4BF0-AD88-4993E90A2452}">
      <dsp:nvSpPr>
        <dsp:cNvPr id="0" name=""/>
        <dsp:cNvSpPr/>
      </dsp:nvSpPr>
      <dsp:spPr>
        <a:xfrm>
          <a:off x="3645017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点检</a:t>
          </a:r>
        </a:p>
      </dsp:txBody>
      <dsp:txXfrm>
        <a:off x="3961889" y="1372128"/>
        <a:ext cx="617900" cy="775560"/>
      </dsp:txXfrm>
    </dsp:sp>
    <dsp:sp modelId="{14A598EC-3386-408A-B7C2-BA7D95A5F472}">
      <dsp:nvSpPr>
        <dsp:cNvPr id="0" name=""/>
        <dsp:cNvSpPr/>
      </dsp:nvSpPr>
      <dsp:spPr>
        <a:xfrm>
          <a:off x="3328145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3</a:t>
          </a:r>
          <a:endParaRPr lang="zh-CN" altLang="en-US" sz="2900" kern="1200"/>
        </a:p>
      </dsp:txBody>
      <dsp:txXfrm>
        <a:off x="3420955" y="1535846"/>
        <a:ext cx="448124" cy="448124"/>
      </dsp:txXfrm>
    </dsp:sp>
    <dsp:sp modelId="{247D49BB-B7E5-4517-832E-DA6D562AC183}">
      <dsp:nvSpPr>
        <dsp:cNvPr id="0" name=""/>
        <dsp:cNvSpPr/>
      </dsp:nvSpPr>
      <dsp:spPr>
        <a:xfrm>
          <a:off x="5308596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保全</a:t>
          </a:r>
        </a:p>
      </dsp:txBody>
      <dsp:txXfrm>
        <a:off x="5625468" y="1372128"/>
        <a:ext cx="617900" cy="775560"/>
      </dsp:txXfrm>
    </dsp:sp>
    <dsp:sp modelId="{025AE420-1DEE-4D0C-A864-A7A2F8982FB6}">
      <dsp:nvSpPr>
        <dsp:cNvPr id="0" name=""/>
        <dsp:cNvSpPr/>
      </dsp:nvSpPr>
      <dsp:spPr>
        <a:xfrm>
          <a:off x="4991724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4</a:t>
          </a:r>
          <a:endParaRPr lang="zh-CN" altLang="en-US" sz="2900" kern="1200"/>
        </a:p>
      </dsp:txBody>
      <dsp:txXfrm>
        <a:off x="5084534" y="1535846"/>
        <a:ext cx="448124" cy="448124"/>
      </dsp:txXfrm>
    </dsp:sp>
    <dsp:sp modelId="{4807C294-EB14-4372-8293-D55B5B0EB538}">
      <dsp:nvSpPr>
        <dsp:cNvPr id="0" name=""/>
        <dsp:cNvSpPr/>
      </dsp:nvSpPr>
      <dsp:spPr>
        <a:xfrm>
          <a:off x="6972174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备件</a:t>
          </a:r>
        </a:p>
      </dsp:txBody>
      <dsp:txXfrm>
        <a:off x="7289047" y="1372128"/>
        <a:ext cx="617900" cy="775560"/>
      </dsp:txXfrm>
    </dsp:sp>
    <dsp:sp modelId="{C713943C-D04F-48E5-8677-939299012512}">
      <dsp:nvSpPr>
        <dsp:cNvPr id="0" name=""/>
        <dsp:cNvSpPr/>
      </dsp:nvSpPr>
      <dsp:spPr>
        <a:xfrm>
          <a:off x="6655302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5</a:t>
          </a:r>
          <a:endParaRPr lang="zh-CN" altLang="en-US" sz="2900" kern="1200"/>
        </a:p>
      </dsp:txBody>
      <dsp:txXfrm>
        <a:off x="6748112" y="1535846"/>
        <a:ext cx="448124" cy="448124"/>
      </dsp:txXfrm>
    </dsp:sp>
    <dsp:sp modelId="{5FF6EF05-2631-4791-B26F-EF29288F7200}">
      <dsp:nvSpPr>
        <dsp:cNvPr id="0" name=""/>
        <dsp:cNvSpPr/>
      </dsp:nvSpPr>
      <dsp:spPr>
        <a:xfrm>
          <a:off x="8635753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统计</a:t>
          </a:r>
        </a:p>
      </dsp:txBody>
      <dsp:txXfrm>
        <a:off x="8952625" y="1372128"/>
        <a:ext cx="617900" cy="775560"/>
      </dsp:txXfrm>
    </dsp:sp>
    <dsp:sp modelId="{E4B26AD8-1054-4253-845F-D66645CB94A3}">
      <dsp:nvSpPr>
        <dsp:cNvPr id="0" name=""/>
        <dsp:cNvSpPr/>
      </dsp:nvSpPr>
      <dsp:spPr>
        <a:xfrm>
          <a:off x="8318881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6</a:t>
          </a:r>
          <a:endParaRPr lang="zh-CN" altLang="en-US" sz="2900" kern="1200"/>
        </a:p>
      </dsp:txBody>
      <dsp:txXfrm>
        <a:off x="8411691" y="1535846"/>
        <a:ext cx="448124" cy="448124"/>
      </dsp:txXfrm>
    </dsp:sp>
    <dsp:sp modelId="{7F5C01AB-D237-4A8D-A5EE-5199C49C3D53}">
      <dsp:nvSpPr>
        <dsp:cNvPr id="0" name=""/>
        <dsp:cNvSpPr/>
      </dsp:nvSpPr>
      <dsp:spPr>
        <a:xfrm>
          <a:off x="10299332" y="1205936"/>
          <a:ext cx="1267488" cy="110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</a:rPr>
            <a:t>报废</a:t>
          </a:r>
        </a:p>
      </dsp:txBody>
      <dsp:txXfrm>
        <a:off x="10616204" y="1372128"/>
        <a:ext cx="617900" cy="775560"/>
      </dsp:txXfrm>
    </dsp:sp>
    <dsp:sp modelId="{0DB28713-F1F4-4D38-9C72-0EBD02BD6157}">
      <dsp:nvSpPr>
        <dsp:cNvPr id="0" name=""/>
        <dsp:cNvSpPr/>
      </dsp:nvSpPr>
      <dsp:spPr>
        <a:xfrm>
          <a:off x="9982459" y="1443036"/>
          <a:ext cx="633744" cy="633744"/>
        </a:xfrm>
        <a:prstGeom prst="ellipse">
          <a:avLst/>
        </a:prstGeom>
        <a:solidFill>
          <a:srgbClr val="3498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/>
            <a:t>7</a:t>
          </a:r>
          <a:endParaRPr lang="zh-CN" altLang="en-US" sz="2900" kern="1200"/>
        </a:p>
      </dsp:txBody>
      <dsp:txXfrm>
        <a:off x="10075269" y="1535846"/>
        <a:ext cx="448124" cy="44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25B01-23D0-4BFC-BD3E-A177603D4ECA}">
      <dsp:nvSpPr>
        <dsp:cNvPr id="0" name=""/>
        <dsp:cNvSpPr/>
      </dsp:nvSpPr>
      <dsp:spPr>
        <a:xfrm>
          <a:off x="1857845" y="2077905"/>
          <a:ext cx="500549" cy="198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983265"/>
              </a:lnTo>
              <a:lnTo>
                <a:pt x="500549" y="1983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2056983" y="3018401"/>
        <a:ext cx="102272" cy="102272"/>
      </dsp:txXfrm>
    </dsp:sp>
    <dsp:sp modelId="{61BDDD57-3805-4BA8-814F-F67B8964C014}">
      <dsp:nvSpPr>
        <dsp:cNvPr id="0" name=""/>
        <dsp:cNvSpPr/>
      </dsp:nvSpPr>
      <dsp:spPr>
        <a:xfrm>
          <a:off x="1857845" y="2077905"/>
          <a:ext cx="500549" cy="106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060409"/>
              </a:lnTo>
              <a:lnTo>
                <a:pt x="500549" y="1060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78804" y="2578795"/>
        <a:ext cx="58630" cy="58630"/>
      </dsp:txXfrm>
    </dsp:sp>
    <dsp:sp modelId="{ADD3D1F4-5DC0-4C7F-9845-1C616D3B8D9C}">
      <dsp:nvSpPr>
        <dsp:cNvPr id="0" name=""/>
        <dsp:cNvSpPr/>
      </dsp:nvSpPr>
      <dsp:spPr>
        <a:xfrm>
          <a:off x="1857845" y="2077905"/>
          <a:ext cx="500549" cy="13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37554"/>
              </a:lnTo>
              <a:lnTo>
                <a:pt x="500549" y="137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95142" y="2133704"/>
        <a:ext cx="25955" cy="25955"/>
      </dsp:txXfrm>
    </dsp:sp>
    <dsp:sp modelId="{F26265D7-0A75-4E9B-8CD0-9AFF69BD5C8C}">
      <dsp:nvSpPr>
        <dsp:cNvPr id="0" name=""/>
        <dsp:cNvSpPr/>
      </dsp:nvSpPr>
      <dsp:spPr>
        <a:xfrm>
          <a:off x="1857845" y="1292603"/>
          <a:ext cx="500549" cy="785301"/>
        </a:xfrm>
        <a:custGeom>
          <a:avLst/>
          <a:gdLst/>
          <a:ahLst/>
          <a:cxnLst/>
          <a:rect l="0" t="0" r="0" b="0"/>
          <a:pathLst>
            <a:path>
              <a:moveTo>
                <a:pt x="0" y="785301"/>
              </a:moveTo>
              <a:lnTo>
                <a:pt x="250274" y="785301"/>
              </a:lnTo>
              <a:lnTo>
                <a:pt x="250274" y="0"/>
              </a:lnTo>
              <a:lnTo>
                <a:pt x="5005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84838" y="1661973"/>
        <a:ext cx="46563" cy="46563"/>
      </dsp:txXfrm>
    </dsp:sp>
    <dsp:sp modelId="{2CFBB78C-32D1-4500-9365-DA3812E79B07}">
      <dsp:nvSpPr>
        <dsp:cNvPr id="0" name=""/>
        <dsp:cNvSpPr/>
      </dsp:nvSpPr>
      <dsp:spPr>
        <a:xfrm>
          <a:off x="1857845" y="369748"/>
          <a:ext cx="500549" cy="1708157"/>
        </a:xfrm>
        <a:custGeom>
          <a:avLst/>
          <a:gdLst/>
          <a:ahLst/>
          <a:cxnLst/>
          <a:rect l="0" t="0" r="0" b="0"/>
          <a:pathLst>
            <a:path>
              <a:moveTo>
                <a:pt x="0" y="1708157"/>
              </a:moveTo>
              <a:lnTo>
                <a:pt x="250274" y="1708157"/>
              </a:lnTo>
              <a:lnTo>
                <a:pt x="250274" y="0"/>
              </a:lnTo>
              <a:lnTo>
                <a:pt x="5005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2063620" y="1179327"/>
        <a:ext cx="88999" cy="88999"/>
      </dsp:txXfrm>
    </dsp:sp>
    <dsp:sp modelId="{76BC771A-D1EF-40A1-9717-FBDDD2D9E89E}">
      <dsp:nvSpPr>
        <dsp:cNvPr id="0" name=""/>
        <dsp:cNvSpPr/>
      </dsp:nvSpPr>
      <dsp:spPr>
        <a:xfrm rot="16200000">
          <a:off x="262062" y="1708763"/>
          <a:ext cx="2453280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800" kern="1200">
            <a:solidFill>
              <a:srgbClr val="C00000"/>
            </a:solidFill>
          </a:endParaRPr>
        </a:p>
      </dsp:txBody>
      <dsp:txXfrm>
        <a:off x="262062" y="1708763"/>
        <a:ext cx="2453280" cy="738284"/>
      </dsp:txXfrm>
    </dsp:sp>
    <dsp:sp modelId="{65FDBBEF-B8BD-48EE-80F2-BBB6F9733FD4}">
      <dsp:nvSpPr>
        <dsp:cNvPr id="0" name=""/>
        <dsp:cNvSpPr/>
      </dsp:nvSpPr>
      <dsp:spPr>
        <a:xfrm>
          <a:off x="2358394" y="605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维保计划管理</a:t>
          </a:r>
        </a:p>
      </dsp:txBody>
      <dsp:txXfrm>
        <a:off x="2358394" y="605"/>
        <a:ext cx="2421573" cy="738284"/>
      </dsp:txXfrm>
    </dsp:sp>
    <dsp:sp modelId="{D97A0150-7542-49E1-B9FC-59636EE22453}">
      <dsp:nvSpPr>
        <dsp:cNvPr id="0" name=""/>
        <dsp:cNvSpPr/>
      </dsp:nvSpPr>
      <dsp:spPr>
        <a:xfrm>
          <a:off x="2358394" y="923461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维保工单管理</a:t>
          </a:r>
        </a:p>
      </dsp:txBody>
      <dsp:txXfrm>
        <a:off x="2358394" y="923461"/>
        <a:ext cx="2421573" cy="738284"/>
      </dsp:txXfrm>
    </dsp:sp>
    <dsp:sp modelId="{5859357E-FABA-4A35-9F10-0CE5A3095D27}">
      <dsp:nvSpPr>
        <dsp:cNvPr id="0" name=""/>
        <dsp:cNvSpPr/>
      </dsp:nvSpPr>
      <dsp:spPr>
        <a:xfrm>
          <a:off x="2358394" y="1846317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作业类型管理</a:t>
          </a:r>
        </a:p>
      </dsp:txBody>
      <dsp:txXfrm>
        <a:off x="2358394" y="1846317"/>
        <a:ext cx="2421573" cy="738284"/>
      </dsp:txXfrm>
    </dsp:sp>
    <dsp:sp modelId="{F74B3B4F-53A9-47C6-B87A-FD20A36CBA01}">
      <dsp:nvSpPr>
        <dsp:cNvPr id="0" name=""/>
        <dsp:cNvSpPr/>
      </dsp:nvSpPr>
      <dsp:spPr>
        <a:xfrm>
          <a:off x="2358394" y="2769172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保全区分管理</a:t>
          </a:r>
        </a:p>
      </dsp:txBody>
      <dsp:txXfrm>
        <a:off x="2358394" y="2769172"/>
        <a:ext cx="2421573" cy="738284"/>
      </dsp:txXfrm>
    </dsp:sp>
    <dsp:sp modelId="{39E88D19-D96A-40B6-839C-41FF0840069C}">
      <dsp:nvSpPr>
        <dsp:cNvPr id="0" name=""/>
        <dsp:cNvSpPr/>
      </dsp:nvSpPr>
      <dsp:spPr>
        <a:xfrm>
          <a:off x="2358394" y="3692028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未完说明管理</a:t>
          </a:r>
        </a:p>
      </dsp:txBody>
      <dsp:txXfrm>
        <a:off x="2358394" y="3692028"/>
        <a:ext cx="2421573" cy="738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25B01-23D0-4BFC-BD3E-A177603D4ECA}">
      <dsp:nvSpPr>
        <dsp:cNvPr id="0" name=""/>
        <dsp:cNvSpPr/>
      </dsp:nvSpPr>
      <dsp:spPr>
        <a:xfrm>
          <a:off x="1857845" y="2077905"/>
          <a:ext cx="500549" cy="198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983265"/>
              </a:lnTo>
              <a:lnTo>
                <a:pt x="500549" y="1983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2056983" y="3018401"/>
        <a:ext cx="102272" cy="102272"/>
      </dsp:txXfrm>
    </dsp:sp>
    <dsp:sp modelId="{61BDDD57-3805-4BA8-814F-F67B8964C014}">
      <dsp:nvSpPr>
        <dsp:cNvPr id="0" name=""/>
        <dsp:cNvSpPr/>
      </dsp:nvSpPr>
      <dsp:spPr>
        <a:xfrm>
          <a:off x="1857845" y="2077905"/>
          <a:ext cx="500549" cy="106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060409"/>
              </a:lnTo>
              <a:lnTo>
                <a:pt x="500549" y="1060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78804" y="2578795"/>
        <a:ext cx="58630" cy="58630"/>
      </dsp:txXfrm>
    </dsp:sp>
    <dsp:sp modelId="{ADD3D1F4-5DC0-4C7F-9845-1C616D3B8D9C}">
      <dsp:nvSpPr>
        <dsp:cNvPr id="0" name=""/>
        <dsp:cNvSpPr/>
      </dsp:nvSpPr>
      <dsp:spPr>
        <a:xfrm>
          <a:off x="1857845" y="2077905"/>
          <a:ext cx="500549" cy="13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74" y="0"/>
              </a:lnTo>
              <a:lnTo>
                <a:pt x="250274" y="137554"/>
              </a:lnTo>
              <a:lnTo>
                <a:pt x="500549" y="137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95142" y="2133704"/>
        <a:ext cx="25955" cy="25955"/>
      </dsp:txXfrm>
    </dsp:sp>
    <dsp:sp modelId="{F26265D7-0A75-4E9B-8CD0-9AFF69BD5C8C}">
      <dsp:nvSpPr>
        <dsp:cNvPr id="0" name=""/>
        <dsp:cNvSpPr/>
      </dsp:nvSpPr>
      <dsp:spPr>
        <a:xfrm>
          <a:off x="1857845" y="1292603"/>
          <a:ext cx="500549" cy="785301"/>
        </a:xfrm>
        <a:custGeom>
          <a:avLst/>
          <a:gdLst/>
          <a:ahLst/>
          <a:cxnLst/>
          <a:rect l="0" t="0" r="0" b="0"/>
          <a:pathLst>
            <a:path>
              <a:moveTo>
                <a:pt x="0" y="785301"/>
              </a:moveTo>
              <a:lnTo>
                <a:pt x="250274" y="785301"/>
              </a:lnTo>
              <a:lnTo>
                <a:pt x="250274" y="0"/>
              </a:lnTo>
              <a:lnTo>
                <a:pt x="5005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84838" y="1661973"/>
        <a:ext cx="46563" cy="46563"/>
      </dsp:txXfrm>
    </dsp:sp>
    <dsp:sp modelId="{2CFBB78C-32D1-4500-9365-DA3812E79B07}">
      <dsp:nvSpPr>
        <dsp:cNvPr id="0" name=""/>
        <dsp:cNvSpPr/>
      </dsp:nvSpPr>
      <dsp:spPr>
        <a:xfrm>
          <a:off x="1857845" y="369748"/>
          <a:ext cx="500549" cy="1708157"/>
        </a:xfrm>
        <a:custGeom>
          <a:avLst/>
          <a:gdLst/>
          <a:ahLst/>
          <a:cxnLst/>
          <a:rect l="0" t="0" r="0" b="0"/>
          <a:pathLst>
            <a:path>
              <a:moveTo>
                <a:pt x="0" y="1708157"/>
              </a:moveTo>
              <a:lnTo>
                <a:pt x="250274" y="1708157"/>
              </a:lnTo>
              <a:lnTo>
                <a:pt x="250274" y="0"/>
              </a:lnTo>
              <a:lnTo>
                <a:pt x="5005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2063620" y="1179327"/>
        <a:ext cx="88999" cy="88999"/>
      </dsp:txXfrm>
    </dsp:sp>
    <dsp:sp modelId="{76BC771A-D1EF-40A1-9717-FBDDD2D9E89E}">
      <dsp:nvSpPr>
        <dsp:cNvPr id="0" name=""/>
        <dsp:cNvSpPr/>
      </dsp:nvSpPr>
      <dsp:spPr>
        <a:xfrm rot="16200000">
          <a:off x="262062" y="1708763"/>
          <a:ext cx="2453280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800" kern="1200"/>
        </a:p>
      </dsp:txBody>
      <dsp:txXfrm>
        <a:off x="262062" y="1708763"/>
        <a:ext cx="2453280" cy="738284"/>
      </dsp:txXfrm>
    </dsp:sp>
    <dsp:sp modelId="{65FDBBEF-B8BD-48EE-80F2-BBB6F9733FD4}">
      <dsp:nvSpPr>
        <dsp:cNvPr id="0" name=""/>
        <dsp:cNvSpPr/>
      </dsp:nvSpPr>
      <dsp:spPr>
        <a:xfrm>
          <a:off x="2358394" y="605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维修工单管理</a:t>
          </a:r>
        </a:p>
      </dsp:txBody>
      <dsp:txXfrm>
        <a:off x="2358394" y="605"/>
        <a:ext cx="2421573" cy="738284"/>
      </dsp:txXfrm>
    </dsp:sp>
    <dsp:sp modelId="{D97A0150-7542-49E1-B9FC-59636EE22453}">
      <dsp:nvSpPr>
        <dsp:cNvPr id="0" name=""/>
        <dsp:cNvSpPr/>
      </dsp:nvSpPr>
      <dsp:spPr>
        <a:xfrm>
          <a:off x="2358394" y="923461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保全区分管理</a:t>
          </a:r>
        </a:p>
      </dsp:txBody>
      <dsp:txXfrm>
        <a:off x="2358394" y="923461"/>
        <a:ext cx="2421573" cy="738284"/>
      </dsp:txXfrm>
    </dsp:sp>
    <dsp:sp modelId="{5859357E-FABA-4A35-9F10-0CE5A3095D27}">
      <dsp:nvSpPr>
        <dsp:cNvPr id="0" name=""/>
        <dsp:cNvSpPr/>
      </dsp:nvSpPr>
      <dsp:spPr>
        <a:xfrm>
          <a:off x="2358394" y="1846317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故障类型管理</a:t>
          </a:r>
        </a:p>
      </dsp:txBody>
      <dsp:txXfrm>
        <a:off x="2358394" y="1846317"/>
        <a:ext cx="2421573" cy="738284"/>
      </dsp:txXfrm>
    </dsp:sp>
    <dsp:sp modelId="{F74B3B4F-53A9-47C6-B87A-FD20A36CBA01}">
      <dsp:nvSpPr>
        <dsp:cNvPr id="0" name=""/>
        <dsp:cNvSpPr/>
      </dsp:nvSpPr>
      <dsp:spPr>
        <a:xfrm>
          <a:off x="2358394" y="2769172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故障真因管理</a:t>
          </a:r>
        </a:p>
      </dsp:txBody>
      <dsp:txXfrm>
        <a:off x="2358394" y="2769172"/>
        <a:ext cx="2421573" cy="738284"/>
      </dsp:txXfrm>
    </dsp:sp>
    <dsp:sp modelId="{39E88D19-D96A-40B6-839C-41FF0840069C}">
      <dsp:nvSpPr>
        <dsp:cNvPr id="0" name=""/>
        <dsp:cNvSpPr/>
      </dsp:nvSpPr>
      <dsp:spPr>
        <a:xfrm>
          <a:off x="2358394" y="3692028"/>
          <a:ext cx="2421573" cy="73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未完说明管理</a:t>
          </a:r>
        </a:p>
      </dsp:txBody>
      <dsp:txXfrm>
        <a:off x="2358394" y="3692028"/>
        <a:ext cx="2421573" cy="73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#4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B97A-5E6F-4A98-B9DB-6EE27E5FFD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CB2B-9F55-40CC-BB2B-C2A3DC8589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2E85-ED44-4857-9842-CA53F4491E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33488"/>
            <a:ext cx="59547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星联易修以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端、移动端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为载体，融合云计算、大数据、语音识别录入等技术能力，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助力生产制造企业数字化转型，做到设备故障事前预防、事中控制、事后快速修复，对设备全生命周期管理。减少企业因设备故障导致产线停产时间、减少人员管理及投入成本，有效监管作业过程，确保保全作业质量，对历史保全经验汇总分析，实现经验知识共享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未来还将搭建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设备维修服务平台、备件交易共享平台，整合多方技术资源，建设平台生态。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没有使用星联易修之前，线边操作工发现设备故障，需要联系生产班长报告说明故障现象，生产班长确认后向保全班长反馈，保全班长根据保全员排班情况，指派保全员前往对设备进行维修作业，如遇疑难故障问题，保全员还需查找历史维修记录，寻求维修方法对策，整个流程繁琐又耗时，影响产线正常生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星联易修后，线边操作工在线扫码报修，系统自动抄送生产班长、保全班长，全部保全员接收到工单通知主动抢单作业，同类设备历史维修经验在线快速检索查阅，快捷高效完成报修、维修、查阅等流程，保证产线正常生产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没有使用星联易修之前，线边操作工发现设备故障，需要联系生产班长报告说明故障现象，生产班长确认后向保全班长反馈，保全班长根据保全员排班情况，指派保全员前往对设备进行维修作业，如遇疑难故障问题，保全员还需查找历史维修记录，寻求维修方法对策，整个流程繁琐又耗时，影响产线正常生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星联易修后，线边操作工在线扫码报修，系统自动抄送生产班长、保全班长，全部保全员接收到工单通知主动抢单作业，同类设备历史维修经验在线快速检索查阅，快捷高效完成报修、维修、查阅等流程，保证产线正常生产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星联易修产品价值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、信息数字化：从前保全工单、保全日报等知识经验都记录在纸质工单或</a:t>
            </a:r>
            <a:r>
              <a:rPr lang="en-US" altLang="zh-CN"/>
              <a:t>Excel</a:t>
            </a:r>
            <a:r>
              <a:rPr lang="zh-CN" altLang="en-US"/>
              <a:t>电子表格中，这些信息经验都是企业的财富，但随着时间流失、人员变更、记录信息增大，当需要时难以快速查阅，甚至会造成资料遗失；星联易修将以上记录方式升级为云数据储存，让知识经验积累沉淀，形成知识经验库，快速检索复用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、流程标准化：从前设备发生故障，操作工要在线下联系保全班长，保全班长确认后，再联系生产班长，生产班长需先了解班内保全员目前作业情况，再选择人员前往维修，整个流程繁琐且不标准；星联易修将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报修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→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抢单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指派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→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作业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→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审核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→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补录流程标准化，形成</a:t>
            </a:r>
            <a:r>
              <a:rPr lang="en-US" altLang="zh-CN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PDCA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闭关管理，</a:t>
            </a:r>
            <a:r>
              <a:rPr lang="zh-CN" altLang="en-US">
                <a:sym typeface="+mn-ea"/>
              </a:rPr>
              <a:t>提高保全效率及质量，打造一流执行力。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、决策标准化：星联易修汇总分析设备保全工单的信息数据，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平均故障间隔</a:t>
            </a:r>
            <a:r>
              <a:rPr lang="en-US" altLang="zh-CN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修复时间、故障维修响应时间、员工保全工时和次数等关键决策指标智能分析和展示，有效评估部门员工工作成效。</a:t>
            </a:r>
            <a:endParaRPr lang="zh-CN" altLang="en-US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、在线实时化：厂内领导、各车间保全班长</a:t>
            </a:r>
            <a:r>
              <a:rPr lang="zh-CN" altLang="en-US" spc="1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在线实时掌握当前所有点检保养、维护维修人员作业状态情况，谁闲谁忙一目了然。</a:t>
            </a:r>
            <a:endParaRPr lang="zh-CN" altLang="en-US" spc="1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、作业移动化：快速扫码报修、自主抢单作业、在线审核完成质量、事后工单信息补录，化繁为简，提高效率。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509D-AE56-4D15-B594-29C2E3D2B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72499" y="2302895"/>
            <a:ext cx="10894629" cy="896836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385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2542" y="3556281"/>
            <a:ext cx="10894541" cy="799292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395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5930" indent="0" algn="ctr">
              <a:buNone/>
              <a:defRPr sz="1995"/>
            </a:lvl2pPr>
            <a:lvl3pPr marL="911860" indent="0" algn="ctr">
              <a:buNone/>
              <a:defRPr sz="1795"/>
            </a:lvl3pPr>
            <a:lvl4pPr marL="1367790" indent="0" algn="ctr">
              <a:buNone/>
              <a:defRPr sz="1595"/>
            </a:lvl4pPr>
            <a:lvl5pPr marL="1824355" indent="0" algn="ctr">
              <a:buNone/>
              <a:defRPr sz="1595"/>
            </a:lvl5pPr>
            <a:lvl6pPr marL="2280285" indent="0" algn="ctr">
              <a:buNone/>
              <a:defRPr sz="1595"/>
            </a:lvl6pPr>
            <a:lvl7pPr marL="2736215" indent="0" algn="ctr">
              <a:buNone/>
              <a:defRPr sz="1595"/>
            </a:lvl7pPr>
            <a:lvl8pPr marL="3192145" indent="0" algn="ctr">
              <a:buNone/>
              <a:defRPr sz="1595"/>
            </a:lvl8pPr>
            <a:lvl9pPr marL="3648075" indent="0" algn="ctr">
              <a:buNone/>
              <a:defRPr sz="159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4" y="1119506"/>
            <a:ext cx="9179719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244" y="3708301"/>
            <a:ext cx="9179719" cy="1651546"/>
          </a:xfrm>
        </p:spPr>
        <p:txBody>
          <a:bodyPr/>
          <a:lstStyle>
            <a:lvl1pPr marL="0" indent="0" algn="ctr">
              <a:buNone/>
              <a:defRPr sz="2395"/>
            </a:lvl1pPr>
            <a:lvl2pPr marL="455930" indent="0" algn="ctr">
              <a:buNone/>
              <a:defRPr sz="1995"/>
            </a:lvl2pPr>
            <a:lvl3pPr marL="911860" indent="0" algn="ctr">
              <a:buNone/>
              <a:defRPr sz="1795"/>
            </a:lvl3pPr>
            <a:lvl4pPr marL="1368425" indent="0" algn="ctr">
              <a:buNone/>
              <a:defRPr sz="1595"/>
            </a:lvl4pPr>
            <a:lvl5pPr marL="1824355" indent="0" algn="ctr">
              <a:buNone/>
              <a:defRPr sz="1595"/>
            </a:lvl5pPr>
            <a:lvl6pPr marL="2280285" indent="0" algn="ctr">
              <a:buNone/>
              <a:defRPr sz="1595"/>
            </a:lvl6pPr>
            <a:lvl7pPr marL="2736215" indent="0" algn="ctr">
              <a:buNone/>
              <a:defRPr sz="1595"/>
            </a:lvl7pPr>
            <a:lvl8pPr marL="3192145" indent="0" algn="ctr">
              <a:buNone/>
              <a:defRPr sz="1595"/>
            </a:lvl8pPr>
            <a:lvl9pPr marL="3648710" indent="0" algn="ctr">
              <a:buNone/>
              <a:defRPr sz="15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1C321-008D-4DF6-91E4-C2FEEEDD609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05386"/>
            <a:ext cx="10556677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577779"/>
            <a:ext cx="10556677" cy="1496367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1pPr>
            <a:lvl2pPr marL="45593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186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42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2435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3621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1921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4871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CD10D-2782-49CD-8F5D-4F076AEC3B1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820977"/>
            <a:ext cx="5201841" cy="43402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820977"/>
            <a:ext cx="5201841" cy="43402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61804-65DD-4FB5-A376-D4931FEBAD3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364196"/>
            <a:ext cx="10556677" cy="1322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676882"/>
            <a:ext cx="5177935" cy="821814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5930" indent="0">
              <a:buNone/>
              <a:defRPr sz="1995" b="1"/>
            </a:lvl2pPr>
            <a:lvl3pPr marL="911860" indent="0">
              <a:buNone/>
              <a:defRPr sz="1795" b="1"/>
            </a:lvl3pPr>
            <a:lvl4pPr marL="1368425" indent="0">
              <a:buNone/>
              <a:defRPr sz="1595" b="1"/>
            </a:lvl4pPr>
            <a:lvl5pPr marL="1824355" indent="0">
              <a:buNone/>
              <a:defRPr sz="1595" b="1"/>
            </a:lvl5pPr>
            <a:lvl6pPr marL="2280285" indent="0">
              <a:buNone/>
              <a:defRPr sz="1595" b="1"/>
            </a:lvl6pPr>
            <a:lvl7pPr marL="2736215" indent="0">
              <a:buNone/>
              <a:defRPr sz="1595" b="1"/>
            </a:lvl7pPr>
            <a:lvl8pPr marL="3192145" indent="0">
              <a:buNone/>
              <a:defRPr sz="1595" b="1"/>
            </a:lvl8pPr>
            <a:lvl9pPr marL="3648710" indent="0">
              <a:buNone/>
              <a:defRPr sz="15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498697"/>
            <a:ext cx="5177935" cy="36752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676882"/>
            <a:ext cx="5203435" cy="821814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5930" indent="0">
              <a:buNone/>
              <a:defRPr sz="1995" b="1"/>
            </a:lvl2pPr>
            <a:lvl3pPr marL="911860" indent="0">
              <a:buNone/>
              <a:defRPr sz="1795" b="1"/>
            </a:lvl3pPr>
            <a:lvl4pPr marL="1368425" indent="0">
              <a:buNone/>
              <a:defRPr sz="1595" b="1"/>
            </a:lvl4pPr>
            <a:lvl5pPr marL="1824355" indent="0">
              <a:buNone/>
              <a:defRPr sz="1595" b="1"/>
            </a:lvl5pPr>
            <a:lvl6pPr marL="2280285" indent="0">
              <a:buNone/>
              <a:defRPr sz="1595" b="1"/>
            </a:lvl6pPr>
            <a:lvl7pPr marL="2736215" indent="0">
              <a:buNone/>
              <a:defRPr sz="1595" b="1"/>
            </a:lvl7pPr>
            <a:lvl8pPr marL="3192145" indent="0">
              <a:buNone/>
              <a:defRPr sz="1595" b="1"/>
            </a:lvl8pPr>
            <a:lvl9pPr marL="3648710" indent="0">
              <a:buNone/>
              <a:defRPr sz="15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498697"/>
            <a:ext cx="5203435" cy="36752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ACB60-D12A-40CD-B87D-979E5565E9E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4B8FC-17C9-4F2A-82A4-52D866B03AD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77DC7-D84F-4AD9-98CD-192E43B6239B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984911"/>
            <a:ext cx="6196310" cy="4861216"/>
          </a:xfrm>
        </p:spPr>
        <p:txBody>
          <a:bodyPr/>
          <a:lstStyle>
            <a:lvl1pPr>
              <a:defRPr sz="3190"/>
            </a:lvl1pPr>
            <a:lvl2pPr>
              <a:defRPr sz="2795"/>
            </a:lvl2pPr>
            <a:lvl3pPr>
              <a:defRPr sz="2395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2"/>
            <a:ext cx="3947597" cy="3801883"/>
          </a:xfrm>
        </p:spPr>
        <p:txBody>
          <a:bodyPr/>
          <a:lstStyle>
            <a:lvl1pPr marL="0" indent="0">
              <a:buNone/>
              <a:defRPr sz="1595"/>
            </a:lvl1pPr>
            <a:lvl2pPr marL="455930" indent="0">
              <a:buNone/>
              <a:defRPr sz="1395"/>
            </a:lvl2pPr>
            <a:lvl3pPr marL="911860" indent="0">
              <a:buNone/>
              <a:defRPr sz="1195"/>
            </a:lvl3pPr>
            <a:lvl4pPr marL="1368425" indent="0">
              <a:buNone/>
              <a:defRPr sz="1000"/>
            </a:lvl4pPr>
            <a:lvl5pPr marL="1824355" indent="0">
              <a:buNone/>
              <a:defRPr sz="1000"/>
            </a:lvl5pPr>
            <a:lvl6pPr marL="2280285" indent="0">
              <a:buNone/>
              <a:defRPr sz="1000"/>
            </a:lvl6pPr>
            <a:lvl7pPr marL="2736215" indent="0">
              <a:buNone/>
              <a:defRPr sz="1000"/>
            </a:lvl7pPr>
            <a:lvl8pPr marL="3192145" indent="0">
              <a:buNone/>
              <a:defRPr sz="1000"/>
            </a:lvl8pPr>
            <a:lvl9pPr marL="36487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FDBD2-DF2C-4E8C-94E2-8998F4CED64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984911"/>
            <a:ext cx="6196310" cy="4861216"/>
          </a:xfrm>
        </p:spPr>
        <p:txBody>
          <a:bodyPr rtlCol="0">
            <a:normAutofit/>
          </a:bodyPr>
          <a:lstStyle>
            <a:lvl1pPr marL="0" indent="0">
              <a:buNone/>
              <a:defRPr sz="3190"/>
            </a:lvl1pPr>
            <a:lvl2pPr marL="455930" indent="0">
              <a:buNone/>
              <a:defRPr sz="2795"/>
            </a:lvl2pPr>
            <a:lvl3pPr marL="911860" indent="0">
              <a:buNone/>
              <a:defRPr sz="2395"/>
            </a:lvl3pPr>
            <a:lvl4pPr marL="1368425" indent="0">
              <a:buNone/>
              <a:defRPr sz="1995"/>
            </a:lvl4pPr>
            <a:lvl5pPr marL="1824355" indent="0">
              <a:buNone/>
              <a:defRPr sz="1995"/>
            </a:lvl5pPr>
            <a:lvl6pPr marL="2280285" indent="0">
              <a:buNone/>
              <a:defRPr sz="1995"/>
            </a:lvl6pPr>
            <a:lvl7pPr marL="2736215" indent="0">
              <a:buNone/>
              <a:defRPr sz="1995"/>
            </a:lvl7pPr>
            <a:lvl8pPr marL="3192145" indent="0">
              <a:buNone/>
              <a:defRPr sz="1995"/>
            </a:lvl8pPr>
            <a:lvl9pPr marL="3648710" indent="0">
              <a:buNone/>
              <a:defRPr sz="199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2"/>
            <a:ext cx="3947597" cy="3801883"/>
          </a:xfrm>
        </p:spPr>
        <p:txBody>
          <a:bodyPr/>
          <a:lstStyle>
            <a:lvl1pPr marL="0" indent="0">
              <a:buNone/>
              <a:defRPr sz="1595"/>
            </a:lvl1pPr>
            <a:lvl2pPr marL="455930" indent="0">
              <a:buNone/>
              <a:defRPr sz="1395"/>
            </a:lvl2pPr>
            <a:lvl3pPr marL="911860" indent="0">
              <a:buNone/>
              <a:defRPr sz="1195"/>
            </a:lvl3pPr>
            <a:lvl4pPr marL="1368425" indent="0">
              <a:buNone/>
              <a:defRPr sz="1000"/>
            </a:lvl4pPr>
            <a:lvl5pPr marL="1824355" indent="0">
              <a:buNone/>
              <a:defRPr sz="1000"/>
            </a:lvl5pPr>
            <a:lvl6pPr marL="2280285" indent="0">
              <a:buNone/>
              <a:defRPr sz="1000"/>
            </a:lvl6pPr>
            <a:lvl7pPr marL="2736215" indent="0">
              <a:buNone/>
              <a:defRPr sz="1000"/>
            </a:lvl7pPr>
            <a:lvl8pPr marL="3192145" indent="0">
              <a:buNone/>
              <a:defRPr sz="1000"/>
            </a:lvl8pPr>
            <a:lvl9pPr marL="36487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85567-42C5-44FE-BA7A-3C24C20143A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5842A-4387-4D2F-AA59-397DD373492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64195"/>
            <a:ext cx="2639169" cy="579704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64195"/>
            <a:ext cx="7764513" cy="57970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1069B-A966-4DE2-A4D8-7473F0ECB62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72499" y="579718"/>
            <a:ext cx="10894629" cy="6463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19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72542" y="1504215"/>
            <a:ext cx="10894541" cy="473685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395"/>
            </a:lvl1pPr>
            <a:lvl2pPr>
              <a:defRPr sz="2395"/>
            </a:lvl2pPr>
            <a:lvl3pPr>
              <a:defRPr sz="2395"/>
            </a:lvl3pPr>
            <a:lvl4pPr>
              <a:defRPr sz="2395"/>
            </a:lvl4pPr>
            <a:lvl5pPr>
              <a:defRPr sz="2395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981" y="273621"/>
            <a:ext cx="11015663" cy="11400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1345" y="6340475"/>
            <a:ext cx="2856125" cy="363538"/>
          </a:xfrm>
        </p:spPr>
        <p:txBody>
          <a:bodyPr/>
          <a:lstStyle>
            <a:lvl1pPr>
              <a:defRPr/>
            </a:lvl1pPr>
          </a:lstStyle>
          <a:p>
            <a:fld id="{6A21A1C8-D42A-465F-89F6-C00624FF832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82298" y="6340475"/>
            <a:ext cx="3875032" cy="363538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0" y="6456432"/>
            <a:ext cx="2856125" cy="363538"/>
          </a:xfrm>
        </p:spPr>
        <p:txBody>
          <a:bodyPr/>
          <a:lstStyle>
            <a:lvl1pPr algn="l">
              <a:defRPr sz="1800">
                <a:solidFill>
                  <a:srgbClr val="0070C0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" y="0"/>
            <a:ext cx="12239625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95" y="1"/>
            <a:ext cx="10585230" cy="34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5944" y="3876305"/>
            <a:ext cx="856773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189D-A14E-40F7-B013-8EBA2B5A361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966846" y="3424866"/>
            <a:ext cx="1040368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9" name="文本框 28"/>
          <p:cNvSpPr txBox="1"/>
          <p:nvPr userDrawn="1"/>
        </p:nvSpPr>
        <p:spPr>
          <a:xfrm>
            <a:off x="0" y="3420268"/>
            <a:ext cx="12243463" cy="3420269"/>
          </a:xfrm>
          <a:prstGeom prst="rect">
            <a:avLst/>
          </a:prstGeom>
          <a:solidFill>
            <a:srgbClr val="013885"/>
          </a:solidFill>
        </p:spPr>
        <p:txBody>
          <a:bodyPr wrap="square" rtlCol="0">
            <a:noAutofit/>
          </a:bodyPr>
          <a:lstStyle/>
          <a:p>
            <a:endParaRPr lang="zh-CN" altLang="en-US" sz="2405"/>
          </a:p>
        </p:txBody>
      </p:sp>
      <p:pic>
        <p:nvPicPr>
          <p:cNvPr id="30" name="Picture 2" descr="PPECLOGO-eff-0-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8" y="4653552"/>
            <a:ext cx="1117716" cy="6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PPECLOGO-eff-0-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85" y="4619771"/>
            <a:ext cx="1034843" cy="6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PECLOGO-eff-0-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3" y="3448012"/>
            <a:ext cx="3176778" cy="19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PPECLOGO-eff-0-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41" y="5394609"/>
            <a:ext cx="552483" cy="3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PECLOGO-eff-0-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23" y="4668330"/>
            <a:ext cx="422861" cy="2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PPECLOGO-eff-0-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29" y="5449503"/>
            <a:ext cx="208244" cy="1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PECLOGO-eff-0-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6" y="4391754"/>
            <a:ext cx="1034844" cy="6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PPECLOGO-eff-5-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30" y="4921683"/>
            <a:ext cx="1557578" cy="9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PPECLOGO-eff-5-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89" y="5122256"/>
            <a:ext cx="1933691" cy="12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67" y="4518430"/>
            <a:ext cx="1177214" cy="7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PPECLOGO-eff-0-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29" y="5272155"/>
            <a:ext cx="550359" cy="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PPECLOGO-eff-0-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98" y="4216517"/>
            <a:ext cx="550357" cy="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95" y="4577546"/>
            <a:ext cx="1789195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56" y="4569101"/>
            <a:ext cx="461112" cy="3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PPECLOGO-eff2-1-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60" y="5020914"/>
            <a:ext cx="741603" cy="4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PPECLOGO-eff2-1-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2" y="4672552"/>
            <a:ext cx="380363" cy="2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PPECLOGO-eff2-1-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21" y="5122256"/>
            <a:ext cx="297491" cy="1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82280" y="4095519"/>
            <a:ext cx="2251928" cy="222974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3198" y="4089924"/>
            <a:ext cx="2226036" cy="2229741"/>
          </a:xfrm>
          <a:prstGeom prst="rect">
            <a:avLst/>
          </a:prstGeom>
        </p:spPr>
      </p:pic>
      <p:sp>
        <p:nvSpPr>
          <p:cNvPr id="51" name="矩形 50"/>
          <p:cNvSpPr/>
          <p:nvPr userDrawn="1"/>
        </p:nvSpPr>
        <p:spPr>
          <a:xfrm>
            <a:off x="7558330" y="6340078"/>
            <a:ext cx="1415772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 userDrawn="1"/>
        </p:nvSpPr>
        <p:spPr>
          <a:xfrm>
            <a:off x="10097152" y="6340078"/>
            <a:ext cx="1422184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7"/>
          <p:cNvSpPr>
            <a:spLocks noChangeArrowheads="1"/>
          </p:cNvSpPr>
          <p:nvPr userDrawn="1"/>
        </p:nvSpPr>
        <p:spPr bwMode="auto">
          <a:xfrm>
            <a:off x="547934" y="800030"/>
            <a:ext cx="39368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l" eaLnBrk="1" fontAlgn="ctr" hangingPunct="1">
              <a:spcBef>
                <a:spcPct val="50000"/>
              </a:spcBef>
              <a:buFontTx/>
              <a:buNone/>
            </a:pPr>
            <a:r>
              <a:rPr lang="en-US" altLang="zh-CN" sz="6600" b="1">
                <a:solidFill>
                  <a:srgbClr val="C00000"/>
                </a:solidFill>
                <a:sym typeface="黑体" panose="02010609060101010101" pitchFamily="49" charset="-122"/>
              </a:rPr>
              <a:t>The end</a:t>
            </a:r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54" name="Text Box 15"/>
          <p:cNvSpPr>
            <a:spLocks noChangeArrowheads="1"/>
          </p:cNvSpPr>
          <p:nvPr userDrawn="1"/>
        </p:nvSpPr>
        <p:spPr bwMode="auto">
          <a:xfrm>
            <a:off x="544880" y="3647382"/>
            <a:ext cx="6253871" cy="25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marL="0" marR="0" indent="0" algn="l" defTabSz="1221105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广州： 广东省广州市花都区风神大道</a:t>
            </a: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8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号 东风南方大楼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深圳： </a:t>
            </a:r>
            <a:r>
              <a:rPr lang="zh-CN" altLang="zh-CN" sz="1400">
                <a:solidFill>
                  <a:schemeClr val="bg1"/>
                </a:solidFill>
              </a:rPr>
              <a:t>深圳市深南中路</a:t>
            </a:r>
            <a:r>
              <a:rPr lang="en-US" altLang="zh-CN" sz="1400">
                <a:solidFill>
                  <a:schemeClr val="bg1"/>
                </a:solidFill>
              </a:rPr>
              <a:t>2010</a:t>
            </a:r>
            <a:r>
              <a:rPr lang="zh-CN" altLang="zh-CN" sz="1400">
                <a:solidFill>
                  <a:schemeClr val="bg1"/>
                </a:solidFill>
              </a:rPr>
              <a:t>号东风大厦</a:t>
            </a:r>
            <a:r>
              <a:rPr lang="en-US" altLang="zh-CN" sz="1400">
                <a:solidFill>
                  <a:schemeClr val="bg1"/>
                </a:solidFill>
              </a:rPr>
              <a:t>22</a:t>
            </a:r>
            <a:r>
              <a:rPr lang="zh-CN" altLang="zh-CN" sz="1400">
                <a:solidFill>
                  <a:schemeClr val="bg1"/>
                </a:solidFill>
              </a:rPr>
              <a:t>楼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武汉：湖北省</a:t>
            </a:r>
            <a:r>
              <a:rPr lang="zh-CN" altLang="zh-CN" sz="1400">
                <a:solidFill>
                  <a:schemeClr val="bg1"/>
                </a:solidFill>
              </a:rPr>
              <a:t>武汉</a:t>
            </a:r>
            <a:r>
              <a:rPr lang="zh-CN" altLang="en-US" sz="1400">
                <a:solidFill>
                  <a:schemeClr val="bg1"/>
                </a:solidFill>
              </a:rPr>
              <a:t>市</a:t>
            </a:r>
            <a:r>
              <a:rPr lang="zh-CN" altLang="zh-CN" sz="1400">
                <a:solidFill>
                  <a:schemeClr val="bg1"/>
                </a:solidFill>
              </a:rPr>
              <a:t>经开区创业路</a:t>
            </a:r>
            <a:r>
              <a:rPr lang="en-US" altLang="zh-CN" sz="1400">
                <a:solidFill>
                  <a:schemeClr val="bg1"/>
                </a:solidFill>
              </a:rPr>
              <a:t>16</a:t>
            </a:r>
            <a:r>
              <a:rPr lang="zh-CN" altLang="zh-CN" sz="1400">
                <a:solidFill>
                  <a:schemeClr val="bg1"/>
                </a:solidFill>
              </a:rPr>
              <a:t>号华源商务广场</a:t>
            </a:r>
            <a:r>
              <a:rPr lang="en-US" altLang="zh-CN" sz="1400">
                <a:solidFill>
                  <a:schemeClr val="bg1"/>
                </a:solidFill>
              </a:rPr>
              <a:t>A</a:t>
            </a:r>
            <a:r>
              <a:rPr lang="zh-CN" altLang="zh-CN" sz="1400">
                <a:solidFill>
                  <a:schemeClr val="bg1"/>
                </a:solidFill>
              </a:rPr>
              <a:t>座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zh-CN" sz="1400">
                <a:solidFill>
                  <a:schemeClr val="bg1"/>
                </a:solidFill>
              </a:rPr>
              <a:t>层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客服热线：</a:t>
            </a: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400-830-5721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公司网站：</a:t>
            </a: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www.szlanyou.com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>
                <a:solidFill>
                  <a:schemeClr val="bg1"/>
                </a:solidFill>
              </a:rPr>
              <a:t>公司邮箱</a:t>
            </a:r>
            <a:r>
              <a:rPr lang="zh-CN" altLang="zh-CN" sz="1400">
                <a:solidFill>
                  <a:schemeClr val="bg1"/>
                </a:solidFill>
              </a:rPr>
              <a:t>：</a:t>
            </a:r>
            <a:r>
              <a:rPr lang="en-US" altLang="zh-CN" sz="1400">
                <a:solidFill>
                  <a:schemeClr val="bg1"/>
                </a:solidFill>
              </a:rPr>
              <a:t>service@szlanyou.com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016071" y="4979631"/>
            <a:ext cx="469872" cy="4698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4" y="2140381"/>
            <a:ext cx="2898710" cy="90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4"/>
          <p:cNvSpPr>
            <a:spLocks noGrp="1"/>
          </p:cNvSpPr>
          <p:nvPr>
            <p:ph type="title" hasCustomPrompt="1"/>
          </p:nvPr>
        </p:nvSpPr>
        <p:spPr>
          <a:xfrm>
            <a:off x="426779" y="35893"/>
            <a:ext cx="9594416" cy="564016"/>
          </a:xfrm>
        </p:spPr>
        <p:txBody>
          <a:bodyPr/>
          <a:lstStyle>
            <a:lvl1pPr>
              <a:defRPr b="0"/>
            </a:lvl1pPr>
          </a:lstStyle>
          <a:p>
            <a:r>
              <a:rPr lang="zh-CN" altLang="en-US" dirty="0"/>
              <a:t>节标题（标题和内容页）</a:t>
            </a:r>
            <a:r>
              <a:rPr lang="en-US" altLang="zh-CN" dirty="0"/>
              <a:t>24PT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9953" y="1119453"/>
            <a:ext cx="9179719" cy="238141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9953" y="3592699"/>
            <a:ext cx="9179719" cy="16514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5"/>
            </a:lvl1pPr>
            <a:lvl2pPr marL="455930" indent="0" algn="ctr">
              <a:buNone/>
              <a:defRPr sz="1995"/>
            </a:lvl2pPr>
            <a:lvl3pPr marL="911860" indent="0" algn="ctr">
              <a:buNone/>
              <a:defRPr sz="1795"/>
            </a:lvl3pPr>
            <a:lvl4pPr marL="1367790" indent="0" algn="ctr">
              <a:buNone/>
              <a:defRPr sz="1595"/>
            </a:lvl4pPr>
            <a:lvl5pPr marL="1824355" indent="0" algn="ctr">
              <a:buNone/>
              <a:defRPr sz="1595"/>
            </a:lvl5pPr>
            <a:lvl6pPr marL="2280285" indent="0" algn="ctr">
              <a:buNone/>
              <a:defRPr sz="1595"/>
            </a:lvl6pPr>
            <a:lvl7pPr marL="2736215" indent="0" algn="ctr">
              <a:buNone/>
              <a:defRPr sz="1595"/>
            </a:lvl7pPr>
            <a:lvl8pPr marL="3192145" indent="0" algn="ctr">
              <a:buNone/>
              <a:defRPr sz="1595"/>
            </a:lvl8pPr>
            <a:lvl9pPr marL="3648075" indent="0" algn="ctr">
              <a:buNone/>
              <a:defRPr sz="159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2263-8FA9-47CD-A211-42FFE0C42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5188-D531-464C-AD4B-B7436AC8D5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206544" y="300470"/>
            <a:ext cx="634931" cy="412848"/>
            <a:chOff x="4612168" y="2319364"/>
            <a:chExt cx="959777" cy="628139"/>
          </a:xfrm>
        </p:grpSpPr>
        <p:sp>
          <p:nvSpPr>
            <p:cNvPr id="8" name="椭圆 7"/>
            <p:cNvSpPr/>
            <p:nvPr userDrawn="1"/>
          </p:nvSpPr>
          <p:spPr>
            <a:xfrm rot="1800000">
              <a:off x="4612168" y="2319364"/>
              <a:ext cx="959777" cy="6281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9" name="椭圆 8"/>
            <p:cNvSpPr/>
            <p:nvPr userDrawn="1"/>
          </p:nvSpPr>
          <p:spPr>
            <a:xfrm rot="1800000">
              <a:off x="4750150" y="2323739"/>
              <a:ext cx="782084" cy="507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129" y="247967"/>
            <a:ext cx="4356602" cy="4236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395" spc="3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2263-8FA9-47CD-A211-42FFE0C42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5188-D531-464C-AD4B-B7436AC8D5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2263-8FA9-47CD-A211-42FFE0C42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5188-D531-464C-AD4B-B7436AC8D51F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841474" cy="76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07269" y="1740201"/>
            <a:ext cx="3732144" cy="3145790"/>
            <a:chOff x="1915803" y="1378964"/>
            <a:chExt cx="3717622" cy="3153967"/>
          </a:xfrm>
        </p:grpSpPr>
        <p:sp>
          <p:nvSpPr>
            <p:cNvPr id="9" name="文本框 8"/>
            <p:cNvSpPr txBox="1"/>
            <p:nvPr userDrawn="1"/>
          </p:nvSpPr>
          <p:spPr>
            <a:xfrm>
              <a:off x="3121199" y="1993294"/>
              <a:ext cx="2471924" cy="922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85" b="1">
                  <a:solidFill>
                    <a:srgbClr val="003F8F"/>
                  </a:solidFill>
                </a:rPr>
                <a:t>目      录</a:t>
              </a:r>
              <a:endParaRPr lang="zh-CN" altLang="en-US" sz="5385" b="1">
                <a:solidFill>
                  <a:srgbClr val="003F8F"/>
                </a:solidFill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3140249" y="2787876"/>
              <a:ext cx="2493176" cy="64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590" b="1">
                  <a:solidFill>
                    <a:srgbClr val="003F8F"/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rPr>
                <a:t>ONTENT</a:t>
              </a:r>
              <a:endParaRPr lang="zh-CN" altLang="en-US" sz="3590" b="1">
                <a:solidFill>
                  <a:srgbClr val="003F8F"/>
                </a:solidFill>
                <a:latin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1915803" y="1378964"/>
              <a:ext cx="1304275" cy="3153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850" b="0" dirty="0">
                  <a:solidFill>
                    <a:schemeClr val="accent2"/>
                  </a:solidFill>
                  <a:latin typeface="Microsoft Himalaya" panose="01010100010101010101" pitchFamily="2" charset="0"/>
                  <a:ea typeface="Microsoft Himalaya" panose="01010100010101010101" pitchFamily="2" charset="0"/>
                  <a:cs typeface="Microsoft Himalaya" panose="01010100010101010101" pitchFamily="2" charset="0"/>
                </a:rPr>
                <a:t>C</a:t>
              </a:r>
              <a:endParaRPr lang="zh-CN" altLang="en-US" sz="19850" b="0" dirty="0">
                <a:solidFill>
                  <a:schemeClr val="accent2"/>
                </a:solidFill>
                <a:latin typeface="Microsoft Himalaya" panose="01010100010101010101" pitchFamily="2" charset="0"/>
                <a:ea typeface="..黑体UI-日本语" panose="02000000000000000000" pitchFamily="2" charset="-128"/>
                <a:cs typeface="Microsoft Himalaya" panose="01010100010101010101" pitchFamily="2" charset="0"/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5636347" y="1243160"/>
            <a:ext cx="0" cy="41406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3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/>
          <a:stretch>
            <a:fillRect/>
          </a:stretch>
        </p:blipFill>
        <p:spPr>
          <a:xfrm>
            <a:off x="-114746" y="0"/>
            <a:ext cx="12354371" cy="684022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2263-8FA9-47CD-A211-42FFE0C42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5188-D531-464C-AD4B-B7436AC8D51F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472889" y="620180"/>
            <a:ext cx="4447440" cy="2209800"/>
            <a:chOff x="1425118" y="1378964"/>
            <a:chExt cx="3128022" cy="2215544"/>
          </a:xfrm>
        </p:grpSpPr>
        <p:sp>
          <p:nvSpPr>
            <p:cNvPr id="10" name="文本框 9"/>
            <p:cNvSpPr txBox="1"/>
            <p:nvPr userDrawn="1"/>
          </p:nvSpPr>
          <p:spPr>
            <a:xfrm>
              <a:off x="2059964" y="2341427"/>
              <a:ext cx="2493176" cy="101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985" b="1" i="1">
                  <a:solidFill>
                    <a:schemeClr val="bg1"/>
                  </a:solidFill>
                  <a:latin typeface="+mn-ea"/>
                  <a:ea typeface="+mn-ea"/>
                  <a:cs typeface="Microsoft Himalaya" panose="01010100010101010101" pitchFamily="2" charset="0"/>
                </a:rPr>
                <a:t>HANKS</a:t>
              </a:r>
              <a:endParaRPr lang="zh-CN" altLang="en-US" sz="5985" b="1" i="1">
                <a:solidFill>
                  <a:schemeClr val="bg1"/>
                </a:solidFill>
                <a:latin typeface="+mn-ea"/>
                <a:ea typeface="+mn-ea"/>
                <a:cs typeface="Microsoft Himalaya" panose="01010100010101010101" pitchFamily="2" charset="0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1425118" y="1378964"/>
              <a:ext cx="833830" cy="2215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765" b="0" i="1">
                  <a:solidFill>
                    <a:schemeClr val="bg1"/>
                  </a:solidFill>
                  <a:latin typeface="+mn-ea"/>
                  <a:ea typeface="+mn-ea"/>
                  <a:cs typeface="Microsoft Himalaya" panose="01010100010101010101" pitchFamily="2" charset="0"/>
                </a:rPr>
                <a:t>T</a:t>
              </a:r>
              <a:endParaRPr lang="zh-CN" altLang="en-US" sz="13765" b="0" i="1">
                <a:solidFill>
                  <a:schemeClr val="bg1"/>
                </a:solidFill>
                <a:latin typeface="+mn-ea"/>
                <a:ea typeface="+mn-ea"/>
                <a:cs typeface="Microsoft Himalaya" panose="01010100010101010101" pitchFamily="2" charset="0"/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3110419" y="4417861"/>
            <a:ext cx="0" cy="4294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5755" y="1006900"/>
            <a:ext cx="1701308" cy="1693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4" y="4249914"/>
            <a:ext cx="2138607" cy="662982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3174493" y="4250551"/>
            <a:ext cx="1925806" cy="59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0590">
              <a:lnSpc>
                <a:spcPct val="125000"/>
              </a:lnSpc>
            </a:pPr>
            <a:r>
              <a:rPr lang="zh-CN" altLang="en-US" sz="1995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全国领先的汽车行业</a:t>
            </a:r>
            <a:endParaRPr lang="en-US" altLang="zh-CN" sz="1995" baseline="-25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0590">
              <a:lnSpc>
                <a:spcPct val="125000"/>
              </a:lnSpc>
            </a:pPr>
            <a:r>
              <a:rPr lang="zh-CN" altLang="en-US" sz="1995" baseline="-25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数字化服务商</a:t>
            </a:r>
            <a:endParaRPr lang="en-US" altLang="zh-CN" sz="1995" baseline="-25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41474" y="2429545"/>
            <a:ext cx="43896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795" b="1">
                <a:solidFill>
                  <a:schemeClr val="bg1"/>
                </a:solidFill>
                <a:sym typeface="+mn-ea"/>
              </a:rPr>
              <a:t>星联智云工业互联网平台</a:t>
            </a:r>
            <a:endParaRPr lang="en-US" altLang="zh-CN" sz="2795" baseline="-25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192" y="363539"/>
            <a:ext cx="10555244" cy="13223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192" y="1820864"/>
            <a:ext cx="10555244" cy="434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05386"/>
            <a:ext cx="10556677" cy="2845473"/>
          </a:xfrm>
        </p:spPr>
        <p:txBody>
          <a:bodyPr anchor="b"/>
          <a:lstStyle>
            <a:lvl1pPr>
              <a:defRPr sz="59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577779"/>
            <a:ext cx="10556677" cy="1496367"/>
          </a:xfrm>
        </p:spPr>
        <p:txBody>
          <a:bodyPr/>
          <a:lstStyle>
            <a:lvl1pPr marL="0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1pPr>
            <a:lvl2pPr marL="45275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05510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3pPr>
            <a:lvl4pPr marL="1359535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4pPr>
            <a:lvl5pPr marL="1812925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5pPr>
            <a:lvl6pPr marL="2265680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6pPr>
            <a:lvl7pPr marL="2718435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7pPr>
            <a:lvl8pPr marL="3171190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8pPr>
            <a:lvl9pPr marL="3625215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CD10D-2782-49CD-8F5D-4F076AEC3B1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3387" y="725823"/>
            <a:ext cx="3947279" cy="1112169"/>
          </a:xfrm>
        </p:spPr>
        <p:txBody>
          <a:bodyPr anchor="ctr" anchorCtr="0"/>
          <a:lstStyle>
            <a:lvl1pPr>
              <a:defRPr sz="319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58492" y="725823"/>
            <a:ext cx="6196310" cy="5389206"/>
          </a:xfrm>
        </p:spPr>
        <p:txBody>
          <a:bodyPr/>
          <a:lstStyle>
            <a:lvl1pPr>
              <a:defRPr sz="2395">
                <a:latin typeface="+mn-ea"/>
                <a:ea typeface="+mn-ea"/>
              </a:defRPr>
            </a:lvl1pPr>
            <a:lvl2pPr marL="455930" indent="0">
              <a:buNone/>
              <a:defRPr sz="2395">
                <a:latin typeface="+mn-ea"/>
                <a:ea typeface="+mn-ea"/>
              </a:defRPr>
            </a:lvl2pPr>
            <a:lvl3pPr>
              <a:defRPr sz="2395">
                <a:latin typeface="+mn-ea"/>
                <a:ea typeface="+mn-ea"/>
              </a:defRPr>
            </a:lvl3pPr>
            <a:lvl4pPr>
              <a:defRPr sz="2395">
                <a:latin typeface="+mn-ea"/>
                <a:ea typeface="+mn-ea"/>
              </a:defRPr>
            </a:lvl4pPr>
            <a:lvl5pPr>
              <a:defRPr sz="2395">
                <a:latin typeface="+mn-ea"/>
                <a:ea typeface="+mn-ea"/>
              </a:defRPr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3387" y="2233838"/>
            <a:ext cx="3947279" cy="3881825"/>
          </a:xfrm>
        </p:spPr>
        <p:txBody>
          <a:bodyPr/>
          <a:lstStyle>
            <a:lvl1pPr marL="342265" indent="-342265">
              <a:buFont typeface="Arial" panose="020B0604020202020204" pitchFamily="34" charset="0"/>
              <a:buChar char="•"/>
              <a:defRPr sz="2395">
                <a:latin typeface="+mn-ea"/>
                <a:ea typeface="+mn-ea"/>
              </a:defRPr>
            </a:lvl1pPr>
            <a:lvl2pPr marL="455930" indent="0">
              <a:buNone/>
              <a:defRPr sz="1395"/>
            </a:lvl2pPr>
            <a:lvl3pPr marL="911860" indent="0">
              <a:buNone/>
              <a:defRPr sz="1195"/>
            </a:lvl3pPr>
            <a:lvl4pPr marL="1367790" indent="0">
              <a:buNone/>
              <a:defRPr sz="995"/>
            </a:lvl4pPr>
            <a:lvl5pPr marL="1824355" indent="0">
              <a:buNone/>
              <a:defRPr sz="995"/>
            </a:lvl5pPr>
            <a:lvl6pPr marL="2280285" indent="0">
              <a:buNone/>
              <a:defRPr sz="995"/>
            </a:lvl6pPr>
            <a:lvl7pPr marL="2736215" indent="0">
              <a:buNone/>
              <a:defRPr sz="995"/>
            </a:lvl7pPr>
            <a:lvl8pPr marL="3192145" indent="0">
              <a:buNone/>
              <a:defRPr sz="995"/>
            </a:lvl8pPr>
            <a:lvl9pPr marL="3648075" indent="0">
              <a:buNone/>
              <a:defRPr sz="995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72542" y="5590613"/>
            <a:ext cx="10894541" cy="55671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72542" y="639687"/>
            <a:ext cx="10894541" cy="4544313"/>
          </a:xfrm>
        </p:spPr>
        <p:txBody>
          <a:bodyPr vert="horz" lIns="101600" tIns="0" rIns="82550" bIns="0" rtlCol="0">
            <a:noAutofit/>
          </a:bodyPr>
          <a:lstStyle>
            <a:lvl1pPr marL="227965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593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39825" marR="0" lvl="2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595755" marR="0" lvl="3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2320" marR="0" lvl="4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244087" cy="6850353"/>
          </a:xfrm>
        </p:spPr>
        <p:txBody>
          <a:bodyPr vert="horz" lIns="101600" tIns="0" rIns="82550" bIns="0" rtlCol="0">
            <a:noAutofit/>
          </a:bodyPr>
          <a:lstStyle>
            <a:lvl1pPr marL="227965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593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39825" marR="0" lvl="2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595755" marR="0" lvl="3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2320" marR="0" lvl="4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9823" y="563685"/>
            <a:ext cx="5421134" cy="5712850"/>
          </a:xfrm>
        </p:spPr>
        <p:txBody>
          <a:bodyPr vert="horz" lIns="101600" tIns="0" rIns="82550" bIns="0" rtlCol="0">
            <a:noAutofit/>
          </a:bodyPr>
          <a:lstStyle>
            <a:lvl1pPr marL="227965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3895" marR="0" lvl="1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39825" marR="0" lvl="2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595755" marR="0" lvl="3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2320" marR="0" lvl="4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312332" y="563685"/>
            <a:ext cx="5421134" cy="5712850"/>
          </a:xfrm>
        </p:spPr>
        <p:txBody>
          <a:bodyPr vert="horz" lIns="101600" tIns="0" rIns="82550" bIns="0" rtlCol="0">
            <a:noAutofit/>
          </a:bodyPr>
          <a:lstStyle>
            <a:lvl1pPr marL="227965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3895" marR="0" lvl="1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39825" marR="0" lvl="2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595755" marR="0" lvl="3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2320" marR="0" lvl="4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39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72499" y="621974"/>
            <a:ext cx="10894629" cy="896836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19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5944" y="3876305"/>
            <a:ext cx="856773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4059-A008-47A3-91A0-2583C1E0EEE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966846" y="3424866"/>
            <a:ext cx="1040368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idx="13"/>
          </p:nvPr>
        </p:nvSpPr>
        <p:spPr>
          <a:xfrm>
            <a:off x="966846" y="1928498"/>
            <a:ext cx="10403681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8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" y="0"/>
            <a:ext cx="12239625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 userDrawn="1"/>
        </p:nvSpPr>
        <p:spPr>
          <a:xfrm>
            <a:off x="0" y="3420268"/>
            <a:ext cx="12243463" cy="3420269"/>
          </a:xfrm>
          <a:prstGeom prst="rect">
            <a:avLst/>
          </a:prstGeom>
          <a:solidFill>
            <a:srgbClr val="013885"/>
          </a:solidFill>
        </p:spPr>
        <p:txBody>
          <a:bodyPr wrap="square" rtlCol="0">
            <a:noAutofit/>
          </a:bodyPr>
          <a:lstStyle/>
          <a:p>
            <a:endParaRPr lang="zh-CN" altLang="en-US" sz="2405"/>
          </a:p>
        </p:txBody>
      </p:sp>
      <p:pic>
        <p:nvPicPr>
          <p:cNvPr id="30" name="Picture 2" descr="PPECLOGO-eff-0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8" y="4653552"/>
            <a:ext cx="1117716" cy="6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PPECLOGO-eff-0-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85" y="4619771"/>
            <a:ext cx="1034843" cy="6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PECLOGO-eff-0-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3" y="3448012"/>
            <a:ext cx="3176778" cy="19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PPECLOGO-eff-0-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41" y="5394609"/>
            <a:ext cx="552483" cy="3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PECLOGO-eff-0-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23" y="4668330"/>
            <a:ext cx="422861" cy="2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PPECLOGO-eff-0-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29" y="5449503"/>
            <a:ext cx="208244" cy="1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PECLOGO-eff-0-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6" y="4391754"/>
            <a:ext cx="1034844" cy="6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PPECLOGO-eff-5-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30" y="4921683"/>
            <a:ext cx="1557578" cy="9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PPECLOGO-eff-5-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89" y="5122256"/>
            <a:ext cx="1933691" cy="12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PPECLOGO-eff-5-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67" y="4518430"/>
            <a:ext cx="1177214" cy="7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29" y="5272155"/>
            <a:ext cx="550359" cy="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98" y="4216517"/>
            <a:ext cx="550357" cy="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95" y="4577546"/>
            <a:ext cx="1789195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56" y="4569101"/>
            <a:ext cx="461112" cy="3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60" y="5020914"/>
            <a:ext cx="741603" cy="4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2" y="4672552"/>
            <a:ext cx="380363" cy="2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PPECLOGO-eff2-1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21" y="5122256"/>
            <a:ext cx="297491" cy="1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pp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95" y="1"/>
            <a:ext cx="10585230" cy="34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56" y="5799326"/>
            <a:ext cx="2745823" cy="85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24.png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3178" y="6333370"/>
            <a:ext cx="2710547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32078" y="6333370"/>
            <a:ext cx="3975469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44235" y="6333370"/>
            <a:ext cx="2710547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72499" y="579718"/>
            <a:ext cx="10894629" cy="6463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19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72542" y="1504215"/>
            <a:ext cx="10894541" cy="473685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395"/>
            </a:lvl1pPr>
            <a:lvl2pPr>
              <a:defRPr sz="2395"/>
            </a:lvl2pPr>
            <a:lvl3pPr>
              <a:defRPr sz="2395"/>
            </a:lvl3pPr>
            <a:lvl4pPr>
              <a:defRPr sz="2395"/>
            </a:lvl4pPr>
            <a:lvl5pPr>
              <a:defRPr sz="2395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1860" rtl="0" eaLnBrk="1" fontAlgn="auto" latinLnBrk="0" hangingPunct="1">
        <a:lnSpc>
          <a:spcPct val="100000"/>
        </a:lnSpc>
        <a:spcBef>
          <a:spcPct val="0"/>
        </a:spcBef>
        <a:buNone/>
        <a:defRPr sz="2795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7965" indent="-227965" algn="l" defTabSz="9118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9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3895" indent="-227965" algn="l" defTabSz="9118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5280" algn="l"/>
        </a:tabLst>
        <a:defRPr sz="159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39825" indent="-227965" algn="l" defTabSz="9118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9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595755" indent="-227965" algn="l" defTabSz="9118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9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2320" indent="-227965" algn="l" defTabSz="9118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9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0825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8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11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4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14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7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2192" y="363539"/>
            <a:ext cx="10555244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192" y="1820864"/>
            <a:ext cx="10555244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92" y="6340475"/>
            <a:ext cx="2752641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95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fld id="{5E871687-6D86-488E-8F3A-C5B4197AE98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934" y="6340475"/>
            <a:ext cx="4129759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95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16" y="6418884"/>
            <a:ext cx="504056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800">
                <a:solidFill>
                  <a:srgbClr val="0070C0"/>
                </a:solidFill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219503" y="611957"/>
            <a:ext cx="12020122" cy="0"/>
          </a:xfrm>
          <a:prstGeom prst="line">
            <a:avLst/>
          </a:prstGeom>
          <a:ln>
            <a:solidFill>
              <a:srgbClr val="013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538" y="573857"/>
            <a:ext cx="215900" cy="71438"/>
          </a:xfrm>
          <a:prstGeom prst="rect">
            <a:avLst/>
          </a:prstGeom>
          <a:solidFill>
            <a:srgbClr val="013885"/>
          </a:solidFill>
          <a:ln w="9525">
            <a:solidFill>
              <a:srgbClr val="013885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76" y="32321"/>
            <a:ext cx="1684244" cy="5232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51" y="6161089"/>
            <a:ext cx="1327369" cy="6104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defTabSz="9112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7330" indent="-227330" algn="l" defTabSz="911225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7330" algn="l" defTabSz="911225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330" algn="l" defTabSz="911225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755" indent="-227330" algn="l" defTabSz="911225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330" algn="l" defTabSz="911225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8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14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41474" y="6339871"/>
            <a:ext cx="2753916" cy="36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2263-8FA9-47CD-A211-42FFE0C429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4376" y="6339871"/>
            <a:ext cx="4130873" cy="36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44235" y="6339871"/>
            <a:ext cx="2753916" cy="36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5188-D531-464C-AD4B-B7436AC8D51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17" y="129626"/>
            <a:ext cx="1972217" cy="61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675548"/>
            <a:ext cx="12239625" cy="16467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1860" rtl="0" eaLnBrk="1" latinLnBrk="0" hangingPunct="1">
        <a:lnSpc>
          <a:spcPct val="90000"/>
        </a:lnSpc>
        <a:spcBef>
          <a:spcPct val="0"/>
        </a:spcBef>
        <a:buNone/>
        <a:defRPr sz="1995" b="1" kern="1200">
          <a:solidFill>
            <a:srgbClr val="003F8F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186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5755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8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11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40" indent="-227965" algn="l" defTabSz="91186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14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75" algn="l" defTabSz="911860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3.svg"/><Relationship Id="rId5" Type="http://schemas.openxmlformats.org/officeDocument/2006/relationships/image" Target="../media/image40.png"/><Relationship Id="rId4" Type="http://schemas.openxmlformats.org/officeDocument/2006/relationships/image" Target="../media/image2.svg"/><Relationship Id="rId3" Type="http://schemas.openxmlformats.org/officeDocument/2006/relationships/image" Target="../media/image39.png"/><Relationship Id="rId2" Type="http://schemas.openxmlformats.org/officeDocument/2006/relationships/image" Target="../media/image1.sv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4.svg"/><Relationship Id="rId7" Type="http://schemas.openxmlformats.org/officeDocument/2006/relationships/image" Target="../media/image62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9" Type="http://schemas.openxmlformats.org/officeDocument/2006/relationships/notesSlide" Target="../notesSlides/notesSlide22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image" Target="../media/image6.svg"/><Relationship Id="rId11" Type="http://schemas.openxmlformats.org/officeDocument/2006/relationships/image" Target="../media/image64.png"/><Relationship Id="rId10" Type="http://schemas.openxmlformats.org/officeDocument/2006/relationships/image" Target="../media/image5.svg"/><Relationship Id="rId1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3" Type="http://schemas.openxmlformats.org/officeDocument/2006/relationships/notesSlide" Target="../notesSlides/notesSlide24.xml"/><Relationship Id="rId22" Type="http://schemas.openxmlformats.org/officeDocument/2006/relationships/slideLayout" Target="../slideLayouts/slideLayout15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tags" Target="../tags/tag43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0" Type="http://schemas.openxmlformats.org/officeDocument/2006/relationships/slideLayout" Target="../slideLayouts/slideLayout15.xml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3.xml"/><Relationship Id="rId2" Type="http://schemas.openxmlformats.org/officeDocument/2006/relationships/image" Target="../media/image26.png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0777" y="1326228"/>
            <a:ext cx="907300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ln w="0"/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星联易修产品介绍</a:t>
            </a:r>
            <a:endParaRPr lang="en-US" altLang="zh-CN" sz="2800">
              <a:ln w="0"/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ln w="0"/>
                <a:solidFill>
                  <a:srgbClr val="013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数字保全服务平台</a:t>
            </a:r>
            <a:endParaRPr lang="zh-CN" altLang="en-US" sz="2400">
              <a:ln w="0"/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设备维保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589135" y="878892"/>
            <a:ext cx="11148709" cy="746600"/>
          </a:xfrm>
          <a:prstGeom prst="rect">
            <a:avLst/>
          </a:prstGeom>
        </p:spPr>
        <p:txBody>
          <a:bodyPr wrap="square" lIns="91202" tIns="45601" rIns="91202" bIns="45601"/>
          <a:lstStyle/>
          <a:p>
            <a:pPr algn="l">
              <a:lnSpc>
                <a:spcPct val="150000"/>
              </a:lnSpc>
            </a:pPr>
            <a:r>
              <a:rPr lang="zh-CN" altLang="en-US" sz="180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设备维保管理通过新增维保计划，生成维保工单，能够</a:t>
            </a:r>
            <a:r>
              <a:rPr lang="zh-CN" altLang="en-US" sz="1800" b="1" spc="1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定点、定人、定期</a:t>
            </a:r>
            <a:r>
              <a:rPr lang="zh-CN" altLang="en-US" sz="180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地对设备进行维保工作。</a:t>
            </a:r>
            <a:endParaRPr lang="zh-CN" altLang="en-US" sz="1800" spc="1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7360" y="1800746"/>
            <a:ext cx="5915764" cy="4430919"/>
            <a:chOff x="179468" y="1617128"/>
            <a:chExt cx="5915764" cy="3938629"/>
          </a:xfrm>
        </p:grpSpPr>
        <p:graphicFrame>
          <p:nvGraphicFramePr>
            <p:cNvPr id="2" name="图示 1"/>
            <p:cNvGraphicFramePr/>
            <p:nvPr/>
          </p:nvGraphicFramePr>
          <p:xfrm>
            <a:off x="179468" y="1617128"/>
            <a:ext cx="5915764" cy="3938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1392521" y="2790710"/>
              <a:ext cx="553998" cy="117640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设备维保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10809" y="1962755"/>
            <a:ext cx="6541611" cy="4026658"/>
            <a:chOff x="4845389" y="1718525"/>
            <a:chExt cx="6541611" cy="4026658"/>
          </a:xfrm>
        </p:grpSpPr>
        <p:sp>
          <p:nvSpPr>
            <p:cNvPr id="26" name="文本框 25"/>
            <p:cNvSpPr txBox="1"/>
            <p:nvPr/>
          </p:nvSpPr>
          <p:spPr>
            <a:xfrm>
              <a:off x="4845389" y="1718525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新增维保计划，查看维保计划的执行情况等数据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45389" y="2611044"/>
              <a:ext cx="6312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查看维保工单的执行情况，如已完成、未完成、待指派工单等数据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59965" y="3538503"/>
              <a:ext cx="6527035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对保全类型如油、电、水、气、热等管理，以及作业的来源进行管理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878210" y="4423127"/>
              <a:ext cx="616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对保全区分的类型管理，如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PM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CM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等类型的新增、编辑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903192" y="5283518"/>
              <a:ext cx="5328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保全工作中断、未完成等情况，可以对其进行说明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设备维保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2060" y="1928495"/>
            <a:ext cx="3727450" cy="3768725"/>
          </a:xfrm>
          <a:prstGeom prst="rect">
            <a:avLst/>
          </a:prstGeom>
          <a:effectLst>
            <a:outerShdw blurRad="101600" dist="12700" dir="5400000" algn="ctr" rotWithShape="0">
              <a:schemeClr val="tx1">
                <a:alpha val="80000"/>
              </a:schemeClr>
            </a:outerShdw>
          </a:effectLst>
        </p:spPr>
      </p:pic>
      <p:sp>
        <p:nvSpPr>
          <p:cNvPr id="12" name="标题 1"/>
          <p:cNvSpPr txBox="1"/>
          <p:nvPr/>
        </p:nvSpPr>
        <p:spPr>
          <a:xfrm>
            <a:off x="9131300" y="1351915"/>
            <a:ext cx="2016125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20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新增维保计划</a:t>
            </a:r>
            <a:endParaRPr lang="zh-CN" altLang="en-US" sz="20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095625" y="1351915"/>
            <a:ext cx="1758315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20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维保计划管理</a:t>
            </a:r>
            <a:endParaRPr lang="zh-CN" altLang="en-US" sz="20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7" y="1940060"/>
            <a:ext cx="7868207" cy="3757160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设备维修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503188" y="777677"/>
            <a:ext cx="11148709" cy="883974"/>
          </a:xfrm>
          <a:prstGeom prst="rect">
            <a:avLst/>
          </a:prstGeom>
        </p:spPr>
        <p:txBody>
          <a:bodyPr wrap="square" lIns="91202" tIns="45601" rIns="91202" bIns="45601"/>
          <a:lstStyle/>
          <a:p>
            <a:pPr algn="l">
              <a:lnSpc>
                <a:spcPct val="150000"/>
              </a:lnSpc>
            </a:pPr>
            <a:r>
              <a:rPr lang="zh-CN" altLang="en-US" sz="180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设备维修管理对从</a:t>
            </a:r>
            <a:r>
              <a:rPr lang="zh-CN" altLang="en-US" sz="1800" b="1" spc="1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故障上报、生成工单、维修进度、维修详情</a:t>
            </a:r>
            <a:r>
              <a:rPr lang="zh-CN" altLang="en-US" sz="180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全流程智能化管理，实现设备故障</a:t>
            </a:r>
            <a:r>
              <a:rPr lang="zh-CN" altLang="en-US" sz="1800" b="1" spc="1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及时发现、及时处理、及时止损</a:t>
            </a:r>
            <a:r>
              <a:rPr lang="zh-CN" altLang="en-US" sz="1800" spc="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全闭环管理体系。</a:t>
            </a:r>
            <a:endParaRPr lang="zh-CN" altLang="en-US" sz="1800" spc="1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1778" y="1897699"/>
            <a:ext cx="5915764" cy="4430919"/>
            <a:chOff x="179468" y="1625492"/>
            <a:chExt cx="5915764" cy="3938629"/>
          </a:xfrm>
        </p:grpSpPr>
        <p:graphicFrame>
          <p:nvGraphicFramePr>
            <p:cNvPr id="37" name="图示 36"/>
            <p:cNvGraphicFramePr/>
            <p:nvPr/>
          </p:nvGraphicFramePr>
          <p:xfrm>
            <a:off x="179468" y="1625492"/>
            <a:ext cx="5915764" cy="39386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8" name="文本框 37"/>
            <p:cNvSpPr txBox="1"/>
            <p:nvPr/>
          </p:nvSpPr>
          <p:spPr>
            <a:xfrm>
              <a:off x="1392521" y="2722869"/>
              <a:ext cx="553998" cy="117640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设备维修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39692" y="2078184"/>
            <a:ext cx="6573991" cy="3959740"/>
            <a:chOff x="5096829" y="1815966"/>
            <a:chExt cx="6573991" cy="3959740"/>
          </a:xfrm>
        </p:grpSpPr>
        <p:sp>
          <p:nvSpPr>
            <p:cNvPr id="50" name="文本框 49"/>
            <p:cNvSpPr txBox="1"/>
            <p:nvPr/>
          </p:nvSpPr>
          <p:spPr>
            <a:xfrm>
              <a:off x="5096830" y="1815966"/>
              <a:ext cx="5559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查看维修工单的执行情况，如已完成、未完成、待指派等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096829" y="2754868"/>
              <a:ext cx="6573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对保全区分的类型管理，如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PM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EM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AM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编辑、新增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096830" y="3642556"/>
              <a:ext cx="62707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对故障类型类型如机械故障、电气故障、机电故障等的管理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096830" y="4431005"/>
              <a:ext cx="5978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故障的具体内容进行管理，如新增、编辑故障具体原因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107295" y="5314041"/>
              <a:ext cx="6072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维修工作中断、未完成等情况，可以对其进行说明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设备维修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694430" y="1216660"/>
            <a:ext cx="2808605" cy="506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维修工单管理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9217025" y="1216660"/>
            <a:ext cx="1872615" cy="506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维修工单详情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41" y="1894592"/>
            <a:ext cx="8352928" cy="3976342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87" y="1894592"/>
            <a:ext cx="2490725" cy="3976342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7204" y="705609"/>
            <a:ext cx="10591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当维保、维修工单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超时未抢时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，系统可以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自动发送消息提醒和报警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，管理人员可以指派人员维保、维修，保证设备维保维修工作的按时完成。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4960" y="1884449"/>
            <a:ext cx="7200800" cy="2030482"/>
          </a:xfrm>
          <a:prstGeom prst="rect">
            <a:avLst/>
          </a:prstGeom>
          <a:effectLst>
            <a:outerShdw blurRad="101600" dist="12700" dir="5400000" algn="ctr" rotWithShape="0">
              <a:schemeClr val="tx1">
                <a:alpha val="80000"/>
              </a:schemeClr>
            </a:outerShdw>
          </a:effectLst>
        </p:spPr>
      </p:pic>
      <p:sp>
        <p:nvSpPr>
          <p:cNvPr id="8" name="标题 1"/>
          <p:cNvSpPr txBox="1"/>
          <p:nvPr/>
        </p:nvSpPr>
        <p:spPr>
          <a:xfrm>
            <a:off x="812855" y="2646480"/>
            <a:ext cx="2448272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18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工单提醒</a:t>
            </a:r>
            <a:endParaRPr lang="zh-CN" altLang="en-US" sz="18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812891" y="5157342"/>
            <a:ext cx="2448272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18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工单报警</a:t>
            </a:r>
            <a:endParaRPr lang="zh-CN" altLang="en-US" sz="18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工单提醒及报警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60" y="4180778"/>
            <a:ext cx="7199227" cy="2460309"/>
          </a:xfrm>
          <a:prstGeom prst="rect">
            <a:avLst/>
          </a:prstGeom>
          <a:effectLst>
            <a:outerShdw blurRad="101600" dist="12700" dir="5400000" algn="ctr" rotWithShape="0">
              <a:schemeClr val="tx1">
                <a:alpha val="80000"/>
              </a:scheme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312" y="881345"/>
            <a:ext cx="1059159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产品可以对所有已完成的维保工单和维修工单形成生产保全日报，日报详细记录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工单详情、进度信息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补录信息。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3815556" y="1731962"/>
            <a:ext cx="2448560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18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保全日报概览</a:t>
            </a:r>
            <a:endParaRPr lang="zh-CN" altLang="en-US" sz="18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保全日报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8928100" y="1913255"/>
            <a:ext cx="2447925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9105099" y="1673496"/>
            <a:ext cx="2447925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18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保全日报详情</a:t>
            </a:r>
            <a:endParaRPr lang="zh-CN" altLang="en-US" sz="18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64" y="2188853"/>
            <a:ext cx="7912010" cy="3766446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84" y="2173463"/>
            <a:ext cx="2692978" cy="3781836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7204" y="881345"/>
            <a:ext cx="10591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将维保工单和维修工单通过日历的方式进行统计和展示，从</a:t>
            </a:r>
            <a:r>
              <a:rPr lang="zh-CN" altLang="en-US" sz="18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时间维度</a:t>
            </a: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en-US" sz="18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直观呈现保全数据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 smtClean="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smtClean="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保全日历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8928100" y="1913255"/>
            <a:ext cx="2447925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endParaRPr lang="zh-CN" altLang="en-US" sz="1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236" y="1620069"/>
            <a:ext cx="9577064" cy="4559082"/>
          </a:xfrm>
          <a:prstGeom prst="rect">
            <a:avLst/>
          </a:prstGeom>
          <a:effectLst>
            <a:outerShdw blurRad="101600" dist="12700" dir="5400000" algn="ctr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智能派单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215482" y="900181"/>
            <a:ext cx="7101265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21105">
              <a:spcBef>
                <a:spcPts val="0"/>
              </a:spcBef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产品支持以下四种派单模式，满足多种保全场景的派单需求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91849" y="3892823"/>
            <a:ext cx="4273259" cy="1716823"/>
            <a:chOff x="471507" y="2188506"/>
            <a:chExt cx="3647649" cy="167470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507" y="2188506"/>
              <a:ext cx="3446779" cy="1674706"/>
              <a:chOff x="838" y="4943"/>
              <a:chExt cx="4071" cy="197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00" y="4943"/>
                <a:ext cx="4009" cy="19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38" y="4947"/>
                <a:ext cx="1486" cy="1974"/>
              </a:xfrm>
              <a:prstGeom prst="rect">
                <a:avLst/>
              </a:prstGeom>
              <a:solidFill>
                <a:srgbClr val="339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78003" y="2384232"/>
              <a:ext cx="420349" cy="9545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抢单模式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15435" y="2397734"/>
              <a:ext cx="2403721" cy="102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保全计划生成的工单先由保全员抢单，如超时未抢单，将推送至管理人员分派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31931" y="2390208"/>
              <a:ext cx="420349" cy="10908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保全人员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95876" y="3882607"/>
            <a:ext cx="4097587" cy="1716823"/>
            <a:chOff x="4280373" y="2186811"/>
            <a:chExt cx="3461870" cy="1674706"/>
          </a:xfrm>
        </p:grpSpPr>
        <p:grpSp>
          <p:nvGrpSpPr>
            <p:cNvPr id="37" name="组合 36"/>
            <p:cNvGrpSpPr/>
            <p:nvPr/>
          </p:nvGrpSpPr>
          <p:grpSpPr>
            <a:xfrm>
              <a:off x="4280373" y="2186811"/>
              <a:ext cx="3446779" cy="1674706"/>
              <a:chOff x="471507" y="2188506"/>
              <a:chExt cx="3446779" cy="167470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71507" y="2188506"/>
                <a:ext cx="3446779" cy="1674706"/>
                <a:chOff x="838" y="4943"/>
                <a:chExt cx="4071" cy="1978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900" y="4943"/>
                  <a:ext cx="4009" cy="19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838" y="4947"/>
                  <a:ext cx="1486" cy="1974"/>
                </a:xfrm>
                <a:prstGeom prst="rect">
                  <a:avLst/>
                </a:prstGeom>
                <a:solidFill>
                  <a:srgbClr val="3498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  <p:sp>
            <p:nvSpPr>
              <p:cNvPr id="39" name="文本框 38"/>
              <p:cNvSpPr txBox="1"/>
              <p:nvPr/>
            </p:nvSpPr>
            <p:spPr>
              <a:xfrm>
                <a:off x="717714" y="2390208"/>
                <a:ext cx="419208" cy="95195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管理人员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094836" y="2386822"/>
                <a:ext cx="416043" cy="109082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分派模式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652529" y="2532914"/>
              <a:ext cx="2089714" cy="10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保全计划生成的工单将推送至管理人员，再由其进行分派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08879" y="1818317"/>
            <a:ext cx="4084584" cy="1682214"/>
            <a:chOff x="2492636" y="4296480"/>
            <a:chExt cx="3563619" cy="1674706"/>
          </a:xfrm>
        </p:grpSpPr>
        <p:grpSp>
          <p:nvGrpSpPr>
            <p:cNvPr id="43" name="组合 42"/>
            <p:cNvGrpSpPr/>
            <p:nvPr/>
          </p:nvGrpSpPr>
          <p:grpSpPr>
            <a:xfrm>
              <a:off x="2492636" y="4296480"/>
              <a:ext cx="3563619" cy="1674706"/>
              <a:chOff x="354667" y="2188506"/>
              <a:chExt cx="3563619" cy="1674706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354667" y="2188506"/>
                <a:ext cx="3563619" cy="1674706"/>
                <a:chOff x="700" y="4943"/>
                <a:chExt cx="4209" cy="1978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900" y="4943"/>
                  <a:ext cx="4009" cy="19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700" y="4947"/>
                  <a:ext cx="1486" cy="1974"/>
                </a:xfrm>
                <a:prstGeom prst="rect">
                  <a:avLst/>
                </a:prstGeom>
                <a:solidFill>
                  <a:srgbClr val="3498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  <p:sp>
            <p:nvSpPr>
              <p:cNvPr id="45" name="文本框 44"/>
              <p:cNvSpPr txBox="1"/>
              <p:nvPr/>
            </p:nvSpPr>
            <p:spPr>
              <a:xfrm>
                <a:off x="673108" y="2395555"/>
                <a:ext cx="429635" cy="97562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自动分派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013150" y="2659589"/>
                <a:ext cx="429635" cy="52809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模式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890281" y="4587665"/>
              <a:ext cx="2068269" cy="104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创建维保计划时选择主检人，保全计划生成的工单将推送至主检人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1849" y="1828533"/>
            <a:ext cx="4026783" cy="1686153"/>
            <a:chOff x="1603300" y="1553144"/>
            <a:chExt cx="4026783" cy="1947989"/>
          </a:xfrm>
        </p:grpSpPr>
        <p:grpSp>
          <p:nvGrpSpPr>
            <p:cNvPr id="52" name="组合 51"/>
            <p:cNvGrpSpPr/>
            <p:nvPr/>
          </p:nvGrpSpPr>
          <p:grpSpPr>
            <a:xfrm>
              <a:off x="1603300" y="1553144"/>
              <a:ext cx="4009229" cy="1947989"/>
              <a:chOff x="471507" y="2188506"/>
              <a:chExt cx="3446779" cy="167470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71507" y="2188506"/>
                <a:ext cx="3446779" cy="1674706"/>
                <a:chOff x="838" y="4943"/>
                <a:chExt cx="4071" cy="1978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900" y="4943"/>
                  <a:ext cx="4009" cy="19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838" y="4947"/>
                  <a:ext cx="1486" cy="1974"/>
                </a:xfrm>
                <a:prstGeom prst="rect">
                  <a:avLst/>
                </a:prstGeom>
                <a:solidFill>
                  <a:srgbClr val="3498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711768" y="2284287"/>
                <a:ext cx="423359" cy="136540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设备担当人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82346" y="2663244"/>
                <a:ext cx="423359" cy="60118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模式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3199366" y="2095567"/>
              <a:ext cx="2430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保全计划工单生成后，将直接推送至设备担当人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8171" y="1094701"/>
            <a:ext cx="10591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基础功能提供工厂建模、设备档案以及配置中心三个功能，实现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场景、人、设备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的基础管理功能。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23268" y="2726862"/>
            <a:ext cx="2592288" cy="2520280"/>
          </a:xfrm>
          <a:prstGeom prst="rect">
            <a:avLst/>
          </a:prstGeom>
          <a:noFill/>
          <a:ln w="12700" cmpd="sng">
            <a:solidFill>
              <a:srgbClr val="3398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75827" y="3017506"/>
            <a:ext cx="17043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车间信息管理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产线信息管理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角色信息管理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组织架构管理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员工信息管理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26139" y="2713196"/>
            <a:ext cx="2592288" cy="2520280"/>
          </a:xfrm>
          <a:prstGeom prst="rect">
            <a:avLst/>
          </a:prstGeom>
          <a:noFill/>
          <a:ln w="12700" cmpd="sng">
            <a:solidFill>
              <a:srgbClr val="3398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78698" y="3066972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设备类型管理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设备状态管理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设备等级管理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设备信息管理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98547" y="2713196"/>
            <a:ext cx="2592288" cy="2520280"/>
          </a:xfrm>
          <a:prstGeom prst="rect">
            <a:avLst/>
          </a:prstGeom>
          <a:noFill/>
          <a:ln w="12700" cmpd="sng">
            <a:solidFill>
              <a:srgbClr val="3398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51106" y="3003840"/>
            <a:ext cx="17043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维保工单配置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维修工单配置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保全日报配置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员工班次配置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消息提醒配置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基础功能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9212" y="2834874"/>
            <a:ext cx="576064" cy="2304256"/>
            <a:chOff x="719212" y="2956897"/>
            <a:chExt cx="576064" cy="2304256"/>
          </a:xfrm>
        </p:grpSpPr>
        <p:sp>
          <p:nvSpPr>
            <p:cNvPr id="2" name="圆角矩形 1"/>
            <p:cNvSpPr/>
            <p:nvPr/>
          </p:nvSpPr>
          <p:spPr>
            <a:xfrm>
              <a:off x="719212" y="2956897"/>
              <a:ext cx="576064" cy="230425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212" y="3316937"/>
              <a:ext cx="554767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工厂建模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4422083" y="2821208"/>
            <a:ext cx="576064" cy="2304256"/>
          </a:xfrm>
          <a:prstGeom prst="roundRect">
            <a:avLst/>
          </a:prstGeom>
          <a:solidFill>
            <a:srgbClr val="33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22083" y="3181248"/>
            <a:ext cx="554767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设备档案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094491" y="2821208"/>
            <a:ext cx="576064" cy="2304256"/>
          </a:xfrm>
          <a:prstGeom prst="roundRect">
            <a:avLst/>
          </a:prstGeom>
          <a:solidFill>
            <a:srgbClr val="33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094491" y="3181248"/>
            <a:ext cx="554767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配置中心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保全业务流程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793291" y="4869486"/>
            <a:ext cx="504000" cy="504000"/>
            <a:chOff x="1625" y="2592"/>
            <a:chExt cx="1474" cy="1474"/>
          </a:xfrm>
        </p:grpSpPr>
        <p:sp>
          <p:nvSpPr>
            <p:cNvPr id="21" name="椭圆 20"/>
            <p:cNvSpPr/>
            <p:nvPr/>
          </p:nvSpPr>
          <p:spPr>
            <a:xfrm>
              <a:off x="1625" y="2592"/>
              <a:ext cx="1474" cy="14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22" name="图片 21" descr="3b32313537363930333bc4d0c8cbcdb7cff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52" y="2819"/>
              <a:ext cx="1020" cy="1020"/>
            </a:xfrm>
            <a:prstGeom prst="rect">
              <a:avLst/>
            </a:prstGeom>
          </p:spPr>
        </p:pic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07359" y="1385532"/>
            <a:ext cx="503555" cy="504000"/>
            <a:chOff x="5037" y="2592"/>
            <a:chExt cx="1474" cy="1474"/>
          </a:xfrm>
        </p:grpSpPr>
        <p:sp>
          <p:nvSpPr>
            <p:cNvPr id="24" name="椭圆 23"/>
            <p:cNvSpPr/>
            <p:nvPr/>
          </p:nvSpPr>
          <p:spPr>
            <a:xfrm>
              <a:off x="5037" y="2592"/>
              <a:ext cx="1474" cy="14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25" name="图片 24" descr="3b32313537363930343bc4d0cdb7cff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64" y="2819"/>
              <a:ext cx="1020" cy="1020"/>
            </a:xfrm>
            <a:prstGeom prst="rect">
              <a:avLst/>
            </a:prstGeom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793736" y="2969995"/>
            <a:ext cx="503555" cy="504000"/>
            <a:chOff x="12105" y="2592"/>
            <a:chExt cx="1474" cy="1474"/>
          </a:xfrm>
        </p:grpSpPr>
        <p:sp>
          <p:nvSpPr>
            <p:cNvPr id="27" name="椭圆 26"/>
            <p:cNvSpPr/>
            <p:nvPr/>
          </p:nvSpPr>
          <p:spPr>
            <a:xfrm>
              <a:off x="12105" y="2592"/>
              <a:ext cx="1474" cy="14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28" name="图片 27" descr="3b32313537363930353bc4d0baa2cdb7cff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32" y="2819"/>
              <a:ext cx="1020" cy="1020"/>
            </a:xfrm>
            <a:prstGeom prst="rect">
              <a:avLst/>
            </a:prstGeom>
          </p:spPr>
        </p:pic>
      </p:grpSp>
      <p:sp>
        <p:nvSpPr>
          <p:cNvPr id="29" name="文本框 48"/>
          <p:cNvSpPr>
            <a:spLocks noChangeArrowheads="1"/>
          </p:cNvSpPr>
          <p:nvPr/>
        </p:nvSpPr>
        <p:spPr bwMode="auto">
          <a:xfrm>
            <a:off x="499507" y="5443348"/>
            <a:ext cx="1091565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04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操作工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48"/>
          <p:cNvSpPr>
            <a:spLocks noChangeArrowheads="1"/>
          </p:cNvSpPr>
          <p:nvPr/>
        </p:nvSpPr>
        <p:spPr bwMode="auto">
          <a:xfrm>
            <a:off x="513355" y="3543857"/>
            <a:ext cx="1091565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04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保全员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48"/>
          <p:cNvSpPr>
            <a:spLocks noChangeArrowheads="1"/>
          </p:cNvSpPr>
          <p:nvPr/>
        </p:nvSpPr>
        <p:spPr bwMode="auto">
          <a:xfrm>
            <a:off x="513355" y="1891472"/>
            <a:ext cx="1091565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04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保全班长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47081" y="4865999"/>
            <a:ext cx="1512168" cy="864096"/>
            <a:chOff x="1987415" y="4856942"/>
            <a:chExt cx="1512168" cy="864096"/>
          </a:xfrm>
        </p:grpSpPr>
        <p:sp>
          <p:nvSpPr>
            <p:cNvPr id="7" name="圆角矩形 6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3397" y="5119713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手机扫码报修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93547" y="4869486"/>
            <a:ext cx="1512168" cy="864096"/>
            <a:chOff x="1987415" y="4856942"/>
            <a:chExt cx="1512168" cy="864096"/>
          </a:xfrm>
        </p:grpSpPr>
        <p:sp>
          <p:nvSpPr>
            <p:cNvPr id="35" name="圆角矩形 34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88775" y="500504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系统生成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维修工单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80966" y="1325024"/>
            <a:ext cx="1512168" cy="864096"/>
            <a:chOff x="1987415" y="4856942"/>
            <a:chExt cx="1512168" cy="864096"/>
          </a:xfrm>
        </p:grpSpPr>
        <p:sp>
          <p:nvSpPr>
            <p:cNvPr id="50" name="圆角矩形 49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073397" y="5119713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新增维保计划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93547" y="1325024"/>
            <a:ext cx="1512168" cy="864096"/>
            <a:chOff x="1987415" y="4856942"/>
            <a:chExt cx="1512168" cy="864096"/>
          </a:xfrm>
        </p:grpSpPr>
        <p:sp>
          <p:nvSpPr>
            <p:cNvPr id="59" name="圆角矩形 58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282540" y="499660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系统生成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维保工单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55023" y="3052914"/>
            <a:ext cx="1512168" cy="864096"/>
            <a:chOff x="1987415" y="4856942"/>
            <a:chExt cx="1512168" cy="864096"/>
          </a:xfrm>
          <a:solidFill>
            <a:srgbClr val="3398DB"/>
          </a:solidFill>
        </p:grpSpPr>
        <p:sp>
          <p:nvSpPr>
            <p:cNvPr id="62" name="圆角矩形 61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232283" y="501296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执行保全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箭头连接符 64"/>
          <p:cNvCxnSpPr>
            <a:stCxn id="51" idx="3"/>
            <a:endCxn id="59" idx="1"/>
          </p:cNvCxnSpPr>
          <p:nvPr/>
        </p:nvCxnSpPr>
        <p:spPr>
          <a:xfrm>
            <a:off x="3282720" y="1757072"/>
            <a:ext cx="710827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10" idx="3"/>
            <a:endCxn id="35" idx="1"/>
          </p:cNvCxnSpPr>
          <p:nvPr/>
        </p:nvCxnSpPr>
        <p:spPr>
          <a:xfrm>
            <a:off x="3248835" y="5298047"/>
            <a:ext cx="744712" cy="348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>
            <a:stCxn id="35" idx="3"/>
            <a:endCxn id="62" idx="2"/>
          </p:cNvCxnSpPr>
          <p:nvPr/>
        </p:nvCxnSpPr>
        <p:spPr>
          <a:xfrm flipV="1">
            <a:off x="5505715" y="3917010"/>
            <a:ext cx="1305392" cy="138452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>
            <a:stCxn id="59" idx="3"/>
            <a:endCxn id="62" idx="0"/>
          </p:cNvCxnSpPr>
          <p:nvPr/>
        </p:nvCxnSpPr>
        <p:spPr>
          <a:xfrm>
            <a:off x="5505715" y="1757072"/>
            <a:ext cx="1305392" cy="129584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8080480" y="3069277"/>
            <a:ext cx="1512168" cy="864096"/>
            <a:chOff x="1987415" y="4856942"/>
            <a:chExt cx="1512168" cy="864096"/>
          </a:xfrm>
          <a:solidFill>
            <a:schemeClr val="accent1">
              <a:lumMod val="50000"/>
            </a:schemeClr>
          </a:solidFill>
        </p:grpSpPr>
        <p:sp>
          <p:nvSpPr>
            <p:cNvPr id="73" name="圆角矩形 72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255324" y="4996603"/>
              <a:ext cx="1005403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保全任务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199958" y="3069277"/>
            <a:ext cx="1512168" cy="864096"/>
            <a:chOff x="1987415" y="4856942"/>
            <a:chExt cx="1512168" cy="864096"/>
          </a:xfrm>
          <a:solidFill>
            <a:schemeClr val="accent1">
              <a:lumMod val="50000"/>
            </a:schemeClr>
          </a:solidFill>
        </p:grpSpPr>
        <p:sp>
          <p:nvSpPr>
            <p:cNvPr id="76" name="圆角矩形 75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258708" y="5068532"/>
              <a:ext cx="100540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信息补录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081627" y="4885957"/>
            <a:ext cx="1512168" cy="864096"/>
            <a:chOff x="1987415" y="4856942"/>
            <a:chExt cx="1512168" cy="864096"/>
          </a:xfrm>
        </p:grpSpPr>
        <p:sp>
          <p:nvSpPr>
            <p:cNvPr id="85" name="圆角矩形 84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240797" y="502602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维修工作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0" name="直接箭头连接符 89"/>
          <p:cNvCxnSpPr>
            <a:stCxn id="73" idx="2"/>
            <a:endCxn id="85" idx="0"/>
          </p:cNvCxnSpPr>
          <p:nvPr/>
        </p:nvCxnSpPr>
        <p:spPr>
          <a:xfrm>
            <a:off x="8836564" y="3933373"/>
            <a:ext cx="1147" cy="95258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endCxn id="73" idx="1"/>
          </p:cNvCxnSpPr>
          <p:nvPr/>
        </p:nvCxnSpPr>
        <p:spPr>
          <a:xfrm>
            <a:off x="7631980" y="3501325"/>
            <a:ext cx="4485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连接符 93"/>
          <p:cNvCxnSpPr>
            <a:stCxn id="85" idx="3"/>
            <a:endCxn id="76" idx="2"/>
          </p:cNvCxnSpPr>
          <p:nvPr/>
        </p:nvCxnSpPr>
        <p:spPr>
          <a:xfrm flipV="1">
            <a:off x="9593795" y="3933373"/>
            <a:ext cx="1362247" cy="138463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06870" y="2565230"/>
            <a:ext cx="11161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06870" y="4416602"/>
            <a:ext cx="11161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5430177" y="146468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管理人员指派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计划分派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430177" y="501759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管理人员指派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993547" y="3052914"/>
            <a:ext cx="1512168" cy="864096"/>
            <a:chOff x="1987415" y="4856942"/>
            <a:chExt cx="1512168" cy="864096"/>
          </a:xfrm>
          <a:solidFill>
            <a:schemeClr val="accent1">
              <a:lumMod val="50000"/>
            </a:schemeClr>
          </a:solidFill>
        </p:grpSpPr>
        <p:sp>
          <p:nvSpPr>
            <p:cNvPr id="66" name="圆角矩形 65"/>
            <p:cNvSpPr/>
            <p:nvPr/>
          </p:nvSpPr>
          <p:spPr>
            <a:xfrm>
              <a:off x="1987415" y="4856942"/>
              <a:ext cx="1512168" cy="86409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72075" y="5119713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保全员抢单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0" name="直接箭头连接符 69"/>
          <p:cNvCxnSpPr>
            <a:stCxn id="59" idx="2"/>
            <a:endCxn id="66" idx="0"/>
          </p:cNvCxnSpPr>
          <p:nvPr/>
        </p:nvCxnSpPr>
        <p:spPr>
          <a:xfrm>
            <a:off x="4749631" y="2189120"/>
            <a:ext cx="0" cy="86379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35" idx="0"/>
            <a:endCxn id="66" idx="2"/>
          </p:cNvCxnSpPr>
          <p:nvPr/>
        </p:nvCxnSpPr>
        <p:spPr>
          <a:xfrm flipV="1">
            <a:off x="4749631" y="3917010"/>
            <a:ext cx="0" cy="95247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stCxn id="66" idx="3"/>
            <a:endCxn id="62" idx="1"/>
          </p:cNvCxnSpPr>
          <p:nvPr/>
        </p:nvCxnSpPr>
        <p:spPr>
          <a:xfrm>
            <a:off x="5505715" y="3484962"/>
            <a:ext cx="549308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73" idx="3"/>
            <a:endCxn id="76" idx="1"/>
          </p:cNvCxnSpPr>
          <p:nvPr/>
        </p:nvCxnSpPr>
        <p:spPr>
          <a:xfrm>
            <a:off x="9592648" y="3501325"/>
            <a:ext cx="60731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48"/>
          <p:cNvSpPr>
            <a:spLocks noChangeArrowheads="1"/>
          </p:cNvSpPr>
          <p:nvPr/>
        </p:nvSpPr>
        <p:spPr bwMode="auto">
          <a:xfrm>
            <a:off x="1751809" y="949632"/>
            <a:ext cx="157048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04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设备维保流程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文本框 48"/>
          <p:cNvSpPr>
            <a:spLocks noChangeArrowheads="1"/>
          </p:cNvSpPr>
          <p:nvPr/>
        </p:nvSpPr>
        <p:spPr bwMode="auto">
          <a:xfrm>
            <a:off x="1722653" y="5773385"/>
            <a:ext cx="157048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04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设备维修流程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>
            <a:spLocks noGrp="1"/>
          </p:cNvSpPr>
          <p:nvPr/>
        </p:nvSpPr>
        <p:spPr>
          <a:xfrm>
            <a:off x="6406515" y="1836093"/>
            <a:ext cx="4177793" cy="2877820"/>
          </a:xfrm>
          <a:prstGeom prst="rect">
            <a:avLst/>
          </a:prstGeom>
        </p:spPr>
        <p:txBody>
          <a:bodyPr anchor="t"/>
          <a:lstStyle>
            <a:lvl1pPr algn="l" defTabSz="911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5" b="1" kern="1200">
                <a:solidFill>
                  <a:srgbClr val="003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产品背景</a:t>
            </a:r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2.产品概述</a:t>
            </a:r>
            <a:br>
              <a:rPr lang="zh-CN" altLang="en-US" sz="2795" b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en-US" altLang="zh-CN" sz="2795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.产品优势和价值</a:t>
            </a: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.产品案例</a:t>
            </a:r>
            <a:endParaRPr lang="zh-CN" altLang="en-US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795" b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32710" y="2033590"/>
            <a:ext cx="2160240" cy="4212127"/>
            <a:chOff x="2087364" y="1764085"/>
            <a:chExt cx="2160240" cy="421212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364" y="1764085"/>
              <a:ext cx="2160240" cy="421212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95" y="2268140"/>
              <a:ext cx="1901093" cy="316835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110804" y="1099517"/>
            <a:ext cx="732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移动端功能通过“星联易修”小程序方式提供，能够实现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故障快速上报</a:t>
            </a:r>
            <a:r>
              <a:rPr lang="zh-CN" altLang="en-US" sz="1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快速抢单、快速任务分配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移动工单管理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的移动保全管理体系。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741308" y="1407627"/>
            <a:ext cx="2544474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21105">
              <a:spcBef>
                <a:spcPts val="0"/>
              </a:spcBef>
            </a:pP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星联易修小程序首页</a:t>
            </a:r>
            <a:endParaRPr lang="zh-CN" altLang="en-US" sz="2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65364" y="2124125"/>
            <a:ext cx="209593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星联易修移动功能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581081" y="2767577"/>
            <a:ext cx="4464496" cy="3308033"/>
          </a:xfrm>
          <a:prstGeom prst="roundRect">
            <a:avLst/>
          </a:prstGeom>
          <a:noFill/>
          <a:ln w="12700" cmpd="sng">
            <a:solidFill>
              <a:srgbClr val="3398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173811" y="5082155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保全工单管理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45157" y="4094782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设备档案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73811" y="4081026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我的工单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45157" y="3083423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员工班次分配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45157" y="5082155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工单消息提醒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73811" y="3083424"/>
            <a:ext cx="1350010" cy="572135"/>
          </a:xfrm>
          <a:prstGeom prst="rect">
            <a:avLst/>
          </a:prstGeom>
          <a:solidFill>
            <a:srgbClr val="3398D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buClrTx/>
              <a:buSzTx/>
              <a:buFont typeface="Arial" panose="020B0604020202020204" pitchFamily="34" charset="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扫码报修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作业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扫码报修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9467" y="1329926"/>
            <a:ext cx="11565586" cy="4056868"/>
            <a:chOff x="58723" y="1428613"/>
            <a:chExt cx="11565586" cy="40568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0529" y="2214671"/>
              <a:ext cx="2448938" cy="3270810"/>
            </a:xfrm>
            <a:prstGeom prst="rect">
              <a:avLst/>
            </a:prstGeom>
          </p:spPr>
        </p:pic>
        <p:sp>
          <p:nvSpPr>
            <p:cNvPr id="7" name="右箭头 6"/>
            <p:cNvSpPr/>
            <p:nvPr/>
          </p:nvSpPr>
          <p:spPr>
            <a:xfrm>
              <a:off x="7464329" y="3180474"/>
              <a:ext cx="1584176" cy="1080120"/>
            </a:xfrm>
            <a:prstGeom prst="rightArrow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8723" y="1479693"/>
              <a:ext cx="3464209" cy="4005788"/>
              <a:chOff x="58723" y="1479693"/>
              <a:chExt cx="3464209" cy="4005788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8723" y="1479693"/>
                <a:ext cx="3464209" cy="458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填报故障详情，确认提交</a:t>
                </a:r>
                <a:endPara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033733" y="2582852"/>
                <a:ext cx="1488648" cy="2902629"/>
                <a:chOff x="6808783" y="3874949"/>
                <a:chExt cx="1488648" cy="2902629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8783" y="3874949"/>
                  <a:ext cx="1488648" cy="2902629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9419" y="4234989"/>
                  <a:ext cx="1340833" cy="2232248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右箭头 14"/>
            <p:cNvSpPr/>
            <p:nvPr/>
          </p:nvSpPr>
          <p:spPr>
            <a:xfrm rot="10800000">
              <a:off x="2901606" y="3142833"/>
              <a:ext cx="1584176" cy="1080120"/>
            </a:xfrm>
            <a:prstGeom prst="rightArrow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593253" y="1428613"/>
              <a:ext cx="3031056" cy="3958181"/>
              <a:chOff x="8593253" y="1428613"/>
              <a:chExt cx="3031056" cy="395818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9364457" y="2484165"/>
                <a:ext cx="1488648" cy="2902629"/>
                <a:chOff x="909284" y="2473010"/>
                <a:chExt cx="1488648" cy="2902629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9284" y="2473010"/>
                  <a:ext cx="1488648" cy="2902629"/>
                </a:xfrm>
                <a:prstGeom prst="rect">
                  <a:avLst/>
                </a:prstGeom>
              </p:spPr>
            </p:pic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279" y="2813483"/>
                  <a:ext cx="1319109" cy="2288821"/>
                </a:xfrm>
                <a:prstGeom prst="rect">
                  <a:avLst/>
                </a:prstGeom>
              </p:spPr>
            </p:pic>
          </p:grpSp>
          <p:sp>
            <p:nvSpPr>
              <p:cNvPr id="16" name="文本框 15"/>
              <p:cNvSpPr txBox="1"/>
              <p:nvPr/>
            </p:nvSpPr>
            <p:spPr>
              <a:xfrm>
                <a:off x="8593253" y="1428613"/>
                <a:ext cx="303105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查询设备信息，进行作业</a:t>
                </a:r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522932" y="2985744"/>
              <a:ext cx="5420238" cy="519706"/>
              <a:chOff x="3522932" y="2985744"/>
              <a:chExt cx="5420238" cy="519706"/>
            </a:xfrm>
          </p:grpSpPr>
          <p:sp>
            <p:nvSpPr>
              <p:cNvPr id="17" name="标题 1"/>
              <p:cNvSpPr txBox="1"/>
              <p:nvPr/>
            </p:nvSpPr>
            <p:spPr>
              <a:xfrm>
                <a:off x="3522932" y="2985744"/>
                <a:ext cx="1512168" cy="5062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 cap="all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1221105">
                  <a:spcBef>
                    <a:spcPts val="0"/>
                  </a:spcBef>
                </a:pPr>
                <a:r>
                  <a: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扫码报修</a:t>
                </a:r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标题 1"/>
              <p:cNvSpPr txBox="1"/>
              <p:nvPr/>
            </p:nvSpPr>
            <p:spPr>
              <a:xfrm>
                <a:off x="7431002" y="2999196"/>
                <a:ext cx="1512168" cy="5062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 cap="all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1221105">
                  <a:spcBef>
                    <a:spcPts val="0"/>
                  </a:spcBef>
                </a:pPr>
                <a:r>
                  <a:rPr lang="zh-CN" altLang="en-US" sz="18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扫码作业</a:t>
                </a:r>
                <a:endParaRPr lang="zh-CN" altLang="en-US" sz="1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我的工单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3188" y="839076"/>
            <a:ext cx="10585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保全人员可以通过小程序查看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“我的报修工单”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“我的保全工单”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，随时了解自己的保全任务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74523" y="1790004"/>
            <a:ext cx="2802152" cy="4212127"/>
            <a:chOff x="1674523" y="2046484"/>
            <a:chExt cx="2802152" cy="4212127"/>
          </a:xfrm>
        </p:grpSpPr>
        <p:grpSp>
          <p:nvGrpSpPr>
            <p:cNvPr id="8" name="组合 7"/>
            <p:cNvGrpSpPr/>
            <p:nvPr/>
          </p:nvGrpSpPr>
          <p:grpSpPr>
            <a:xfrm>
              <a:off x="1674523" y="2046484"/>
              <a:ext cx="2802152" cy="4212127"/>
              <a:chOff x="1674523" y="2046484"/>
              <a:chExt cx="2802152" cy="421212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674523" y="3080460"/>
                <a:ext cx="492443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3498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我的报修工单</a:t>
                </a:r>
                <a:endPara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316435" y="2046484"/>
                <a:ext cx="2160240" cy="4212127"/>
                <a:chOff x="4031590" y="2410077"/>
                <a:chExt cx="2160240" cy="4212127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590" y="2410077"/>
                  <a:ext cx="2160240" cy="4212127"/>
                </a:xfrm>
                <a:prstGeom prst="rect">
                  <a:avLst/>
                </a:prstGeom>
              </p:spPr>
            </p:pic>
            <p:sp>
              <p:nvSpPr>
                <p:cNvPr id="12" name="矩形 11"/>
                <p:cNvSpPr/>
                <p:nvPr/>
              </p:nvSpPr>
              <p:spPr>
                <a:xfrm>
                  <a:off x="4173675" y="2905153"/>
                  <a:ext cx="1874129" cy="32514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19" y="2541561"/>
              <a:ext cx="1874129" cy="325142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623875" y="1762191"/>
            <a:ext cx="2802148" cy="4212127"/>
            <a:chOff x="6623875" y="2046484"/>
            <a:chExt cx="2802148" cy="4212127"/>
          </a:xfrm>
        </p:grpSpPr>
        <p:grpSp>
          <p:nvGrpSpPr>
            <p:cNvPr id="15" name="组合 14"/>
            <p:cNvGrpSpPr/>
            <p:nvPr/>
          </p:nvGrpSpPr>
          <p:grpSpPr>
            <a:xfrm>
              <a:off x="6623875" y="2046484"/>
              <a:ext cx="2802148" cy="4212127"/>
              <a:chOff x="1674527" y="2046484"/>
              <a:chExt cx="2802148" cy="421212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674527" y="3080460"/>
                <a:ext cx="492443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3498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我的保全工单</a:t>
                </a:r>
                <a:endPara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316435" y="2046484"/>
                <a:ext cx="2160240" cy="4212127"/>
                <a:chOff x="4031590" y="2410077"/>
                <a:chExt cx="2160240" cy="4212127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590" y="2410077"/>
                  <a:ext cx="2160240" cy="4212127"/>
                </a:xfrm>
                <a:prstGeom prst="rect">
                  <a:avLst/>
                </a:prstGeom>
              </p:spPr>
            </p:pic>
            <p:sp>
              <p:nvSpPr>
                <p:cNvPr id="20" name="矩形 19"/>
                <p:cNvSpPr/>
                <p:nvPr/>
              </p:nvSpPr>
              <p:spPr>
                <a:xfrm>
                  <a:off x="4173675" y="2905153"/>
                  <a:ext cx="1874129" cy="32514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681" y="2541561"/>
              <a:ext cx="1870316" cy="3251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73031" y="803119"/>
            <a:ext cx="114492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保全工单管理可以查看所有的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保全工单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实时状态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，如待抢单、待指派、已完成、正在维保等任务的数量。对于待指派的工单，可以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在线远程指派员工处理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47538" y="1987939"/>
            <a:ext cx="2802162" cy="4212127"/>
            <a:chOff x="1674513" y="2046484"/>
            <a:chExt cx="2802162" cy="4212127"/>
          </a:xfrm>
        </p:grpSpPr>
        <p:sp>
          <p:nvSpPr>
            <p:cNvPr id="9" name="文本框 8"/>
            <p:cNvSpPr txBox="1"/>
            <p:nvPr/>
          </p:nvSpPr>
          <p:spPr>
            <a:xfrm>
              <a:off x="1674513" y="3080460"/>
              <a:ext cx="492443" cy="18876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工单的实时数据</a:t>
              </a:r>
              <a:endParaRPr lang="zh-CN" altLang="en-US" sz="2000" b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316435" y="2046484"/>
              <a:ext cx="2160240" cy="4212127"/>
              <a:chOff x="4031590" y="2410077"/>
              <a:chExt cx="2160240" cy="421212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90" y="2410077"/>
                <a:ext cx="2160240" cy="4212127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4173675" y="2905153"/>
                <a:ext cx="1874129" cy="32514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685" y="2911909"/>
                <a:ext cx="1910119" cy="3244664"/>
              </a:xfrm>
              <a:prstGeom prst="rect">
                <a:avLst/>
              </a:prstGeom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6813005" y="1987938"/>
            <a:ext cx="2796709" cy="4212127"/>
            <a:chOff x="7441299" y="2046483"/>
            <a:chExt cx="2796709" cy="4212127"/>
          </a:xfrm>
        </p:grpSpPr>
        <p:sp>
          <p:nvSpPr>
            <p:cNvPr id="11" name="文本框 10"/>
            <p:cNvSpPr txBox="1"/>
            <p:nvPr/>
          </p:nvSpPr>
          <p:spPr>
            <a:xfrm>
              <a:off x="7441299" y="2952219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在线指派维保维修</a:t>
              </a:r>
              <a:endParaRPr lang="zh-CN" altLang="en-US" sz="2000" b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077768" y="2046483"/>
              <a:ext cx="2160240" cy="4212127"/>
              <a:chOff x="9792229" y="2032508"/>
              <a:chExt cx="2160240" cy="421212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2229" y="2032508"/>
                <a:ext cx="2160240" cy="4212127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9934314" y="2527584"/>
                <a:ext cx="1874129" cy="32514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4314" y="2527584"/>
                <a:ext cx="1874129" cy="3251420"/>
              </a:xfrm>
              <a:prstGeom prst="rect">
                <a:avLst/>
              </a:prstGeom>
            </p:spPr>
          </p:pic>
        </p:grpSp>
      </p:grpSp>
      <p:sp>
        <p:nvSpPr>
          <p:cNvPr id="1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保全工单管理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43348" y="1548061"/>
            <a:ext cx="3024336" cy="4777782"/>
            <a:chOff x="1943348" y="1802481"/>
            <a:chExt cx="3024336" cy="4777782"/>
          </a:xfrm>
        </p:grpSpPr>
        <p:sp>
          <p:nvSpPr>
            <p:cNvPr id="12" name="文本框 11"/>
            <p:cNvSpPr txBox="1"/>
            <p:nvPr/>
          </p:nvSpPr>
          <p:spPr>
            <a:xfrm>
              <a:off x="1943348" y="1802481"/>
              <a:ext cx="3024336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对员工进行班次分配</a:t>
              </a:r>
              <a:endParaRPr lang="zh-CN" altLang="en-US" sz="1800" b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206060" y="2368136"/>
              <a:ext cx="2160240" cy="4212127"/>
              <a:chOff x="4031590" y="2410077"/>
              <a:chExt cx="2160240" cy="4212127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90" y="2410077"/>
                <a:ext cx="2160240" cy="4212127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4173675" y="2905153"/>
                <a:ext cx="1874129" cy="32514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948" y="2905153"/>
                <a:ext cx="1881856" cy="3268451"/>
              </a:xfrm>
              <a:prstGeom prst="rect">
                <a:avLst/>
              </a:prstGeom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5327724" y="1548061"/>
            <a:ext cx="4670857" cy="4771360"/>
            <a:chOff x="5333577" y="1802481"/>
            <a:chExt cx="4670857" cy="4771360"/>
          </a:xfrm>
        </p:grpSpPr>
        <p:sp>
          <p:nvSpPr>
            <p:cNvPr id="24" name="文本框 23"/>
            <p:cNvSpPr txBox="1"/>
            <p:nvPr/>
          </p:nvSpPr>
          <p:spPr>
            <a:xfrm>
              <a:off x="6980098" y="1802481"/>
              <a:ext cx="3024336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查看员工的实时状态</a:t>
              </a:r>
              <a:endParaRPr lang="zh-CN" altLang="en-US" sz="1800" b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5333577" y="3746697"/>
              <a:ext cx="1377810" cy="801355"/>
            </a:xfrm>
            <a:prstGeom prst="rightArrow">
              <a:avLst/>
            </a:prstGeom>
            <a:solidFill>
              <a:srgbClr val="33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415956" y="2361714"/>
              <a:ext cx="2160240" cy="4212127"/>
              <a:chOff x="8698190" y="2123960"/>
              <a:chExt cx="2160240" cy="4212127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8190" y="2123960"/>
                <a:ext cx="2160240" cy="4212127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8840275" y="2619036"/>
                <a:ext cx="1874129" cy="32514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4596" y="2604426"/>
                <a:ext cx="1879808" cy="3266030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87148" y="792641"/>
            <a:ext cx="1058517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管理人员可以通过手机可以远程对员工进行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班次分配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，查看员工的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实时状态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员工班次分配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611412" y="1365008"/>
            <a:ext cx="2160240" cy="4713661"/>
            <a:chOff x="6611412" y="1365008"/>
            <a:chExt cx="2160240" cy="4713661"/>
          </a:xfrm>
        </p:grpSpPr>
        <p:sp>
          <p:nvSpPr>
            <p:cNvPr id="17" name="标题 1"/>
            <p:cNvSpPr txBox="1"/>
            <p:nvPr/>
          </p:nvSpPr>
          <p:spPr>
            <a:xfrm>
              <a:off x="6794649" y="1365008"/>
              <a:ext cx="1832977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设备相关文件</a:t>
              </a:r>
              <a:endPara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611412" y="1866542"/>
              <a:ext cx="2160240" cy="4212127"/>
              <a:chOff x="8041225" y="2293223"/>
              <a:chExt cx="2160240" cy="421212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1225" y="2293223"/>
                <a:ext cx="2160240" cy="4212127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8183310" y="2788299"/>
                <a:ext cx="1874129" cy="32514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设备档案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595129" y="1365009"/>
            <a:ext cx="2160240" cy="4718381"/>
            <a:chOff x="3595129" y="1365009"/>
            <a:chExt cx="2160240" cy="4718381"/>
          </a:xfrm>
        </p:grpSpPr>
        <p:grpSp>
          <p:nvGrpSpPr>
            <p:cNvPr id="27" name="组合 26"/>
            <p:cNvGrpSpPr/>
            <p:nvPr/>
          </p:nvGrpSpPr>
          <p:grpSpPr>
            <a:xfrm>
              <a:off x="3595129" y="1365009"/>
              <a:ext cx="2160240" cy="4718381"/>
              <a:chOff x="3595129" y="1365009"/>
              <a:chExt cx="2160240" cy="4718381"/>
            </a:xfrm>
          </p:grpSpPr>
          <p:sp>
            <p:nvSpPr>
              <p:cNvPr id="15" name="标题 1"/>
              <p:cNvSpPr txBox="1"/>
              <p:nvPr/>
            </p:nvSpPr>
            <p:spPr>
              <a:xfrm>
                <a:off x="3735134" y="1365009"/>
                <a:ext cx="1974866" cy="5062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 cap="all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defTabSz="1221105">
                  <a:spcBef>
                    <a:spcPts val="0"/>
                  </a:spcBef>
                </a:pPr>
                <a:r>
                  <a:rPr lang="zh-CN" altLang="en-US" sz="20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设备信息详情</a:t>
                </a: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3595129" y="1871263"/>
                <a:ext cx="2160240" cy="4212127"/>
                <a:chOff x="4031590" y="2410077"/>
                <a:chExt cx="2160240" cy="4212127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590" y="2410077"/>
                  <a:ext cx="2160240" cy="4212127"/>
                </a:xfrm>
                <a:prstGeom prst="rect">
                  <a:avLst/>
                </a:prstGeom>
              </p:spPr>
            </p:pic>
            <p:sp>
              <p:nvSpPr>
                <p:cNvPr id="20" name="矩形 19"/>
                <p:cNvSpPr/>
                <p:nvPr/>
              </p:nvSpPr>
              <p:spPr>
                <a:xfrm>
                  <a:off x="4173675" y="2905153"/>
                  <a:ext cx="1874129" cy="32514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365" y="2366339"/>
              <a:ext cx="1910978" cy="3246699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81" y="2361618"/>
            <a:ext cx="1877245" cy="33076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23028" y="1360288"/>
            <a:ext cx="2171483" cy="4774561"/>
            <a:chOff x="623028" y="1360288"/>
            <a:chExt cx="2171483" cy="4774561"/>
          </a:xfrm>
        </p:grpSpPr>
        <p:grpSp>
          <p:nvGrpSpPr>
            <p:cNvPr id="9" name="组合 8"/>
            <p:cNvGrpSpPr/>
            <p:nvPr/>
          </p:nvGrpSpPr>
          <p:grpSpPr>
            <a:xfrm>
              <a:off x="623028" y="1360288"/>
              <a:ext cx="2171483" cy="4774561"/>
              <a:chOff x="623028" y="1360288"/>
              <a:chExt cx="2171483" cy="4774561"/>
            </a:xfrm>
          </p:grpSpPr>
          <p:sp>
            <p:nvSpPr>
              <p:cNvPr id="14" name="标题 1"/>
              <p:cNvSpPr txBox="1"/>
              <p:nvPr/>
            </p:nvSpPr>
            <p:spPr>
              <a:xfrm>
                <a:off x="815734" y="1360288"/>
                <a:ext cx="1978777" cy="5062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 cap="all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defTabSz="1221105">
                  <a:spcBef>
                    <a:spcPts val="0"/>
                  </a:spcBef>
                </a:pPr>
                <a:r>
                  <a:rPr lang="zh-CN" altLang="en-US" sz="20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设备档案总览</a:t>
                </a: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23028" y="1922722"/>
                <a:ext cx="2160240" cy="4212127"/>
                <a:chOff x="4031590" y="2410077"/>
                <a:chExt cx="2160240" cy="4212127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590" y="2410077"/>
                  <a:ext cx="2160240" cy="4212127"/>
                </a:xfrm>
                <a:prstGeom prst="rect">
                  <a:avLst/>
                </a:pr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4173675" y="2905153"/>
                  <a:ext cx="1874129" cy="32514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46" y="2395778"/>
              <a:ext cx="1891096" cy="327344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611481" y="1334645"/>
            <a:ext cx="2172819" cy="4776772"/>
            <a:chOff x="9611481" y="1334645"/>
            <a:chExt cx="2172819" cy="4776772"/>
          </a:xfrm>
        </p:grpSpPr>
        <p:grpSp>
          <p:nvGrpSpPr>
            <p:cNvPr id="29" name="组合 28"/>
            <p:cNvGrpSpPr/>
            <p:nvPr/>
          </p:nvGrpSpPr>
          <p:grpSpPr>
            <a:xfrm>
              <a:off x="9611481" y="1334645"/>
              <a:ext cx="2172819" cy="4776772"/>
              <a:chOff x="9335996" y="1358076"/>
              <a:chExt cx="2172819" cy="4776772"/>
            </a:xfrm>
          </p:grpSpPr>
          <p:sp>
            <p:nvSpPr>
              <p:cNvPr id="18" name="标题 1"/>
              <p:cNvSpPr txBox="1"/>
              <p:nvPr/>
            </p:nvSpPr>
            <p:spPr>
              <a:xfrm>
                <a:off x="9478081" y="1358076"/>
                <a:ext cx="2030734" cy="5062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 cap="all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defTabSz="1221105">
                  <a:spcBef>
                    <a:spcPts val="0"/>
                  </a:spcBef>
                </a:pPr>
                <a:r>
                  <a:rPr lang="zh-CN" altLang="en-US" sz="200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设备保全记录</a:t>
                </a:r>
                <a:endParaRPr lang="zh-CN" altLang="en-US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9335996" y="1922721"/>
                <a:ext cx="2160240" cy="4212127"/>
                <a:chOff x="4031590" y="2410077"/>
                <a:chExt cx="2160240" cy="4212127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1590" y="2410077"/>
                  <a:ext cx="2160240" cy="4212127"/>
                </a:xfrm>
                <a:prstGeom prst="rect">
                  <a:avLst/>
                </a:prstGeom>
              </p:spPr>
            </p:pic>
            <p:sp>
              <p:nvSpPr>
                <p:cNvPr id="26" name="矩形 25"/>
                <p:cNvSpPr/>
                <p:nvPr/>
              </p:nvSpPr>
              <p:spPr>
                <a:xfrm>
                  <a:off x="4173675" y="2905153"/>
                  <a:ext cx="1874129" cy="32514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65" y="2361618"/>
              <a:ext cx="1874129" cy="3284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278187" y="782260"/>
            <a:ext cx="928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保全员可以通过关注微信公众号“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星联智云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”接收重要工单消息，防止保全任务的延误。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27324" y="1805643"/>
            <a:ext cx="2246914" cy="4381128"/>
            <a:chOff x="1295276" y="2196133"/>
            <a:chExt cx="2160240" cy="42121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276" y="2196133"/>
              <a:ext cx="2160240" cy="421212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437361" y="2691209"/>
              <a:ext cx="1874129" cy="32514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066" y="2691209"/>
              <a:ext cx="1909424" cy="3251420"/>
            </a:xfrm>
            <a:prstGeom prst="rect">
              <a:avLst/>
            </a:prstGeom>
          </p:spPr>
        </p:pic>
      </p:grpSp>
      <p:sp>
        <p:nvSpPr>
          <p:cNvPr id="15" name="标题 1"/>
          <p:cNvSpPr txBox="1"/>
          <p:nvPr/>
        </p:nvSpPr>
        <p:spPr>
          <a:xfrm>
            <a:off x="179467" y="3537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r>
              <a:rPr lang="en-US" altLang="zh-CN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工单消息提醒</a:t>
            </a:r>
            <a:endParaRPr lang="zh-CN" altLang="en-US" sz="24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40655" y="3355587"/>
            <a:ext cx="4259043" cy="1571923"/>
            <a:chOff x="5669634" y="3386233"/>
            <a:chExt cx="4259043" cy="1571923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669634" y="3386233"/>
              <a:ext cx="652463" cy="649287"/>
            </a:xfrm>
            <a:prstGeom prst="ellipse">
              <a:avLst/>
            </a:prstGeom>
            <a:solidFill>
              <a:srgbClr val="33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21" name="AutoShape 59"/>
            <p:cNvSpPr/>
            <p:nvPr/>
          </p:nvSpPr>
          <p:spPr bwMode="auto">
            <a:xfrm>
              <a:off x="5814097" y="3530695"/>
              <a:ext cx="312737" cy="311150"/>
            </a:xfrm>
            <a:custGeom>
              <a:avLst/>
              <a:gdLst>
                <a:gd name="T0" fmla="*/ 753922851 w 21543"/>
                <a:gd name="T1" fmla="*/ 860577157 h 21600"/>
                <a:gd name="T2" fmla="*/ 498558697 w 21543"/>
                <a:gd name="T3" fmla="*/ 761283330 h 21600"/>
                <a:gd name="T4" fmla="*/ 479906141 w 21543"/>
                <a:gd name="T5" fmla="*/ 757839965 h 21600"/>
                <a:gd name="T6" fmla="*/ 873124759 w 21543"/>
                <a:gd name="T7" fmla="*/ 165216415 h 21600"/>
                <a:gd name="T8" fmla="*/ 753922851 w 21543"/>
                <a:gd name="T9" fmla="*/ 860577157 h 21600"/>
                <a:gd name="T10" fmla="*/ 304615680 w 21543"/>
                <a:gd name="T11" fmla="*/ 699449859 h 21600"/>
                <a:gd name="T12" fmla="*/ 304395242 w 21543"/>
                <a:gd name="T13" fmla="*/ 699192756 h 21600"/>
                <a:gd name="T14" fmla="*/ 870726324 w 21543"/>
                <a:gd name="T15" fmla="*/ 109887247 h 21600"/>
                <a:gd name="T16" fmla="*/ 387931994 w 21543"/>
                <a:gd name="T17" fmla="*/ 841201631 h 21600"/>
                <a:gd name="T18" fmla="*/ 304615680 w 21543"/>
                <a:gd name="T19" fmla="*/ 699449859 h 21600"/>
                <a:gd name="T20" fmla="*/ 93751724 w 21543"/>
                <a:gd name="T21" fmla="*/ 603859623 h 21600"/>
                <a:gd name="T22" fmla="*/ 786611293 w 21543"/>
                <a:gd name="T23" fmla="*/ 154796261 h 21600"/>
                <a:gd name="T24" fmla="*/ 282854917 w 21543"/>
                <a:gd name="T25" fmla="*/ 679039917 h 21600"/>
                <a:gd name="T26" fmla="*/ 274903923 w 21543"/>
                <a:gd name="T27" fmla="*/ 674305035 h 21600"/>
                <a:gd name="T28" fmla="*/ 93751724 w 21543"/>
                <a:gd name="T29" fmla="*/ 603859623 h 21600"/>
                <a:gd name="T30" fmla="*/ 943026247 w 21543"/>
                <a:gd name="T31" fmla="*/ 4651059 h 21600"/>
                <a:gd name="T32" fmla="*/ 926772314 w 21543"/>
                <a:gd name="T33" fmla="*/ 0 h 21600"/>
                <a:gd name="T34" fmla="*/ 910206282 w 21543"/>
                <a:gd name="T35" fmla="*/ 4866242 h 21600"/>
                <a:gd name="T36" fmla="*/ 13280384 w 21543"/>
                <a:gd name="T37" fmla="*/ 586163874 h 21600"/>
                <a:gd name="T38" fmla="*/ 134659 w 21543"/>
                <a:gd name="T39" fmla="*/ 613332297 h 21600"/>
                <a:gd name="T40" fmla="*/ 18741080 w 21543"/>
                <a:gd name="T41" fmla="*/ 637317381 h 21600"/>
                <a:gd name="T42" fmla="*/ 252653825 w 21543"/>
                <a:gd name="T43" fmla="*/ 728301185 h 21600"/>
                <a:gd name="T44" fmla="*/ 362662429 w 21543"/>
                <a:gd name="T45" fmla="*/ 915392323 h 21600"/>
                <a:gd name="T46" fmla="*/ 388286888 w 21543"/>
                <a:gd name="T47" fmla="*/ 930033170 h 21600"/>
                <a:gd name="T48" fmla="*/ 388641767 w 21543"/>
                <a:gd name="T49" fmla="*/ 930033170 h 21600"/>
                <a:gd name="T50" fmla="*/ 414266444 w 21543"/>
                <a:gd name="T51" fmla="*/ 915909437 h 21600"/>
                <a:gd name="T52" fmla="*/ 476354341 w 21543"/>
                <a:gd name="T53" fmla="*/ 815279681 h 21600"/>
                <a:gd name="T54" fmla="*/ 766227295 w 21543"/>
                <a:gd name="T55" fmla="*/ 927964742 h 21600"/>
                <a:gd name="T56" fmla="*/ 777283549 w 21543"/>
                <a:gd name="T57" fmla="*/ 930033170 h 21600"/>
                <a:gd name="T58" fmla="*/ 791940481 w 21543"/>
                <a:gd name="T59" fmla="*/ 926284763 h 21600"/>
                <a:gd name="T60" fmla="*/ 806817851 w 21543"/>
                <a:gd name="T61" fmla="*/ 905746371 h 21600"/>
                <a:gd name="T62" fmla="*/ 956306631 w 21543"/>
                <a:gd name="T63" fmla="*/ 33801391 h 21600"/>
                <a:gd name="T64" fmla="*/ 943026247 w 21543"/>
                <a:gd name="T65" fmla="*/ 4651059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43"/>
                <a:gd name="T100" fmla="*/ 0 h 21600"/>
                <a:gd name="T101" fmla="*/ 21543 w 21543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zh-CN" altLang="en-US"/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6482433" y="3448145"/>
              <a:ext cx="30040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被指派提醒</a:t>
              </a:r>
              <a:endParaRPr 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6482433" y="3850160"/>
              <a:ext cx="344624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管理人员将重要工单指派给保全人员，保全人员收到工单提醒，保障维保人员按时完成</a:t>
              </a:r>
              <a:endParaRPr lang="en-US" sz="16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40655" y="5100183"/>
            <a:ext cx="4194123" cy="1240314"/>
            <a:chOff x="5670105" y="5064418"/>
            <a:chExt cx="4194123" cy="1240314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5670105" y="5064418"/>
              <a:ext cx="652463" cy="650875"/>
            </a:xfrm>
            <a:prstGeom prst="ellipse">
              <a:avLst/>
            </a:prstGeom>
            <a:solidFill>
              <a:srgbClr val="33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pic>
          <p:nvPicPr>
            <p:cNvPr id="24" name="Group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068" y="5212056"/>
              <a:ext cx="2381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6482905" y="5134268"/>
              <a:ext cx="21480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工单补录提醒</a:t>
              </a:r>
              <a:endParaRPr 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6489017" y="5566068"/>
              <a:ext cx="33752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维保工单完成后，提醒保全人员进行工单信息的补录</a:t>
              </a:r>
              <a:endParaRPr lang="en-US" sz="16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38235" y="1828746"/>
            <a:ext cx="4228415" cy="1279685"/>
            <a:chOff x="5635813" y="1954110"/>
            <a:chExt cx="4228415" cy="1279685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448613" y="2495131"/>
              <a:ext cx="341561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工单生成后，保全人员接到到工单消息，便于保全人员进行抢单操作</a:t>
              </a:r>
              <a:endParaRPr lang="en-US" sz="16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635813" y="1954110"/>
              <a:ext cx="652463" cy="650875"/>
            </a:xfrm>
            <a:prstGeom prst="ellipse">
              <a:avLst/>
            </a:prstGeom>
            <a:solidFill>
              <a:srgbClr val="33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6448613" y="2023960"/>
              <a:ext cx="1228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工单提醒</a:t>
              </a:r>
              <a:endParaRPr 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KSO_Shape"/>
            <p:cNvSpPr/>
            <p:nvPr/>
          </p:nvSpPr>
          <p:spPr>
            <a:xfrm>
              <a:off x="5853704" y="2147785"/>
              <a:ext cx="228911" cy="261613"/>
            </a:xfrm>
            <a:custGeom>
              <a:avLst/>
              <a:gdLst/>
              <a:ahLst/>
              <a:cxnLst/>
              <a:rect l="l" t="t" r="r" b="b"/>
              <a:pathLst>
                <a:path w="561975" h="642619">
                  <a:moveTo>
                    <a:pt x="113394" y="0"/>
                  </a:moveTo>
                  <a:lnTo>
                    <a:pt x="160194" y="0"/>
                  </a:lnTo>
                  <a:lnTo>
                    <a:pt x="160194" y="275923"/>
                  </a:lnTo>
                  <a:lnTo>
                    <a:pt x="158129" y="275923"/>
                  </a:lnTo>
                  <a:cubicBezTo>
                    <a:pt x="171121" y="279617"/>
                    <a:pt x="180967" y="289396"/>
                    <a:pt x="186389" y="301625"/>
                  </a:cubicBezTo>
                  <a:lnTo>
                    <a:pt x="375585" y="301625"/>
                  </a:lnTo>
                  <a:cubicBezTo>
                    <a:pt x="383999" y="282649"/>
                    <a:pt x="403062" y="269573"/>
                    <a:pt x="425180" y="269573"/>
                  </a:cubicBezTo>
                  <a:cubicBezTo>
                    <a:pt x="447298" y="269573"/>
                    <a:pt x="466361" y="282649"/>
                    <a:pt x="474775" y="301625"/>
                  </a:cubicBezTo>
                  <a:lnTo>
                    <a:pt x="561975" y="301625"/>
                  </a:lnTo>
                  <a:lnTo>
                    <a:pt x="561975" y="347344"/>
                  </a:lnTo>
                  <a:lnTo>
                    <a:pt x="474774" y="347344"/>
                  </a:lnTo>
                  <a:cubicBezTo>
                    <a:pt x="469650" y="358901"/>
                    <a:pt x="460576" y="368269"/>
                    <a:pt x="448580" y="372431"/>
                  </a:cubicBezTo>
                  <a:lnTo>
                    <a:pt x="448580" y="642619"/>
                  </a:lnTo>
                  <a:lnTo>
                    <a:pt x="401780" y="642619"/>
                  </a:lnTo>
                  <a:lnTo>
                    <a:pt x="401780" y="372431"/>
                  </a:lnTo>
                  <a:cubicBezTo>
                    <a:pt x="389784" y="368269"/>
                    <a:pt x="380710" y="358901"/>
                    <a:pt x="375586" y="347344"/>
                  </a:cubicBezTo>
                  <a:lnTo>
                    <a:pt x="186388" y="347344"/>
                  </a:lnTo>
                  <a:cubicBezTo>
                    <a:pt x="177974" y="366319"/>
                    <a:pt x="158912" y="379395"/>
                    <a:pt x="136794" y="379395"/>
                  </a:cubicBezTo>
                  <a:cubicBezTo>
                    <a:pt x="114676" y="379395"/>
                    <a:pt x="95614" y="366319"/>
                    <a:pt x="87200" y="347344"/>
                  </a:cubicBezTo>
                  <a:lnTo>
                    <a:pt x="0" y="347344"/>
                  </a:lnTo>
                  <a:lnTo>
                    <a:pt x="0" y="301625"/>
                  </a:lnTo>
                  <a:lnTo>
                    <a:pt x="87199" y="301625"/>
                  </a:lnTo>
                  <a:cubicBezTo>
                    <a:pt x="92621" y="289396"/>
                    <a:pt x="102467" y="279617"/>
                    <a:pt x="115459" y="275923"/>
                  </a:cubicBezTo>
                  <a:lnTo>
                    <a:pt x="113394" y="27592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>
            <a:spLocks noGrp="1"/>
          </p:cNvSpPr>
          <p:nvPr/>
        </p:nvSpPr>
        <p:spPr>
          <a:xfrm>
            <a:off x="6406515" y="1973580"/>
            <a:ext cx="4681849" cy="2877820"/>
          </a:xfrm>
          <a:prstGeom prst="rect">
            <a:avLst/>
          </a:prstGeom>
        </p:spPr>
        <p:txBody>
          <a:bodyPr anchor="t"/>
          <a:lstStyle>
            <a:lvl1pPr algn="l" defTabSz="911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5" b="1" kern="1200">
                <a:solidFill>
                  <a:srgbClr val="003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产品背景</a:t>
            </a:r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2.产品概述</a:t>
            </a: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.产品优势和价值</a:t>
            </a: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.产品案例</a:t>
            </a:r>
            <a:endParaRPr lang="zh-CN" altLang="en-US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795" b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547" y="1188021"/>
            <a:ext cx="4635440" cy="42879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 1"/>
          <p:cNvSpPr txBox="1"/>
          <p:nvPr/>
        </p:nvSpPr>
        <p:spPr>
          <a:xfrm>
            <a:off x="0" y="18726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产品优势和价值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产品特点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318615" y="2107623"/>
            <a:ext cx="2319684" cy="3479526"/>
            <a:chOff x="1371600" y="1406129"/>
            <a:chExt cx="1524000" cy="2286000"/>
          </a:xfrm>
        </p:grpSpPr>
        <p:sp>
          <p:nvSpPr>
            <p:cNvPr id="55" name="Rounded Rectangle 29"/>
            <p:cNvSpPr>
              <a:spLocks noChangeArrowheads="1"/>
            </p:cNvSpPr>
            <p:nvPr/>
          </p:nvSpPr>
          <p:spPr bwMode="auto">
            <a:xfrm>
              <a:off x="1371600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ounded Rectangle 9"/>
            <p:cNvSpPr>
              <a:spLocks noChangeArrowheads="1"/>
            </p:cNvSpPr>
            <p:nvPr/>
          </p:nvSpPr>
          <p:spPr bwMode="auto">
            <a:xfrm>
              <a:off x="1371600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3398DB">
                <a:alpha val="7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1918098" y="1604963"/>
              <a:ext cx="431006" cy="526256"/>
            </a:xfrm>
            <a:custGeom>
              <a:avLst/>
              <a:gdLst>
                <a:gd name="T0" fmla="*/ 187406 w 1061"/>
                <a:gd name="T1" fmla="*/ 575081 h 1297"/>
                <a:gd name="T2" fmla="*/ 192281 w 1061"/>
                <a:gd name="T3" fmla="*/ 607541 h 1297"/>
                <a:gd name="T4" fmla="*/ 183614 w 1061"/>
                <a:gd name="T5" fmla="*/ 616738 h 1297"/>
                <a:gd name="T6" fmla="*/ 173323 w 1061"/>
                <a:gd name="T7" fmla="*/ 626476 h 1297"/>
                <a:gd name="T8" fmla="*/ 138117 w 1061"/>
                <a:gd name="T9" fmla="*/ 628099 h 1297"/>
                <a:gd name="T10" fmla="*/ 133242 w 1061"/>
                <a:gd name="T11" fmla="*/ 624312 h 1297"/>
                <a:gd name="T12" fmla="*/ 119160 w 1061"/>
                <a:gd name="T13" fmla="*/ 615115 h 1297"/>
                <a:gd name="T14" fmla="*/ 114285 w 1061"/>
                <a:gd name="T15" fmla="*/ 581573 h 1297"/>
                <a:gd name="T16" fmla="*/ 122951 w 1061"/>
                <a:gd name="T17" fmla="*/ 572917 h 1297"/>
                <a:gd name="T18" fmla="*/ 50914 w 1061"/>
                <a:gd name="T19" fmla="*/ 529637 h 1297"/>
                <a:gd name="T20" fmla="*/ 271359 w 1061"/>
                <a:gd name="T21" fmla="*/ 517736 h 1297"/>
                <a:gd name="T22" fmla="*/ 50914 w 1061"/>
                <a:gd name="T23" fmla="*/ 394929 h 1297"/>
                <a:gd name="T24" fmla="*/ 0 w 1061"/>
                <a:gd name="T25" fmla="*/ 394929 h 1297"/>
                <a:gd name="T26" fmla="*/ 261068 w 1061"/>
                <a:gd name="T27" fmla="*/ 410618 h 1297"/>
                <a:gd name="T28" fmla="*/ 140284 w 1061"/>
                <a:gd name="T29" fmla="*/ 328386 h 1297"/>
                <a:gd name="T30" fmla="*/ 92078 w 1061"/>
                <a:gd name="T31" fmla="*/ 359764 h 1297"/>
                <a:gd name="T32" fmla="*/ 80704 w 1061"/>
                <a:gd name="T33" fmla="*/ 417110 h 1297"/>
                <a:gd name="T34" fmla="*/ 114285 w 1061"/>
                <a:gd name="T35" fmla="*/ 466341 h 1297"/>
                <a:gd name="T36" fmla="*/ 126201 w 1061"/>
                <a:gd name="T37" fmla="*/ 484735 h 1297"/>
                <a:gd name="T38" fmla="*/ 181448 w 1061"/>
                <a:gd name="T39" fmla="*/ 478784 h 1297"/>
                <a:gd name="T40" fmla="*/ 205280 w 1061"/>
                <a:gd name="T41" fmla="*/ 457685 h 1297"/>
                <a:gd name="T42" fmla="*/ 229112 w 1061"/>
                <a:gd name="T43" fmla="*/ 401962 h 1297"/>
                <a:gd name="T44" fmla="*/ 206905 w 1061"/>
                <a:gd name="T45" fmla="*/ 348944 h 1297"/>
                <a:gd name="T46" fmla="*/ 154366 w 1061"/>
                <a:gd name="T47" fmla="*/ 326222 h 1297"/>
                <a:gd name="T48" fmla="*/ 207988 w 1061"/>
                <a:gd name="T49" fmla="*/ 321353 h 1297"/>
                <a:gd name="T50" fmla="*/ 248069 w 1061"/>
                <a:gd name="T51" fmla="*/ 383027 h 1297"/>
                <a:gd name="T52" fmla="*/ 232903 w 1061"/>
                <a:gd name="T53" fmla="*/ 458226 h 1297"/>
                <a:gd name="T54" fmla="*/ 202572 w 1061"/>
                <a:gd name="T55" fmla="*/ 485817 h 1297"/>
                <a:gd name="T56" fmla="*/ 193364 w 1061"/>
                <a:gd name="T57" fmla="*/ 566425 h 1297"/>
                <a:gd name="T58" fmla="*/ 107244 w 1061"/>
                <a:gd name="T59" fmla="*/ 560474 h 1297"/>
                <a:gd name="T60" fmla="*/ 102911 w 1061"/>
                <a:gd name="T61" fmla="*/ 484194 h 1297"/>
                <a:gd name="T62" fmla="*/ 66080 w 1061"/>
                <a:gd name="T63" fmla="*/ 440373 h 1297"/>
                <a:gd name="T64" fmla="*/ 67704 w 1061"/>
                <a:gd name="T65" fmla="*/ 359223 h 1297"/>
                <a:gd name="T66" fmla="*/ 132159 w 1061"/>
                <a:gd name="T67" fmla="*/ 307828 h 1297"/>
                <a:gd name="T68" fmla="*/ 76371 w 1061"/>
                <a:gd name="T69" fmla="*/ 327304 h 1297"/>
                <a:gd name="T70" fmla="*/ 271359 w 1061"/>
                <a:gd name="T71" fmla="*/ 287270 h 1297"/>
                <a:gd name="T72" fmla="*/ 163032 w 1061"/>
                <a:gd name="T73" fmla="*/ 231547 h 1297"/>
                <a:gd name="T74" fmla="*/ 163032 w 1061"/>
                <a:gd name="T75" fmla="*/ 231547 h 1297"/>
                <a:gd name="T76" fmla="*/ 432225 w 1061"/>
                <a:gd name="T77" fmla="*/ 179070 h 1297"/>
                <a:gd name="T78" fmla="*/ 497221 w 1061"/>
                <a:gd name="T79" fmla="*/ 139037 h 1297"/>
                <a:gd name="T80" fmla="*/ 527553 w 1061"/>
                <a:gd name="T81" fmla="*/ 159595 h 1297"/>
                <a:gd name="T82" fmla="*/ 563301 w 1061"/>
                <a:gd name="T83" fmla="*/ 427389 h 1297"/>
                <a:gd name="T84" fmla="*/ 527553 w 1061"/>
                <a:gd name="T85" fmla="*/ 420897 h 1297"/>
                <a:gd name="T86" fmla="*/ 445766 w 1061"/>
                <a:gd name="T87" fmla="*/ 476620 h 1297"/>
                <a:gd name="T88" fmla="*/ 145158 w 1061"/>
                <a:gd name="T89" fmla="*/ 192054 h 1297"/>
                <a:gd name="T90" fmla="*/ 118618 w 1061"/>
                <a:gd name="T91" fmla="*/ 166087 h 1297"/>
                <a:gd name="T92" fmla="*/ 145158 w 1061"/>
                <a:gd name="T93" fmla="*/ 140660 h 1297"/>
                <a:gd name="T94" fmla="*/ 412184 w 1061"/>
                <a:gd name="T95" fmla="*/ 225596 h 1297"/>
                <a:gd name="T96" fmla="*/ 459307 w 1061"/>
                <a:gd name="T97" fmla="*/ 139578 h 1297"/>
                <a:gd name="T98" fmla="*/ 431142 w 1061"/>
                <a:gd name="T99" fmla="*/ 2705 h 1297"/>
                <a:gd name="T100" fmla="*/ 475014 w 1061"/>
                <a:gd name="T101" fmla="*/ 52477 h 1297"/>
                <a:gd name="T102" fmla="*/ 459307 w 1061"/>
                <a:gd name="T103" fmla="*/ 121725 h 1297"/>
                <a:gd name="T104" fmla="*/ 397560 w 1061"/>
                <a:gd name="T105" fmla="*/ 140660 h 1297"/>
                <a:gd name="T106" fmla="*/ 353688 w 1061"/>
                <a:gd name="T107" fmla="*/ 90888 h 1297"/>
                <a:gd name="T108" fmla="*/ 370479 w 1061"/>
                <a:gd name="T109" fmla="*/ 20558 h 12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1" h="1297">
                  <a:moveTo>
                    <a:pt x="235" y="1059"/>
                  </a:moveTo>
                  <a:lnTo>
                    <a:pt x="331" y="1059"/>
                  </a:lnTo>
                  <a:lnTo>
                    <a:pt x="339" y="1059"/>
                  </a:lnTo>
                  <a:lnTo>
                    <a:pt x="346" y="1063"/>
                  </a:lnTo>
                  <a:lnTo>
                    <a:pt x="350" y="1066"/>
                  </a:lnTo>
                  <a:lnTo>
                    <a:pt x="354" y="1071"/>
                  </a:lnTo>
                  <a:lnTo>
                    <a:pt x="355" y="1075"/>
                  </a:lnTo>
                  <a:lnTo>
                    <a:pt x="355" y="1123"/>
                  </a:lnTo>
                  <a:lnTo>
                    <a:pt x="354" y="1129"/>
                  </a:lnTo>
                  <a:lnTo>
                    <a:pt x="350" y="1134"/>
                  </a:lnTo>
                  <a:lnTo>
                    <a:pt x="346" y="1137"/>
                  </a:lnTo>
                  <a:lnTo>
                    <a:pt x="339" y="1140"/>
                  </a:lnTo>
                  <a:lnTo>
                    <a:pt x="331" y="1140"/>
                  </a:lnTo>
                  <a:lnTo>
                    <a:pt x="320" y="1140"/>
                  </a:lnTo>
                  <a:lnTo>
                    <a:pt x="320" y="1154"/>
                  </a:lnTo>
                  <a:lnTo>
                    <a:pt x="320" y="1158"/>
                  </a:lnTo>
                  <a:lnTo>
                    <a:pt x="317" y="1159"/>
                  </a:lnTo>
                  <a:lnTo>
                    <a:pt x="314" y="1161"/>
                  </a:lnTo>
                  <a:lnTo>
                    <a:pt x="311" y="1161"/>
                  </a:lnTo>
                  <a:lnTo>
                    <a:pt x="255" y="1161"/>
                  </a:lnTo>
                  <a:lnTo>
                    <a:pt x="252" y="1161"/>
                  </a:lnTo>
                  <a:lnTo>
                    <a:pt x="247" y="1159"/>
                  </a:lnTo>
                  <a:lnTo>
                    <a:pt x="246" y="1158"/>
                  </a:lnTo>
                  <a:lnTo>
                    <a:pt x="246" y="1154"/>
                  </a:lnTo>
                  <a:lnTo>
                    <a:pt x="246" y="1140"/>
                  </a:lnTo>
                  <a:lnTo>
                    <a:pt x="235" y="1140"/>
                  </a:lnTo>
                  <a:lnTo>
                    <a:pt x="227" y="1140"/>
                  </a:lnTo>
                  <a:lnTo>
                    <a:pt x="220" y="1137"/>
                  </a:lnTo>
                  <a:lnTo>
                    <a:pt x="216" y="1134"/>
                  </a:lnTo>
                  <a:lnTo>
                    <a:pt x="211" y="1129"/>
                  </a:lnTo>
                  <a:lnTo>
                    <a:pt x="211" y="1123"/>
                  </a:lnTo>
                  <a:lnTo>
                    <a:pt x="211" y="1075"/>
                  </a:lnTo>
                  <a:lnTo>
                    <a:pt x="211" y="1071"/>
                  </a:lnTo>
                  <a:lnTo>
                    <a:pt x="216" y="1066"/>
                  </a:lnTo>
                  <a:lnTo>
                    <a:pt x="220" y="1063"/>
                  </a:lnTo>
                  <a:lnTo>
                    <a:pt x="227" y="1059"/>
                  </a:lnTo>
                  <a:lnTo>
                    <a:pt x="235" y="1059"/>
                  </a:lnTo>
                  <a:close/>
                  <a:moveTo>
                    <a:pt x="141" y="885"/>
                  </a:moveTo>
                  <a:lnTo>
                    <a:pt x="160" y="906"/>
                  </a:lnTo>
                  <a:lnTo>
                    <a:pt x="94" y="979"/>
                  </a:lnTo>
                  <a:lnTo>
                    <a:pt x="76" y="958"/>
                  </a:lnTo>
                  <a:lnTo>
                    <a:pt x="141" y="885"/>
                  </a:lnTo>
                  <a:close/>
                  <a:moveTo>
                    <a:pt x="435" y="884"/>
                  </a:moveTo>
                  <a:lnTo>
                    <a:pt x="501" y="957"/>
                  </a:lnTo>
                  <a:lnTo>
                    <a:pt x="482" y="977"/>
                  </a:lnTo>
                  <a:lnTo>
                    <a:pt x="416" y="904"/>
                  </a:lnTo>
                  <a:lnTo>
                    <a:pt x="435" y="884"/>
                  </a:lnTo>
                  <a:close/>
                  <a:moveTo>
                    <a:pt x="94" y="730"/>
                  </a:moveTo>
                  <a:lnTo>
                    <a:pt x="94" y="760"/>
                  </a:lnTo>
                  <a:lnTo>
                    <a:pt x="0" y="760"/>
                  </a:lnTo>
                  <a:lnTo>
                    <a:pt x="0" y="733"/>
                  </a:lnTo>
                  <a:lnTo>
                    <a:pt x="0" y="730"/>
                  </a:lnTo>
                  <a:lnTo>
                    <a:pt x="94" y="730"/>
                  </a:lnTo>
                  <a:close/>
                  <a:moveTo>
                    <a:pt x="576" y="729"/>
                  </a:moveTo>
                  <a:lnTo>
                    <a:pt x="576" y="759"/>
                  </a:lnTo>
                  <a:lnTo>
                    <a:pt x="482" y="759"/>
                  </a:lnTo>
                  <a:lnTo>
                    <a:pt x="482" y="729"/>
                  </a:lnTo>
                  <a:lnTo>
                    <a:pt x="576" y="729"/>
                  </a:lnTo>
                  <a:close/>
                  <a:moveTo>
                    <a:pt x="285" y="603"/>
                  </a:moveTo>
                  <a:lnTo>
                    <a:pt x="259" y="607"/>
                  </a:lnTo>
                  <a:lnTo>
                    <a:pt x="232" y="615"/>
                  </a:lnTo>
                  <a:lnTo>
                    <a:pt x="208" y="627"/>
                  </a:lnTo>
                  <a:lnTo>
                    <a:pt x="187" y="645"/>
                  </a:lnTo>
                  <a:lnTo>
                    <a:pt x="170" y="665"/>
                  </a:lnTo>
                  <a:lnTo>
                    <a:pt x="157" y="691"/>
                  </a:lnTo>
                  <a:lnTo>
                    <a:pt x="149" y="716"/>
                  </a:lnTo>
                  <a:lnTo>
                    <a:pt x="146" y="743"/>
                  </a:lnTo>
                  <a:lnTo>
                    <a:pt x="149" y="771"/>
                  </a:lnTo>
                  <a:lnTo>
                    <a:pt x="157" y="798"/>
                  </a:lnTo>
                  <a:lnTo>
                    <a:pt x="171" y="822"/>
                  </a:lnTo>
                  <a:lnTo>
                    <a:pt x="189" y="844"/>
                  </a:lnTo>
                  <a:lnTo>
                    <a:pt x="211" y="862"/>
                  </a:lnTo>
                  <a:lnTo>
                    <a:pt x="216" y="865"/>
                  </a:lnTo>
                  <a:lnTo>
                    <a:pt x="225" y="873"/>
                  </a:lnTo>
                  <a:lnTo>
                    <a:pt x="232" y="884"/>
                  </a:lnTo>
                  <a:lnTo>
                    <a:pt x="233" y="896"/>
                  </a:lnTo>
                  <a:lnTo>
                    <a:pt x="233" y="1012"/>
                  </a:lnTo>
                  <a:lnTo>
                    <a:pt x="333" y="1012"/>
                  </a:lnTo>
                  <a:lnTo>
                    <a:pt x="333" y="898"/>
                  </a:lnTo>
                  <a:lnTo>
                    <a:pt x="335" y="885"/>
                  </a:lnTo>
                  <a:lnTo>
                    <a:pt x="341" y="874"/>
                  </a:lnTo>
                  <a:lnTo>
                    <a:pt x="350" y="866"/>
                  </a:lnTo>
                  <a:lnTo>
                    <a:pt x="355" y="863"/>
                  </a:lnTo>
                  <a:lnTo>
                    <a:pt x="379" y="846"/>
                  </a:lnTo>
                  <a:lnTo>
                    <a:pt x="398" y="824"/>
                  </a:lnTo>
                  <a:lnTo>
                    <a:pt x="412" y="800"/>
                  </a:lnTo>
                  <a:lnTo>
                    <a:pt x="420" y="773"/>
                  </a:lnTo>
                  <a:lnTo>
                    <a:pt x="423" y="743"/>
                  </a:lnTo>
                  <a:lnTo>
                    <a:pt x="420" y="716"/>
                  </a:lnTo>
                  <a:lnTo>
                    <a:pt x="412" y="691"/>
                  </a:lnTo>
                  <a:lnTo>
                    <a:pt x="400" y="665"/>
                  </a:lnTo>
                  <a:lnTo>
                    <a:pt x="382" y="645"/>
                  </a:lnTo>
                  <a:lnTo>
                    <a:pt x="362" y="627"/>
                  </a:lnTo>
                  <a:lnTo>
                    <a:pt x="338" y="615"/>
                  </a:lnTo>
                  <a:lnTo>
                    <a:pt x="312" y="607"/>
                  </a:lnTo>
                  <a:lnTo>
                    <a:pt x="285" y="603"/>
                  </a:lnTo>
                  <a:close/>
                  <a:moveTo>
                    <a:pt x="285" y="564"/>
                  </a:moveTo>
                  <a:lnTo>
                    <a:pt x="320" y="567"/>
                  </a:lnTo>
                  <a:lnTo>
                    <a:pt x="352" y="578"/>
                  </a:lnTo>
                  <a:lnTo>
                    <a:pt x="384" y="594"/>
                  </a:lnTo>
                  <a:lnTo>
                    <a:pt x="411" y="616"/>
                  </a:lnTo>
                  <a:lnTo>
                    <a:pt x="433" y="643"/>
                  </a:lnTo>
                  <a:lnTo>
                    <a:pt x="449" y="675"/>
                  </a:lnTo>
                  <a:lnTo>
                    <a:pt x="458" y="708"/>
                  </a:lnTo>
                  <a:lnTo>
                    <a:pt x="463" y="743"/>
                  </a:lnTo>
                  <a:lnTo>
                    <a:pt x="458" y="781"/>
                  </a:lnTo>
                  <a:lnTo>
                    <a:pt x="447" y="816"/>
                  </a:lnTo>
                  <a:lnTo>
                    <a:pt x="430" y="847"/>
                  </a:lnTo>
                  <a:lnTo>
                    <a:pt x="406" y="874"/>
                  </a:lnTo>
                  <a:lnTo>
                    <a:pt x="376" y="898"/>
                  </a:lnTo>
                  <a:lnTo>
                    <a:pt x="374" y="898"/>
                  </a:lnTo>
                  <a:lnTo>
                    <a:pt x="373" y="900"/>
                  </a:lnTo>
                  <a:lnTo>
                    <a:pt x="373" y="1018"/>
                  </a:lnTo>
                  <a:lnTo>
                    <a:pt x="368" y="1036"/>
                  </a:lnTo>
                  <a:lnTo>
                    <a:pt x="357" y="1047"/>
                  </a:lnTo>
                  <a:lnTo>
                    <a:pt x="341" y="1052"/>
                  </a:lnTo>
                  <a:lnTo>
                    <a:pt x="225" y="1052"/>
                  </a:lnTo>
                  <a:lnTo>
                    <a:pt x="209" y="1047"/>
                  </a:lnTo>
                  <a:lnTo>
                    <a:pt x="198" y="1036"/>
                  </a:lnTo>
                  <a:lnTo>
                    <a:pt x="193" y="1018"/>
                  </a:lnTo>
                  <a:lnTo>
                    <a:pt x="193" y="898"/>
                  </a:lnTo>
                  <a:lnTo>
                    <a:pt x="192" y="896"/>
                  </a:lnTo>
                  <a:lnTo>
                    <a:pt x="190" y="895"/>
                  </a:lnTo>
                  <a:lnTo>
                    <a:pt x="162" y="873"/>
                  </a:lnTo>
                  <a:lnTo>
                    <a:pt x="138" y="846"/>
                  </a:lnTo>
                  <a:lnTo>
                    <a:pt x="122" y="814"/>
                  </a:lnTo>
                  <a:lnTo>
                    <a:pt x="111" y="779"/>
                  </a:lnTo>
                  <a:lnTo>
                    <a:pt x="108" y="743"/>
                  </a:lnTo>
                  <a:lnTo>
                    <a:pt x="113" y="702"/>
                  </a:lnTo>
                  <a:lnTo>
                    <a:pt x="125" y="664"/>
                  </a:lnTo>
                  <a:lnTo>
                    <a:pt x="146" y="630"/>
                  </a:lnTo>
                  <a:lnTo>
                    <a:pt x="174" y="603"/>
                  </a:lnTo>
                  <a:lnTo>
                    <a:pt x="206" y="581"/>
                  </a:lnTo>
                  <a:lnTo>
                    <a:pt x="244" y="569"/>
                  </a:lnTo>
                  <a:lnTo>
                    <a:pt x="285" y="564"/>
                  </a:lnTo>
                  <a:close/>
                  <a:moveTo>
                    <a:pt x="94" y="512"/>
                  </a:moveTo>
                  <a:lnTo>
                    <a:pt x="160" y="584"/>
                  </a:lnTo>
                  <a:lnTo>
                    <a:pt x="141" y="605"/>
                  </a:lnTo>
                  <a:lnTo>
                    <a:pt x="75" y="532"/>
                  </a:lnTo>
                  <a:lnTo>
                    <a:pt x="94" y="512"/>
                  </a:lnTo>
                  <a:close/>
                  <a:moveTo>
                    <a:pt x="482" y="510"/>
                  </a:moveTo>
                  <a:lnTo>
                    <a:pt x="501" y="531"/>
                  </a:lnTo>
                  <a:lnTo>
                    <a:pt x="435" y="603"/>
                  </a:lnTo>
                  <a:lnTo>
                    <a:pt x="416" y="583"/>
                  </a:lnTo>
                  <a:lnTo>
                    <a:pt x="482" y="510"/>
                  </a:lnTo>
                  <a:close/>
                  <a:moveTo>
                    <a:pt x="301" y="428"/>
                  </a:moveTo>
                  <a:lnTo>
                    <a:pt x="301" y="532"/>
                  </a:lnTo>
                  <a:lnTo>
                    <a:pt x="274" y="532"/>
                  </a:lnTo>
                  <a:lnTo>
                    <a:pt x="274" y="429"/>
                  </a:lnTo>
                  <a:lnTo>
                    <a:pt x="301" y="428"/>
                  </a:lnTo>
                  <a:close/>
                  <a:moveTo>
                    <a:pt x="764" y="273"/>
                  </a:moveTo>
                  <a:lnTo>
                    <a:pt x="798" y="273"/>
                  </a:lnTo>
                  <a:lnTo>
                    <a:pt x="815" y="301"/>
                  </a:lnTo>
                  <a:lnTo>
                    <a:pt x="798" y="331"/>
                  </a:lnTo>
                  <a:lnTo>
                    <a:pt x="764" y="331"/>
                  </a:lnTo>
                  <a:lnTo>
                    <a:pt x="747" y="301"/>
                  </a:lnTo>
                  <a:lnTo>
                    <a:pt x="764" y="273"/>
                  </a:lnTo>
                  <a:close/>
                  <a:moveTo>
                    <a:pt x="918" y="257"/>
                  </a:moveTo>
                  <a:lnTo>
                    <a:pt x="937" y="257"/>
                  </a:lnTo>
                  <a:lnTo>
                    <a:pt x="955" y="265"/>
                  </a:lnTo>
                  <a:lnTo>
                    <a:pt x="967" y="277"/>
                  </a:lnTo>
                  <a:lnTo>
                    <a:pt x="974" y="295"/>
                  </a:lnTo>
                  <a:lnTo>
                    <a:pt x="1061" y="743"/>
                  </a:lnTo>
                  <a:lnTo>
                    <a:pt x="1061" y="762"/>
                  </a:lnTo>
                  <a:lnTo>
                    <a:pt x="1053" y="778"/>
                  </a:lnTo>
                  <a:lnTo>
                    <a:pt x="1040" y="790"/>
                  </a:lnTo>
                  <a:lnTo>
                    <a:pt x="1023" y="798"/>
                  </a:lnTo>
                  <a:lnTo>
                    <a:pt x="1004" y="798"/>
                  </a:lnTo>
                  <a:lnTo>
                    <a:pt x="986" y="790"/>
                  </a:lnTo>
                  <a:lnTo>
                    <a:pt x="974" y="778"/>
                  </a:lnTo>
                  <a:lnTo>
                    <a:pt x="967" y="760"/>
                  </a:lnTo>
                  <a:lnTo>
                    <a:pt x="936" y="602"/>
                  </a:lnTo>
                  <a:lnTo>
                    <a:pt x="936" y="1297"/>
                  </a:lnTo>
                  <a:lnTo>
                    <a:pt x="823" y="881"/>
                  </a:lnTo>
                  <a:lnTo>
                    <a:pt x="763" y="881"/>
                  </a:lnTo>
                  <a:lnTo>
                    <a:pt x="630" y="1297"/>
                  </a:lnTo>
                  <a:lnTo>
                    <a:pt x="630" y="355"/>
                  </a:lnTo>
                  <a:lnTo>
                    <a:pt x="268" y="355"/>
                  </a:lnTo>
                  <a:lnTo>
                    <a:pt x="249" y="352"/>
                  </a:lnTo>
                  <a:lnTo>
                    <a:pt x="233" y="341"/>
                  </a:lnTo>
                  <a:lnTo>
                    <a:pt x="224" y="326"/>
                  </a:lnTo>
                  <a:lnTo>
                    <a:pt x="219" y="307"/>
                  </a:lnTo>
                  <a:lnTo>
                    <a:pt x="224" y="288"/>
                  </a:lnTo>
                  <a:lnTo>
                    <a:pt x="233" y="274"/>
                  </a:lnTo>
                  <a:lnTo>
                    <a:pt x="249" y="263"/>
                  </a:lnTo>
                  <a:lnTo>
                    <a:pt x="268" y="260"/>
                  </a:lnTo>
                  <a:lnTo>
                    <a:pt x="630" y="260"/>
                  </a:lnTo>
                  <a:lnTo>
                    <a:pt x="630" y="258"/>
                  </a:lnTo>
                  <a:lnTo>
                    <a:pt x="706" y="258"/>
                  </a:lnTo>
                  <a:lnTo>
                    <a:pt x="761" y="417"/>
                  </a:lnTo>
                  <a:lnTo>
                    <a:pt x="768" y="337"/>
                  </a:lnTo>
                  <a:lnTo>
                    <a:pt x="799" y="337"/>
                  </a:lnTo>
                  <a:lnTo>
                    <a:pt x="806" y="406"/>
                  </a:lnTo>
                  <a:lnTo>
                    <a:pt x="848" y="258"/>
                  </a:lnTo>
                  <a:lnTo>
                    <a:pt x="912" y="258"/>
                  </a:lnTo>
                  <a:lnTo>
                    <a:pt x="918" y="257"/>
                  </a:lnTo>
                  <a:close/>
                  <a:moveTo>
                    <a:pt x="766" y="0"/>
                  </a:moveTo>
                  <a:lnTo>
                    <a:pt x="796" y="5"/>
                  </a:lnTo>
                  <a:lnTo>
                    <a:pt x="825" y="18"/>
                  </a:lnTo>
                  <a:lnTo>
                    <a:pt x="848" y="38"/>
                  </a:lnTo>
                  <a:lnTo>
                    <a:pt x="866" y="65"/>
                  </a:lnTo>
                  <a:lnTo>
                    <a:pt x="877" y="97"/>
                  </a:lnTo>
                  <a:lnTo>
                    <a:pt x="882" y="132"/>
                  </a:lnTo>
                  <a:lnTo>
                    <a:pt x="877" y="168"/>
                  </a:lnTo>
                  <a:lnTo>
                    <a:pt x="866" y="198"/>
                  </a:lnTo>
                  <a:lnTo>
                    <a:pt x="848" y="225"/>
                  </a:lnTo>
                  <a:lnTo>
                    <a:pt x="825" y="246"/>
                  </a:lnTo>
                  <a:lnTo>
                    <a:pt x="796" y="260"/>
                  </a:lnTo>
                  <a:lnTo>
                    <a:pt x="766" y="265"/>
                  </a:lnTo>
                  <a:lnTo>
                    <a:pt x="734" y="260"/>
                  </a:lnTo>
                  <a:lnTo>
                    <a:pt x="707" y="246"/>
                  </a:lnTo>
                  <a:lnTo>
                    <a:pt x="684" y="225"/>
                  </a:lnTo>
                  <a:lnTo>
                    <a:pt x="666" y="198"/>
                  </a:lnTo>
                  <a:lnTo>
                    <a:pt x="653" y="168"/>
                  </a:lnTo>
                  <a:lnTo>
                    <a:pt x="650" y="132"/>
                  </a:lnTo>
                  <a:lnTo>
                    <a:pt x="653" y="97"/>
                  </a:lnTo>
                  <a:lnTo>
                    <a:pt x="666" y="65"/>
                  </a:lnTo>
                  <a:lnTo>
                    <a:pt x="684" y="38"/>
                  </a:lnTo>
                  <a:lnTo>
                    <a:pt x="707" y="18"/>
                  </a:lnTo>
                  <a:lnTo>
                    <a:pt x="734" y="5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58" name="Subtitle 2"/>
            <p:cNvSpPr txBox="1"/>
            <p:nvPr/>
          </p:nvSpPr>
          <p:spPr bwMode="auto">
            <a:xfrm>
              <a:off x="1525925" y="2388817"/>
              <a:ext cx="1307962" cy="92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12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1087755" indent="-285750" defTabSz="108712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2174875" indent="-228600" defTabSz="108712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3262630" indent="-228600" defTabSz="108712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4349750" indent="-228600" defTabSz="108712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48069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52641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57213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61785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SaaS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部署，注册即用。功能模块设计简洁，业务人员可以轻松使用产品。</a:t>
              </a:r>
              <a:endParaRPr lang="zh-CN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792361" y="2124451"/>
            <a:ext cx="2319684" cy="3479526"/>
            <a:chOff x="4623197" y="1406129"/>
            <a:chExt cx="1524000" cy="2286000"/>
          </a:xfrm>
        </p:grpSpPr>
        <p:sp>
          <p:nvSpPr>
            <p:cNvPr id="65" name="Rounded Rectangle 31"/>
            <p:cNvSpPr>
              <a:spLocks noChangeArrowheads="1"/>
            </p:cNvSpPr>
            <p:nvPr/>
          </p:nvSpPr>
          <p:spPr bwMode="auto">
            <a:xfrm>
              <a:off x="4623197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Rounded Rectangle 11"/>
            <p:cNvSpPr>
              <a:spLocks noChangeArrowheads="1"/>
            </p:cNvSpPr>
            <p:nvPr/>
          </p:nvSpPr>
          <p:spPr bwMode="auto">
            <a:xfrm>
              <a:off x="4623197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3398DB">
                <a:alpha val="7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8"/>
            <p:cNvSpPr>
              <a:spLocks noEditPoints="1"/>
            </p:cNvSpPr>
            <p:nvPr/>
          </p:nvSpPr>
          <p:spPr bwMode="auto">
            <a:xfrm>
              <a:off x="5133975" y="1676401"/>
              <a:ext cx="501254" cy="383381"/>
            </a:xfrm>
            <a:custGeom>
              <a:avLst/>
              <a:gdLst>
                <a:gd name="T0" fmla="*/ 148640 w 1232"/>
                <a:gd name="T1" fmla="*/ 436448 h 944"/>
                <a:gd name="T2" fmla="*/ 193124 w 1232"/>
                <a:gd name="T3" fmla="*/ 439156 h 944"/>
                <a:gd name="T4" fmla="*/ 250084 w 1232"/>
                <a:gd name="T5" fmla="*/ 428867 h 944"/>
                <a:gd name="T6" fmla="*/ 249542 w 1232"/>
                <a:gd name="T7" fmla="*/ 360097 h 944"/>
                <a:gd name="T8" fmla="*/ 310300 w 1232"/>
                <a:gd name="T9" fmla="*/ 307571 h 944"/>
                <a:gd name="T10" fmla="*/ 206143 w 1232"/>
                <a:gd name="T11" fmla="*/ 367136 h 944"/>
                <a:gd name="T12" fmla="*/ 249542 w 1232"/>
                <a:gd name="T13" fmla="*/ 307571 h 944"/>
                <a:gd name="T14" fmla="*/ 133993 w 1232"/>
                <a:gd name="T15" fmla="*/ 344393 h 944"/>
                <a:gd name="T16" fmla="*/ 170339 w 1232"/>
                <a:gd name="T17" fmla="*/ 307571 h 944"/>
                <a:gd name="T18" fmla="*/ 91679 w 1232"/>
                <a:gd name="T19" fmla="*/ 346559 h 944"/>
                <a:gd name="T20" fmla="*/ 89510 w 1232"/>
                <a:gd name="T21" fmla="*/ 307571 h 944"/>
                <a:gd name="T22" fmla="*/ 292398 w 1232"/>
                <a:gd name="T23" fmla="*/ 511175 h 944"/>
                <a:gd name="T24" fmla="*/ 355326 w 1232"/>
                <a:gd name="T25" fmla="*/ 355765 h 944"/>
                <a:gd name="T26" fmla="*/ 379195 w 1232"/>
                <a:gd name="T27" fmla="*/ 319484 h 944"/>
                <a:gd name="T28" fmla="*/ 393842 w 1232"/>
                <a:gd name="T29" fmla="*/ 283745 h 944"/>
                <a:gd name="T30" fmla="*/ 324947 w 1232"/>
                <a:gd name="T31" fmla="*/ 284828 h 944"/>
                <a:gd name="T32" fmla="*/ 288058 w 1232"/>
                <a:gd name="T33" fmla="*/ 229596 h 944"/>
                <a:gd name="T34" fmla="*/ 261476 w 1232"/>
                <a:gd name="T35" fmla="*/ 257753 h 944"/>
                <a:gd name="T36" fmla="*/ 103072 w 1232"/>
                <a:gd name="T37" fmla="*/ 257753 h 944"/>
                <a:gd name="T38" fmla="*/ 100359 w 1232"/>
                <a:gd name="T39" fmla="*/ 229596 h 944"/>
                <a:gd name="T40" fmla="*/ 82457 w 1232"/>
                <a:gd name="T41" fmla="*/ 284828 h 944"/>
                <a:gd name="T42" fmla="*/ 281006 w 1232"/>
                <a:gd name="T43" fmla="*/ 151620 h 944"/>
                <a:gd name="T44" fmla="*/ 336881 w 1232"/>
                <a:gd name="T45" fmla="*/ 187900 h 944"/>
                <a:gd name="T46" fmla="*/ 193124 w 1232"/>
                <a:gd name="T47" fmla="*/ 151620 h 944"/>
                <a:gd name="T48" fmla="*/ 256052 w 1232"/>
                <a:gd name="T49" fmla="*/ 151620 h 944"/>
                <a:gd name="T50" fmla="*/ 100359 w 1232"/>
                <a:gd name="T51" fmla="*/ 206311 h 944"/>
                <a:gd name="T52" fmla="*/ 38516 w 1232"/>
                <a:gd name="T53" fmla="*/ 151620 h 944"/>
                <a:gd name="T54" fmla="*/ 75405 w 1232"/>
                <a:gd name="T55" fmla="*/ 206311 h 944"/>
                <a:gd name="T56" fmla="*/ 423136 w 1232"/>
                <a:gd name="T57" fmla="*/ 130501 h 944"/>
                <a:gd name="T58" fmla="*/ 423136 w 1232"/>
                <a:gd name="T59" fmla="*/ 130501 h 944"/>
                <a:gd name="T60" fmla="*/ 274496 w 1232"/>
                <a:gd name="T61" fmla="*/ 128335 h 944"/>
                <a:gd name="T62" fmla="*/ 266359 w 1232"/>
                <a:gd name="T63" fmla="*/ 86640 h 944"/>
                <a:gd name="T64" fmla="*/ 80830 w 1232"/>
                <a:gd name="T65" fmla="*/ 98553 h 944"/>
                <a:gd name="T66" fmla="*/ 97104 w 1232"/>
                <a:gd name="T67" fmla="*/ 108841 h 944"/>
                <a:gd name="T68" fmla="*/ 193124 w 1232"/>
                <a:gd name="T69" fmla="*/ 128335 h 944"/>
                <a:gd name="T70" fmla="*/ 219163 w 1232"/>
                <a:gd name="T71" fmla="*/ 79059 h 944"/>
                <a:gd name="T72" fmla="*/ 157320 w 1232"/>
                <a:gd name="T73" fmla="*/ 69312 h 944"/>
                <a:gd name="T74" fmla="*/ 115006 w 1232"/>
                <a:gd name="T75" fmla="*/ 128335 h 944"/>
                <a:gd name="T76" fmla="*/ 193124 w 1232"/>
                <a:gd name="T77" fmla="*/ 36822 h 944"/>
                <a:gd name="T78" fmla="*/ 267444 w 1232"/>
                <a:gd name="T79" fmla="*/ 58482 h 944"/>
                <a:gd name="T80" fmla="*/ 339594 w 1232"/>
                <a:gd name="T81" fmla="*/ 128335 h 944"/>
                <a:gd name="T82" fmla="*/ 351528 w 1232"/>
                <a:gd name="T83" fmla="*/ 151620 h 944"/>
                <a:gd name="T84" fmla="*/ 364548 w 1232"/>
                <a:gd name="T85" fmla="*/ 229596 h 944"/>
                <a:gd name="T86" fmla="*/ 352613 w 1232"/>
                <a:gd name="T87" fmla="*/ 284828 h 944"/>
                <a:gd name="T88" fmla="*/ 324947 w 1232"/>
                <a:gd name="T89" fmla="*/ 329773 h 944"/>
                <a:gd name="T90" fmla="*/ 244117 w 1232"/>
                <a:gd name="T91" fmla="*/ 388255 h 944"/>
                <a:gd name="T92" fmla="*/ 170339 w 1232"/>
                <a:gd name="T93" fmla="*/ 399626 h 944"/>
                <a:gd name="T94" fmla="*/ 97104 w 1232"/>
                <a:gd name="T95" fmla="*/ 377966 h 944"/>
                <a:gd name="T96" fmla="*/ 23869 w 1232"/>
                <a:gd name="T97" fmla="*/ 307571 h 944"/>
                <a:gd name="T98" fmla="*/ 12477 w 1232"/>
                <a:gd name="T99" fmla="*/ 284828 h 944"/>
                <a:gd name="T100" fmla="*/ 0 w 1232"/>
                <a:gd name="T101" fmla="*/ 206311 h 944"/>
                <a:gd name="T102" fmla="*/ 10850 w 1232"/>
                <a:gd name="T103" fmla="*/ 151620 h 944"/>
                <a:gd name="T104" fmla="*/ 38516 w 1232"/>
                <a:gd name="T105" fmla="*/ 107217 h 944"/>
                <a:gd name="T106" fmla="*/ 120431 w 1232"/>
                <a:gd name="T107" fmla="*/ 48193 h 944"/>
                <a:gd name="T108" fmla="*/ 566894 w 1232"/>
                <a:gd name="T109" fmla="*/ 0 h 944"/>
                <a:gd name="T110" fmla="*/ 566894 w 1232"/>
                <a:gd name="T111" fmla="*/ 0 h 9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32" h="944">
                  <a:moveTo>
                    <a:pt x="461" y="792"/>
                  </a:moveTo>
                  <a:lnTo>
                    <a:pt x="461" y="944"/>
                  </a:lnTo>
                  <a:lnTo>
                    <a:pt x="274" y="944"/>
                  </a:lnTo>
                  <a:lnTo>
                    <a:pt x="274" y="806"/>
                  </a:lnTo>
                  <a:lnTo>
                    <a:pt x="295" y="809"/>
                  </a:lnTo>
                  <a:lnTo>
                    <a:pt x="304" y="811"/>
                  </a:lnTo>
                  <a:lnTo>
                    <a:pt x="314" y="811"/>
                  </a:lnTo>
                  <a:lnTo>
                    <a:pt x="356" y="811"/>
                  </a:lnTo>
                  <a:lnTo>
                    <a:pt x="368" y="811"/>
                  </a:lnTo>
                  <a:lnTo>
                    <a:pt x="377" y="809"/>
                  </a:lnTo>
                  <a:lnTo>
                    <a:pt x="420" y="803"/>
                  </a:lnTo>
                  <a:lnTo>
                    <a:pt x="461" y="792"/>
                  </a:lnTo>
                  <a:close/>
                  <a:moveTo>
                    <a:pt x="506" y="568"/>
                  </a:moveTo>
                  <a:lnTo>
                    <a:pt x="493" y="605"/>
                  </a:lnTo>
                  <a:lnTo>
                    <a:pt x="477" y="636"/>
                  </a:lnTo>
                  <a:lnTo>
                    <a:pt x="460" y="665"/>
                  </a:lnTo>
                  <a:lnTo>
                    <a:pt x="491" y="646"/>
                  </a:lnTo>
                  <a:lnTo>
                    <a:pt x="521" y="624"/>
                  </a:lnTo>
                  <a:lnTo>
                    <a:pt x="548" y="598"/>
                  </a:lnTo>
                  <a:lnTo>
                    <a:pt x="572" y="568"/>
                  </a:lnTo>
                  <a:lnTo>
                    <a:pt x="506" y="568"/>
                  </a:lnTo>
                  <a:close/>
                  <a:moveTo>
                    <a:pt x="356" y="568"/>
                  </a:moveTo>
                  <a:lnTo>
                    <a:pt x="356" y="689"/>
                  </a:lnTo>
                  <a:lnTo>
                    <a:pt x="380" y="678"/>
                  </a:lnTo>
                  <a:lnTo>
                    <a:pt x="404" y="660"/>
                  </a:lnTo>
                  <a:lnTo>
                    <a:pt x="425" y="636"/>
                  </a:lnTo>
                  <a:lnTo>
                    <a:pt x="444" y="605"/>
                  </a:lnTo>
                  <a:lnTo>
                    <a:pt x="460" y="568"/>
                  </a:lnTo>
                  <a:lnTo>
                    <a:pt x="356" y="568"/>
                  </a:lnTo>
                  <a:close/>
                  <a:moveTo>
                    <a:pt x="212" y="568"/>
                  </a:moveTo>
                  <a:lnTo>
                    <a:pt x="228" y="605"/>
                  </a:lnTo>
                  <a:lnTo>
                    <a:pt x="247" y="636"/>
                  </a:lnTo>
                  <a:lnTo>
                    <a:pt x="268" y="660"/>
                  </a:lnTo>
                  <a:lnTo>
                    <a:pt x="290" y="678"/>
                  </a:lnTo>
                  <a:lnTo>
                    <a:pt x="314" y="689"/>
                  </a:lnTo>
                  <a:lnTo>
                    <a:pt x="314" y="568"/>
                  </a:lnTo>
                  <a:lnTo>
                    <a:pt x="212" y="568"/>
                  </a:lnTo>
                  <a:close/>
                  <a:moveTo>
                    <a:pt x="98" y="568"/>
                  </a:moveTo>
                  <a:lnTo>
                    <a:pt x="131" y="608"/>
                  </a:lnTo>
                  <a:lnTo>
                    <a:pt x="169" y="640"/>
                  </a:lnTo>
                  <a:lnTo>
                    <a:pt x="212" y="665"/>
                  </a:lnTo>
                  <a:lnTo>
                    <a:pt x="195" y="636"/>
                  </a:lnTo>
                  <a:lnTo>
                    <a:pt x="179" y="605"/>
                  </a:lnTo>
                  <a:lnTo>
                    <a:pt x="165" y="568"/>
                  </a:lnTo>
                  <a:lnTo>
                    <a:pt x="98" y="568"/>
                  </a:lnTo>
                  <a:close/>
                  <a:moveTo>
                    <a:pt x="726" y="524"/>
                  </a:moveTo>
                  <a:lnTo>
                    <a:pt x="726" y="944"/>
                  </a:lnTo>
                  <a:lnTo>
                    <a:pt x="539" y="944"/>
                  </a:lnTo>
                  <a:lnTo>
                    <a:pt x="539" y="757"/>
                  </a:lnTo>
                  <a:lnTo>
                    <a:pt x="582" y="728"/>
                  </a:lnTo>
                  <a:lnTo>
                    <a:pt x="620" y="695"/>
                  </a:lnTo>
                  <a:lnTo>
                    <a:pt x="655" y="657"/>
                  </a:lnTo>
                  <a:lnTo>
                    <a:pt x="685" y="616"/>
                  </a:lnTo>
                  <a:lnTo>
                    <a:pt x="688" y="609"/>
                  </a:lnTo>
                  <a:lnTo>
                    <a:pt x="693" y="603"/>
                  </a:lnTo>
                  <a:lnTo>
                    <a:pt x="699" y="590"/>
                  </a:lnTo>
                  <a:lnTo>
                    <a:pt x="715" y="559"/>
                  </a:lnTo>
                  <a:lnTo>
                    <a:pt x="720" y="546"/>
                  </a:lnTo>
                  <a:lnTo>
                    <a:pt x="723" y="533"/>
                  </a:lnTo>
                  <a:lnTo>
                    <a:pt x="726" y="524"/>
                  </a:lnTo>
                  <a:close/>
                  <a:moveTo>
                    <a:pt x="531" y="424"/>
                  </a:moveTo>
                  <a:lnTo>
                    <a:pt x="528" y="476"/>
                  </a:lnTo>
                  <a:lnTo>
                    <a:pt x="518" y="526"/>
                  </a:lnTo>
                  <a:lnTo>
                    <a:pt x="599" y="526"/>
                  </a:lnTo>
                  <a:lnTo>
                    <a:pt x="612" y="492"/>
                  </a:lnTo>
                  <a:lnTo>
                    <a:pt x="621" y="459"/>
                  </a:lnTo>
                  <a:lnTo>
                    <a:pt x="626" y="424"/>
                  </a:lnTo>
                  <a:lnTo>
                    <a:pt x="531" y="424"/>
                  </a:lnTo>
                  <a:close/>
                  <a:moveTo>
                    <a:pt x="356" y="424"/>
                  </a:moveTo>
                  <a:lnTo>
                    <a:pt x="356" y="526"/>
                  </a:lnTo>
                  <a:lnTo>
                    <a:pt x="472" y="526"/>
                  </a:lnTo>
                  <a:lnTo>
                    <a:pt x="482" y="476"/>
                  </a:lnTo>
                  <a:lnTo>
                    <a:pt x="485" y="424"/>
                  </a:lnTo>
                  <a:lnTo>
                    <a:pt x="356" y="424"/>
                  </a:lnTo>
                  <a:close/>
                  <a:moveTo>
                    <a:pt x="185" y="424"/>
                  </a:moveTo>
                  <a:lnTo>
                    <a:pt x="190" y="476"/>
                  </a:lnTo>
                  <a:lnTo>
                    <a:pt x="199" y="526"/>
                  </a:lnTo>
                  <a:lnTo>
                    <a:pt x="314" y="526"/>
                  </a:lnTo>
                  <a:lnTo>
                    <a:pt x="314" y="424"/>
                  </a:lnTo>
                  <a:lnTo>
                    <a:pt x="185" y="424"/>
                  </a:lnTo>
                  <a:close/>
                  <a:moveTo>
                    <a:pt x="46" y="424"/>
                  </a:moveTo>
                  <a:lnTo>
                    <a:pt x="54" y="476"/>
                  </a:lnTo>
                  <a:lnTo>
                    <a:pt x="71" y="526"/>
                  </a:lnTo>
                  <a:lnTo>
                    <a:pt x="152" y="526"/>
                  </a:lnTo>
                  <a:lnTo>
                    <a:pt x="144" y="476"/>
                  </a:lnTo>
                  <a:lnTo>
                    <a:pt x="139" y="424"/>
                  </a:lnTo>
                  <a:lnTo>
                    <a:pt x="46" y="424"/>
                  </a:lnTo>
                  <a:close/>
                  <a:moveTo>
                    <a:pt x="518" y="280"/>
                  </a:moveTo>
                  <a:lnTo>
                    <a:pt x="528" y="329"/>
                  </a:lnTo>
                  <a:lnTo>
                    <a:pt x="531" y="381"/>
                  </a:lnTo>
                  <a:lnTo>
                    <a:pt x="626" y="381"/>
                  </a:lnTo>
                  <a:lnTo>
                    <a:pt x="621" y="347"/>
                  </a:lnTo>
                  <a:lnTo>
                    <a:pt x="612" y="313"/>
                  </a:lnTo>
                  <a:lnTo>
                    <a:pt x="599" y="280"/>
                  </a:lnTo>
                  <a:lnTo>
                    <a:pt x="518" y="280"/>
                  </a:lnTo>
                  <a:close/>
                  <a:moveTo>
                    <a:pt x="356" y="280"/>
                  </a:moveTo>
                  <a:lnTo>
                    <a:pt x="356" y="381"/>
                  </a:lnTo>
                  <a:lnTo>
                    <a:pt x="485" y="381"/>
                  </a:lnTo>
                  <a:lnTo>
                    <a:pt x="482" y="329"/>
                  </a:lnTo>
                  <a:lnTo>
                    <a:pt x="472" y="280"/>
                  </a:lnTo>
                  <a:lnTo>
                    <a:pt x="356" y="280"/>
                  </a:lnTo>
                  <a:close/>
                  <a:moveTo>
                    <a:pt x="199" y="280"/>
                  </a:moveTo>
                  <a:lnTo>
                    <a:pt x="190" y="329"/>
                  </a:lnTo>
                  <a:lnTo>
                    <a:pt x="185" y="381"/>
                  </a:lnTo>
                  <a:lnTo>
                    <a:pt x="314" y="381"/>
                  </a:lnTo>
                  <a:lnTo>
                    <a:pt x="314" y="280"/>
                  </a:lnTo>
                  <a:lnTo>
                    <a:pt x="199" y="280"/>
                  </a:lnTo>
                  <a:close/>
                  <a:moveTo>
                    <a:pt x="71" y="280"/>
                  </a:moveTo>
                  <a:lnTo>
                    <a:pt x="58" y="313"/>
                  </a:lnTo>
                  <a:lnTo>
                    <a:pt x="50" y="347"/>
                  </a:lnTo>
                  <a:lnTo>
                    <a:pt x="46" y="381"/>
                  </a:lnTo>
                  <a:lnTo>
                    <a:pt x="139" y="381"/>
                  </a:lnTo>
                  <a:lnTo>
                    <a:pt x="144" y="329"/>
                  </a:lnTo>
                  <a:lnTo>
                    <a:pt x="152" y="280"/>
                  </a:lnTo>
                  <a:lnTo>
                    <a:pt x="71" y="280"/>
                  </a:lnTo>
                  <a:close/>
                  <a:moveTo>
                    <a:pt x="780" y="241"/>
                  </a:moveTo>
                  <a:lnTo>
                    <a:pt x="967" y="241"/>
                  </a:lnTo>
                  <a:lnTo>
                    <a:pt x="967" y="944"/>
                  </a:lnTo>
                  <a:lnTo>
                    <a:pt x="780" y="944"/>
                  </a:lnTo>
                  <a:lnTo>
                    <a:pt x="780" y="241"/>
                  </a:lnTo>
                  <a:close/>
                  <a:moveTo>
                    <a:pt x="460" y="141"/>
                  </a:moveTo>
                  <a:lnTo>
                    <a:pt x="477" y="169"/>
                  </a:lnTo>
                  <a:lnTo>
                    <a:pt x="493" y="201"/>
                  </a:lnTo>
                  <a:lnTo>
                    <a:pt x="506" y="237"/>
                  </a:lnTo>
                  <a:lnTo>
                    <a:pt x="572" y="237"/>
                  </a:lnTo>
                  <a:lnTo>
                    <a:pt x="548" y="207"/>
                  </a:lnTo>
                  <a:lnTo>
                    <a:pt x="521" y="182"/>
                  </a:lnTo>
                  <a:lnTo>
                    <a:pt x="491" y="160"/>
                  </a:lnTo>
                  <a:lnTo>
                    <a:pt x="460" y="141"/>
                  </a:lnTo>
                  <a:close/>
                  <a:moveTo>
                    <a:pt x="212" y="141"/>
                  </a:moveTo>
                  <a:lnTo>
                    <a:pt x="179" y="160"/>
                  </a:lnTo>
                  <a:lnTo>
                    <a:pt x="149" y="182"/>
                  </a:lnTo>
                  <a:lnTo>
                    <a:pt x="122" y="207"/>
                  </a:lnTo>
                  <a:lnTo>
                    <a:pt x="98" y="237"/>
                  </a:lnTo>
                  <a:lnTo>
                    <a:pt x="165" y="237"/>
                  </a:lnTo>
                  <a:lnTo>
                    <a:pt x="179" y="201"/>
                  </a:lnTo>
                  <a:lnTo>
                    <a:pt x="195" y="169"/>
                  </a:lnTo>
                  <a:lnTo>
                    <a:pt x="212" y="141"/>
                  </a:lnTo>
                  <a:close/>
                  <a:moveTo>
                    <a:pt x="356" y="117"/>
                  </a:moveTo>
                  <a:lnTo>
                    <a:pt x="356" y="237"/>
                  </a:lnTo>
                  <a:lnTo>
                    <a:pt x="460" y="237"/>
                  </a:lnTo>
                  <a:lnTo>
                    <a:pt x="444" y="201"/>
                  </a:lnTo>
                  <a:lnTo>
                    <a:pt x="425" y="169"/>
                  </a:lnTo>
                  <a:lnTo>
                    <a:pt x="404" y="146"/>
                  </a:lnTo>
                  <a:lnTo>
                    <a:pt x="380" y="128"/>
                  </a:lnTo>
                  <a:lnTo>
                    <a:pt x="356" y="117"/>
                  </a:lnTo>
                  <a:close/>
                  <a:moveTo>
                    <a:pt x="314" y="117"/>
                  </a:moveTo>
                  <a:lnTo>
                    <a:pt x="290" y="128"/>
                  </a:lnTo>
                  <a:lnTo>
                    <a:pt x="268" y="146"/>
                  </a:lnTo>
                  <a:lnTo>
                    <a:pt x="247" y="169"/>
                  </a:lnTo>
                  <a:lnTo>
                    <a:pt x="228" y="201"/>
                  </a:lnTo>
                  <a:lnTo>
                    <a:pt x="212" y="237"/>
                  </a:lnTo>
                  <a:lnTo>
                    <a:pt x="314" y="237"/>
                  </a:lnTo>
                  <a:lnTo>
                    <a:pt x="314" y="117"/>
                  </a:lnTo>
                  <a:close/>
                  <a:moveTo>
                    <a:pt x="314" y="68"/>
                  </a:moveTo>
                  <a:lnTo>
                    <a:pt x="356" y="68"/>
                  </a:lnTo>
                  <a:lnTo>
                    <a:pt x="356" y="70"/>
                  </a:lnTo>
                  <a:lnTo>
                    <a:pt x="404" y="76"/>
                  </a:lnTo>
                  <a:lnTo>
                    <a:pt x="450" y="89"/>
                  </a:lnTo>
                  <a:lnTo>
                    <a:pt x="493" y="108"/>
                  </a:lnTo>
                  <a:lnTo>
                    <a:pt x="533" y="131"/>
                  </a:lnTo>
                  <a:lnTo>
                    <a:pt x="569" y="161"/>
                  </a:lnTo>
                  <a:lnTo>
                    <a:pt x="599" y="198"/>
                  </a:lnTo>
                  <a:lnTo>
                    <a:pt x="626" y="237"/>
                  </a:lnTo>
                  <a:lnTo>
                    <a:pt x="628" y="237"/>
                  </a:lnTo>
                  <a:lnTo>
                    <a:pt x="634" y="248"/>
                  </a:lnTo>
                  <a:lnTo>
                    <a:pt x="650" y="280"/>
                  </a:lnTo>
                  <a:lnTo>
                    <a:pt x="648" y="280"/>
                  </a:lnTo>
                  <a:lnTo>
                    <a:pt x="663" y="329"/>
                  </a:lnTo>
                  <a:lnTo>
                    <a:pt x="671" y="381"/>
                  </a:lnTo>
                  <a:lnTo>
                    <a:pt x="672" y="381"/>
                  </a:lnTo>
                  <a:lnTo>
                    <a:pt x="672" y="424"/>
                  </a:lnTo>
                  <a:lnTo>
                    <a:pt x="671" y="424"/>
                  </a:lnTo>
                  <a:lnTo>
                    <a:pt x="663" y="476"/>
                  </a:lnTo>
                  <a:lnTo>
                    <a:pt x="648" y="526"/>
                  </a:lnTo>
                  <a:lnTo>
                    <a:pt x="650" y="526"/>
                  </a:lnTo>
                  <a:lnTo>
                    <a:pt x="634" y="557"/>
                  </a:lnTo>
                  <a:lnTo>
                    <a:pt x="628" y="568"/>
                  </a:lnTo>
                  <a:lnTo>
                    <a:pt x="626" y="568"/>
                  </a:lnTo>
                  <a:lnTo>
                    <a:pt x="599" y="609"/>
                  </a:lnTo>
                  <a:lnTo>
                    <a:pt x="569" y="644"/>
                  </a:lnTo>
                  <a:lnTo>
                    <a:pt x="533" y="674"/>
                  </a:lnTo>
                  <a:lnTo>
                    <a:pt x="493" y="698"/>
                  </a:lnTo>
                  <a:lnTo>
                    <a:pt x="450" y="717"/>
                  </a:lnTo>
                  <a:lnTo>
                    <a:pt x="404" y="730"/>
                  </a:lnTo>
                  <a:lnTo>
                    <a:pt x="356" y="736"/>
                  </a:lnTo>
                  <a:lnTo>
                    <a:pt x="356" y="738"/>
                  </a:lnTo>
                  <a:lnTo>
                    <a:pt x="314" y="738"/>
                  </a:lnTo>
                  <a:lnTo>
                    <a:pt x="314" y="736"/>
                  </a:lnTo>
                  <a:lnTo>
                    <a:pt x="266" y="730"/>
                  </a:lnTo>
                  <a:lnTo>
                    <a:pt x="222" y="717"/>
                  </a:lnTo>
                  <a:lnTo>
                    <a:pt x="179" y="698"/>
                  </a:lnTo>
                  <a:lnTo>
                    <a:pt x="139" y="674"/>
                  </a:lnTo>
                  <a:lnTo>
                    <a:pt x="103" y="644"/>
                  </a:lnTo>
                  <a:lnTo>
                    <a:pt x="71" y="609"/>
                  </a:lnTo>
                  <a:lnTo>
                    <a:pt x="44" y="568"/>
                  </a:lnTo>
                  <a:lnTo>
                    <a:pt x="38" y="557"/>
                  </a:lnTo>
                  <a:lnTo>
                    <a:pt x="20" y="526"/>
                  </a:lnTo>
                  <a:lnTo>
                    <a:pt x="23" y="526"/>
                  </a:lnTo>
                  <a:lnTo>
                    <a:pt x="8" y="476"/>
                  </a:lnTo>
                  <a:lnTo>
                    <a:pt x="1" y="424"/>
                  </a:lnTo>
                  <a:lnTo>
                    <a:pt x="0" y="424"/>
                  </a:lnTo>
                  <a:lnTo>
                    <a:pt x="0" y="381"/>
                  </a:lnTo>
                  <a:lnTo>
                    <a:pt x="1" y="381"/>
                  </a:lnTo>
                  <a:lnTo>
                    <a:pt x="8" y="329"/>
                  </a:lnTo>
                  <a:lnTo>
                    <a:pt x="23" y="280"/>
                  </a:lnTo>
                  <a:lnTo>
                    <a:pt x="20" y="280"/>
                  </a:lnTo>
                  <a:lnTo>
                    <a:pt x="38" y="248"/>
                  </a:lnTo>
                  <a:lnTo>
                    <a:pt x="44" y="237"/>
                  </a:lnTo>
                  <a:lnTo>
                    <a:pt x="71" y="198"/>
                  </a:lnTo>
                  <a:lnTo>
                    <a:pt x="103" y="161"/>
                  </a:lnTo>
                  <a:lnTo>
                    <a:pt x="139" y="131"/>
                  </a:lnTo>
                  <a:lnTo>
                    <a:pt x="179" y="108"/>
                  </a:lnTo>
                  <a:lnTo>
                    <a:pt x="222" y="89"/>
                  </a:lnTo>
                  <a:lnTo>
                    <a:pt x="266" y="76"/>
                  </a:lnTo>
                  <a:lnTo>
                    <a:pt x="314" y="70"/>
                  </a:lnTo>
                  <a:lnTo>
                    <a:pt x="314" y="68"/>
                  </a:lnTo>
                  <a:close/>
                  <a:moveTo>
                    <a:pt x="1045" y="0"/>
                  </a:moveTo>
                  <a:lnTo>
                    <a:pt x="1232" y="0"/>
                  </a:lnTo>
                  <a:lnTo>
                    <a:pt x="1232" y="944"/>
                  </a:lnTo>
                  <a:lnTo>
                    <a:pt x="1045" y="944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68" name="Subtitle 2"/>
            <p:cNvSpPr txBox="1"/>
            <p:nvPr/>
          </p:nvSpPr>
          <p:spPr bwMode="auto">
            <a:xfrm>
              <a:off x="4800431" y="2330054"/>
              <a:ext cx="1265804" cy="110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12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1087755" indent="-285750" defTabSz="108712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2174875" indent="-228600" defTabSz="108712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3262630" indent="-228600" defTabSz="108712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4349750" indent="-228600" defTabSz="108712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48069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52641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57213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61785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lvl="0">
                <a:lnSpc>
                  <a:spcPct val="150000"/>
                </a:lnSpc>
                <a:buNone/>
              </a:pPr>
              <a:r>
                <a:rPr lang="zh-CN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产品功能完善，需求场景高覆盖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，包括故障维修、计划维保、设备档案、人员管理等功能。</a:t>
              </a:r>
              <a:endParaRPr lang="zh-CN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66107" y="2107623"/>
            <a:ext cx="2319684" cy="3479526"/>
            <a:chOff x="6248400" y="1406129"/>
            <a:chExt cx="1524000" cy="2286000"/>
          </a:xfrm>
        </p:grpSpPr>
        <p:sp>
          <p:nvSpPr>
            <p:cNvPr id="71" name="Rounded Rectangle 32"/>
            <p:cNvSpPr>
              <a:spLocks noChangeArrowheads="1"/>
            </p:cNvSpPr>
            <p:nvPr/>
          </p:nvSpPr>
          <p:spPr bwMode="auto">
            <a:xfrm>
              <a:off x="6248400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Rounded Rectangle 12"/>
            <p:cNvSpPr>
              <a:spLocks noChangeArrowheads="1"/>
            </p:cNvSpPr>
            <p:nvPr/>
          </p:nvSpPr>
          <p:spPr bwMode="auto">
            <a:xfrm>
              <a:off x="6248400" y="1406129"/>
              <a:ext cx="1524000" cy="2286000"/>
            </a:xfrm>
            <a:prstGeom prst="roundRect">
              <a:avLst>
                <a:gd name="adj" fmla="val 16667"/>
              </a:avLst>
            </a:prstGeom>
            <a:solidFill>
              <a:srgbClr val="3398DB">
                <a:alpha val="7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9"/>
            <p:cNvSpPr>
              <a:spLocks noEditPoints="1"/>
            </p:cNvSpPr>
            <p:nvPr/>
          </p:nvSpPr>
          <p:spPr bwMode="auto">
            <a:xfrm>
              <a:off x="6802041" y="1660922"/>
              <a:ext cx="416719" cy="414338"/>
            </a:xfrm>
            <a:custGeom>
              <a:avLst/>
              <a:gdLst>
                <a:gd name="T0" fmla="*/ 319988 w 1021"/>
                <a:gd name="T1" fmla="*/ 358713 h 1018"/>
                <a:gd name="T2" fmla="*/ 319444 w 1021"/>
                <a:gd name="T3" fmla="*/ 510121 h 1018"/>
                <a:gd name="T4" fmla="*/ 321076 w 1021"/>
                <a:gd name="T5" fmla="*/ 511749 h 1018"/>
                <a:gd name="T6" fmla="*/ 446786 w 1021"/>
                <a:gd name="T7" fmla="*/ 511206 h 1018"/>
                <a:gd name="T8" fmla="*/ 447874 w 1021"/>
                <a:gd name="T9" fmla="*/ 359798 h 1018"/>
                <a:gd name="T10" fmla="*/ 446241 w 1021"/>
                <a:gd name="T11" fmla="*/ 358713 h 1018"/>
                <a:gd name="T12" fmla="*/ 148566 w 1021"/>
                <a:gd name="T13" fmla="*/ 358713 h 1018"/>
                <a:gd name="T14" fmla="*/ 145845 w 1021"/>
                <a:gd name="T15" fmla="*/ 359798 h 1018"/>
                <a:gd name="T16" fmla="*/ 131151 w 1021"/>
                <a:gd name="T17" fmla="*/ 374993 h 1018"/>
                <a:gd name="T18" fmla="*/ 131151 w 1021"/>
                <a:gd name="T19" fmla="*/ 422749 h 1018"/>
                <a:gd name="T20" fmla="*/ 131151 w 1021"/>
                <a:gd name="T21" fmla="*/ 424377 h 1018"/>
                <a:gd name="T22" fmla="*/ 146933 w 1021"/>
                <a:gd name="T23" fmla="*/ 439030 h 1018"/>
                <a:gd name="T24" fmla="*/ 228018 w 1021"/>
                <a:gd name="T25" fmla="*/ 439030 h 1018"/>
                <a:gd name="T26" fmla="*/ 229651 w 1021"/>
                <a:gd name="T27" fmla="*/ 439030 h 1018"/>
                <a:gd name="T28" fmla="*/ 244889 w 1021"/>
                <a:gd name="T29" fmla="*/ 423292 h 1018"/>
                <a:gd name="T30" fmla="*/ 244889 w 1021"/>
                <a:gd name="T31" fmla="*/ 376078 h 1018"/>
                <a:gd name="T32" fmla="*/ 244344 w 1021"/>
                <a:gd name="T33" fmla="*/ 373365 h 1018"/>
                <a:gd name="T34" fmla="*/ 228563 w 1021"/>
                <a:gd name="T35" fmla="*/ 358713 h 1018"/>
                <a:gd name="T36" fmla="*/ 148566 w 1021"/>
                <a:gd name="T37" fmla="*/ 358713 h 1018"/>
                <a:gd name="T38" fmla="*/ 484879 w 1021"/>
                <a:gd name="T39" fmla="*/ 269713 h 1018"/>
                <a:gd name="T40" fmla="*/ 485968 w 1021"/>
                <a:gd name="T41" fmla="*/ 270256 h 1018"/>
                <a:gd name="T42" fmla="*/ 485968 w 1021"/>
                <a:gd name="T43" fmla="*/ 552450 h 1018"/>
                <a:gd name="T44" fmla="*/ 69657 w 1021"/>
                <a:gd name="T45" fmla="*/ 552450 h 1018"/>
                <a:gd name="T46" fmla="*/ 69113 w 1021"/>
                <a:gd name="T47" fmla="*/ 551365 h 1018"/>
                <a:gd name="T48" fmla="*/ 69113 w 1021"/>
                <a:gd name="T49" fmla="*/ 269713 h 1018"/>
                <a:gd name="T50" fmla="*/ 426106 w 1021"/>
                <a:gd name="T51" fmla="*/ 0 h 1018"/>
                <a:gd name="T52" fmla="*/ 426106 w 1021"/>
                <a:gd name="T53" fmla="*/ 122646 h 1018"/>
                <a:gd name="T54" fmla="*/ 428827 w 1021"/>
                <a:gd name="T55" fmla="*/ 126988 h 1018"/>
                <a:gd name="T56" fmla="*/ 555625 w 1021"/>
                <a:gd name="T57" fmla="*/ 230097 h 1018"/>
                <a:gd name="T58" fmla="*/ 555081 w 1021"/>
                <a:gd name="T59" fmla="*/ 230640 h 1018"/>
                <a:gd name="T60" fmla="*/ 1633 w 1021"/>
                <a:gd name="T61" fmla="*/ 230640 h 1018"/>
                <a:gd name="T62" fmla="*/ 0 w 1021"/>
                <a:gd name="T63" fmla="*/ 230640 h 1018"/>
                <a:gd name="T64" fmla="*/ 544 w 1021"/>
                <a:gd name="T65" fmla="*/ 229012 h 1018"/>
                <a:gd name="T66" fmla="*/ 261214 w 1021"/>
                <a:gd name="T67" fmla="*/ 16823 h 1018"/>
                <a:gd name="T68" fmla="*/ 266656 w 1021"/>
                <a:gd name="T69" fmla="*/ 15195 h 1018"/>
                <a:gd name="T70" fmla="*/ 290601 w 1021"/>
                <a:gd name="T71" fmla="*/ 16280 h 1018"/>
                <a:gd name="T72" fmla="*/ 294955 w 1021"/>
                <a:gd name="T73" fmla="*/ 17908 h 1018"/>
                <a:gd name="T74" fmla="*/ 368421 w 1021"/>
                <a:gd name="T75" fmla="*/ 77061 h 1018"/>
                <a:gd name="T76" fmla="*/ 371142 w 1021"/>
                <a:gd name="T77" fmla="*/ 75433 h 1018"/>
                <a:gd name="T78" fmla="*/ 426106 w 1021"/>
                <a:gd name="T79" fmla="*/ 0 h 10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1" h="1018">
                  <a:moveTo>
                    <a:pt x="590" y="661"/>
                  </a:moveTo>
                  <a:lnTo>
                    <a:pt x="588" y="661"/>
                  </a:lnTo>
                  <a:lnTo>
                    <a:pt x="587" y="663"/>
                  </a:lnTo>
                  <a:lnTo>
                    <a:pt x="587" y="940"/>
                  </a:lnTo>
                  <a:lnTo>
                    <a:pt x="588" y="942"/>
                  </a:lnTo>
                  <a:lnTo>
                    <a:pt x="590" y="943"/>
                  </a:lnTo>
                  <a:lnTo>
                    <a:pt x="820" y="943"/>
                  </a:lnTo>
                  <a:lnTo>
                    <a:pt x="821" y="942"/>
                  </a:lnTo>
                  <a:lnTo>
                    <a:pt x="823" y="940"/>
                  </a:lnTo>
                  <a:lnTo>
                    <a:pt x="823" y="663"/>
                  </a:lnTo>
                  <a:lnTo>
                    <a:pt x="821" y="661"/>
                  </a:lnTo>
                  <a:lnTo>
                    <a:pt x="820" y="661"/>
                  </a:lnTo>
                  <a:lnTo>
                    <a:pt x="590" y="661"/>
                  </a:lnTo>
                  <a:close/>
                  <a:moveTo>
                    <a:pt x="273" y="661"/>
                  </a:moveTo>
                  <a:lnTo>
                    <a:pt x="270" y="661"/>
                  </a:lnTo>
                  <a:lnTo>
                    <a:pt x="268" y="663"/>
                  </a:lnTo>
                  <a:lnTo>
                    <a:pt x="241" y="688"/>
                  </a:lnTo>
                  <a:lnTo>
                    <a:pt x="241" y="691"/>
                  </a:lnTo>
                  <a:lnTo>
                    <a:pt x="241" y="693"/>
                  </a:lnTo>
                  <a:lnTo>
                    <a:pt x="241" y="779"/>
                  </a:lnTo>
                  <a:lnTo>
                    <a:pt x="241" y="780"/>
                  </a:lnTo>
                  <a:lnTo>
                    <a:pt x="241" y="782"/>
                  </a:lnTo>
                  <a:lnTo>
                    <a:pt x="268" y="809"/>
                  </a:lnTo>
                  <a:lnTo>
                    <a:pt x="270" y="809"/>
                  </a:lnTo>
                  <a:lnTo>
                    <a:pt x="273" y="809"/>
                  </a:lnTo>
                  <a:lnTo>
                    <a:pt x="419" y="809"/>
                  </a:lnTo>
                  <a:lnTo>
                    <a:pt x="420" y="809"/>
                  </a:lnTo>
                  <a:lnTo>
                    <a:pt x="422" y="809"/>
                  </a:lnTo>
                  <a:lnTo>
                    <a:pt x="449" y="782"/>
                  </a:lnTo>
                  <a:lnTo>
                    <a:pt x="450" y="780"/>
                  </a:lnTo>
                  <a:lnTo>
                    <a:pt x="450" y="779"/>
                  </a:lnTo>
                  <a:lnTo>
                    <a:pt x="450" y="693"/>
                  </a:lnTo>
                  <a:lnTo>
                    <a:pt x="450" y="691"/>
                  </a:lnTo>
                  <a:lnTo>
                    <a:pt x="449" y="688"/>
                  </a:lnTo>
                  <a:lnTo>
                    <a:pt x="422" y="663"/>
                  </a:lnTo>
                  <a:lnTo>
                    <a:pt x="420" y="661"/>
                  </a:lnTo>
                  <a:lnTo>
                    <a:pt x="419" y="661"/>
                  </a:lnTo>
                  <a:lnTo>
                    <a:pt x="273" y="661"/>
                  </a:lnTo>
                  <a:close/>
                  <a:moveTo>
                    <a:pt x="128" y="497"/>
                  </a:moveTo>
                  <a:lnTo>
                    <a:pt x="891" y="497"/>
                  </a:lnTo>
                  <a:lnTo>
                    <a:pt x="893" y="497"/>
                  </a:lnTo>
                  <a:lnTo>
                    <a:pt x="893" y="498"/>
                  </a:lnTo>
                  <a:lnTo>
                    <a:pt x="893" y="1016"/>
                  </a:lnTo>
                  <a:lnTo>
                    <a:pt x="893" y="1018"/>
                  </a:lnTo>
                  <a:lnTo>
                    <a:pt x="891" y="1018"/>
                  </a:lnTo>
                  <a:lnTo>
                    <a:pt x="128" y="1018"/>
                  </a:lnTo>
                  <a:lnTo>
                    <a:pt x="127" y="1018"/>
                  </a:lnTo>
                  <a:lnTo>
                    <a:pt x="127" y="1016"/>
                  </a:lnTo>
                  <a:lnTo>
                    <a:pt x="127" y="498"/>
                  </a:lnTo>
                  <a:lnTo>
                    <a:pt x="127" y="497"/>
                  </a:lnTo>
                  <a:lnTo>
                    <a:pt x="128" y="497"/>
                  </a:lnTo>
                  <a:close/>
                  <a:moveTo>
                    <a:pt x="783" y="0"/>
                  </a:moveTo>
                  <a:lnTo>
                    <a:pt x="783" y="223"/>
                  </a:lnTo>
                  <a:lnTo>
                    <a:pt x="783" y="226"/>
                  </a:lnTo>
                  <a:lnTo>
                    <a:pt x="787" y="231"/>
                  </a:lnTo>
                  <a:lnTo>
                    <a:pt x="788" y="234"/>
                  </a:lnTo>
                  <a:lnTo>
                    <a:pt x="1020" y="422"/>
                  </a:lnTo>
                  <a:lnTo>
                    <a:pt x="1021" y="424"/>
                  </a:lnTo>
                  <a:lnTo>
                    <a:pt x="1021" y="425"/>
                  </a:lnTo>
                  <a:lnTo>
                    <a:pt x="1020" y="425"/>
                  </a:lnTo>
                  <a:lnTo>
                    <a:pt x="1018" y="425"/>
                  </a:lnTo>
                  <a:lnTo>
                    <a:pt x="3" y="425"/>
                  </a:lnTo>
                  <a:lnTo>
                    <a:pt x="0" y="425"/>
                  </a:lnTo>
                  <a:lnTo>
                    <a:pt x="0" y="424"/>
                  </a:lnTo>
                  <a:lnTo>
                    <a:pt x="1" y="422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5" y="30"/>
                  </a:lnTo>
                  <a:lnTo>
                    <a:pt x="490" y="28"/>
                  </a:lnTo>
                  <a:lnTo>
                    <a:pt x="531" y="28"/>
                  </a:lnTo>
                  <a:lnTo>
                    <a:pt x="534" y="30"/>
                  </a:lnTo>
                  <a:lnTo>
                    <a:pt x="539" y="31"/>
                  </a:lnTo>
                  <a:lnTo>
                    <a:pt x="542" y="33"/>
                  </a:lnTo>
                  <a:lnTo>
                    <a:pt x="674" y="140"/>
                  </a:lnTo>
                  <a:lnTo>
                    <a:pt x="677" y="142"/>
                  </a:lnTo>
                  <a:lnTo>
                    <a:pt x="680" y="140"/>
                  </a:lnTo>
                  <a:lnTo>
                    <a:pt x="682" y="139"/>
                  </a:lnTo>
                  <a:lnTo>
                    <a:pt x="715" y="3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74" name="Subtitle 2"/>
            <p:cNvSpPr txBox="1"/>
            <p:nvPr/>
          </p:nvSpPr>
          <p:spPr bwMode="auto">
            <a:xfrm>
              <a:off x="6431258" y="2330054"/>
              <a:ext cx="1265804" cy="110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12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1087755" indent="-285750" defTabSz="108712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2174875" indent="-228600" defTabSz="108712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3262630" indent="-228600" defTabSz="108712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4349750" indent="-228600" defTabSz="108712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48069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52641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57213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6178550" indent="-228600" defTabSz="108712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依托东风集团的东风云平台，</a:t>
              </a:r>
              <a:r>
                <a:rPr lang="zh-CN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数据上云，安全可靠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提供专业运营团队维护和培训支持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4926" y="1482572"/>
            <a:ext cx="7792741" cy="543794"/>
            <a:chOff x="1522258" y="1331205"/>
            <a:chExt cx="7792741" cy="543794"/>
          </a:xfrm>
        </p:grpSpPr>
        <p:sp>
          <p:nvSpPr>
            <p:cNvPr id="75" name="标题 1"/>
            <p:cNvSpPr txBox="1"/>
            <p:nvPr/>
          </p:nvSpPr>
          <p:spPr>
            <a:xfrm>
              <a:off x="1522258" y="1368745"/>
              <a:ext cx="1015727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4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简单</a:t>
              </a:r>
              <a:endParaRPr lang="zh-CN" altLang="en-US" sz="24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标题 1"/>
            <p:cNvSpPr txBox="1"/>
            <p:nvPr/>
          </p:nvSpPr>
          <p:spPr>
            <a:xfrm>
              <a:off x="4924616" y="1331205"/>
              <a:ext cx="1015727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4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实用</a:t>
              </a:r>
              <a:endParaRPr lang="zh-CN" altLang="en-US" sz="24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标题 1"/>
            <p:cNvSpPr txBox="1"/>
            <p:nvPr/>
          </p:nvSpPr>
          <p:spPr>
            <a:xfrm>
              <a:off x="8499264" y="1343733"/>
              <a:ext cx="815735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4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</a:t>
              </a:r>
              <a:endParaRPr lang="zh-CN" altLang="en-US" sz="24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 1"/>
          <p:cNvSpPr txBox="1"/>
          <p:nvPr/>
        </p:nvSpPr>
        <p:spPr>
          <a:xfrm>
            <a:off x="0" y="18726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产品优势和价值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1012" y="1071585"/>
            <a:ext cx="3215484" cy="5130155"/>
            <a:chOff x="1076324" y="954121"/>
            <a:chExt cx="3215484" cy="51301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076324" y="1678966"/>
              <a:ext cx="3215484" cy="4405310"/>
              <a:chOff x="1083161" y="1155931"/>
              <a:chExt cx="3215484" cy="440531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83161" y="1155931"/>
                <a:ext cx="3215484" cy="1053904"/>
                <a:chOff x="744089" y="1465546"/>
                <a:chExt cx="3215484" cy="1053904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744089" y="1560776"/>
                  <a:ext cx="648000" cy="648000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1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57" name="组合 56"/>
                <p:cNvGrpSpPr/>
                <p:nvPr/>
              </p:nvGrpSpPr>
              <p:grpSpPr>
                <a:xfrm>
                  <a:off x="1509178" y="1465546"/>
                  <a:ext cx="2450395" cy="1053904"/>
                  <a:chOff x="1136195" y="2091953"/>
                  <a:chExt cx="2450395" cy="1053904"/>
                </a:xfrm>
              </p:grpSpPr>
              <p:sp>
                <p:nvSpPr>
                  <p:cNvPr id="58" name="文本框 27"/>
                  <p:cNvSpPr txBox="1"/>
                  <p:nvPr/>
                </p:nvSpPr>
                <p:spPr>
                  <a:xfrm>
                    <a:off x="1136195" y="2091953"/>
                    <a:ext cx="19800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报修渠道不方便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文本框 28"/>
                  <p:cNvSpPr txBox="1"/>
                  <p:nvPr/>
                </p:nvSpPr>
                <p:spPr>
                  <a:xfrm>
                    <a:off x="1136196" y="2407193"/>
                    <a:ext cx="245039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50000"/>
                      </a:lnSpc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纸质化或电话报修，报修不及时，信息分散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1094389" y="2249222"/>
                <a:ext cx="3198945" cy="739732"/>
                <a:chOff x="755318" y="2478780"/>
                <a:chExt cx="3198945" cy="739732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755318" y="2507894"/>
                  <a:ext cx="648000" cy="648000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/>
                <p:cNvGrpSpPr/>
                <p:nvPr/>
              </p:nvGrpSpPr>
              <p:grpSpPr>
                <a:xfrm>
                  <a:off x="1503868" y="2478780"/>
                  <a:ext cx="2450395" cy="739732"/>
                  <a:chOff x="1130884" y="1834069"/>
                  <a:chExt cx="2450395" cy="739732"/>
                </a:xfrm>
              </p:grpSpPr>
              <p:sp>
                <p:nvSpPr>
                  <p:cNvPr id="61" name="文本框 27"/>
                  <p:cNvSpPr txBox="1"/>
                  <p:nvPr/>
                </p:nvSpPr>
                <p:spPr>
                  <a:xfrm>
                    <a:off x="1143495" y="1834069"/>
                    <a:ext cx="14670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工单难追踪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文本框 28"/>
                  <p:cNvSpPr txBox="1"/>
                  <p:nvPr/>
                </p:nvSpPr>
                <p:spPr>
                  <a:xfrm>
                    <a:off x="1130884" y="2196390"/>
                    <a:ext cx="2450395" cy="377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50000"/>
                      </a:lnSpc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工单怎么派，派谁去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094389" y="3235469"/>
                <a:ext cx="2951790" cy="1138774"/>
                <a:chOff x="773380" y="3596543"/>
                <a:chExt cx="2951790" cy="1138774"/>
              </a:xfrm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773380" y="3625352"/>
                  <a:ext cx="648000" cy="648000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1527241" y="3596543"/>
                  <a:ext cx="2197929" cy="1138774"/>
                  <a:chOff x="1136195" y="1620776"/>
                  <a:chExt cx="2197929" cy="1138774"/>
                </a:xfrm>
              </p:grpSpPr>
              <p:sp>
                <p:nvSpPr>
                  <p:cNvPr id="64" name="文本框 27"/>
                  <p:cNvSpPr txBox="1"/>
                  <p:nvPr/>
                </p:nvSpPr>
                <p:spPr>
                  <a:xfrm>
                    <a:off x="1136195" y="1620776"/>
                    <a:ext cx="19800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保全流程难监管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文本框 28"/>
                  <p:cNvSpPr txBox="1"/>
                  <p:nvPr/>
                </p:nvSpPr>
                <p:spPr>
                  <a:xfrm>
                    <a:off x="1143495" y="2020886"/>
                    <a:ext cx="2190629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50000"/>
                      </a:lnSpc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是否达到预期，问题是否解决了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9" name="组合 78"/>
              <p:cNvGrpSpPr/>
              <p:nvPr/>
            </p:nvGrpSpPr>
            <p:grpSpPr>
              <a:xfrm>
                <a:off x="1094389" y="4388175"/>
                <a:ext cx="3198944" cy="1173066"/>
                <a:chOff x="755317" y="860818"/>
                <a:chExt cx="3198944" cy="1173066"/>
              </a:xfrm>
            </p:grpSpPr>
            <p:sp>
              <p:nvSpPr>
                <p:cNvPr id="84" name="椭圆 83"/>
                <p:cNvSpPr/>
                <p:nvPr/>
              </p:nvSpPr>
              <p:spPr>
                <a:xfrm>
                  <a:off x="755317" y="860818"/>
                  <a:ext cx="648000" cy="648000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4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81" name="组合 80"/>
                <p:cNvGrpSpPr/>
                <p:nvPr/>
              </p:nvGrpSpPr>
              <p:grpSpPr>
                <a:xfrm>
                  <a:off x="1503867" y="870998"/>
                  <a:ext cx="2450394" cy="1162886"/>
                  <a:chOff x="1130884" y="1497405"/>
                  <a:chExt cx="2450394" cy="1162886"/>
                </a:xfrm>
              </p:grpSpPr>
              <p:sp>
                <p:nvSpPr>
                  <p:cNvPr id="82" name="文本框 27"/>
                  <p:cNvSpPr txBox="1"/>
                  <p:nvPr/>
                </p:nvSpPr>
                <p:spPr>
                  <a:xfrm>
                    <a:off x="1136195" y="1497405"/>
                    <a:ext cx="19800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知识经验难传承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文本框 28"/>
                  <p:cNvSpPr txBox="1"/>
                  <p:nvPr/>
                </p:nvSpPr>
                <p:spPr>
                  <a:xfrm>
                    <a:off x="1130884" y="1921627"/>
                    <a:ext cx="245039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50000"/>
                      </a:lnSpc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保全经验口口相传，没有形成经验库，难查找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9" name="标题 1"/>
            <p:cNvSpPr txBox="1"/>
            <p:nvPr/>
          </p:nvSpPr>
          <p:spPr>
            <a:xfrm>
              <a:off x="1863722" y="954121"/>
              <a:ext cx="1687454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400">
                  <a:solidFill>
                    <a:srgbClr val="1F4E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传统保全</a:t>
              </a:r>
              <a:endParaRPr lang="zh-CN" altLang="en-US" sz="24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35636" y="1071585"/>
            <a:ext cx="6627359" cy="4849473"/>
            <a:chOff x="4380908" y="1009624"/>
            <a:chExt cx="6627359" cy="484947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4380908" y="1774196"/>
              <a:ext cx="6318793" cy="4084901"/>
              <a:chOff x="5021903" y="1158504"/>
              <a:chExt cx="6318793" cy="4084901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7320378" y="1158504"/>
                <a:ext cx="4020318" cy="743230"/>
                <a:chOff x="7377460" y="1465546"/>
                <a:chExt cx="4020318" cy="74323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10749778" y="1560776"/>
                  <a:ext cx="648000" cy="648000"/>
                </a:xfrm>
                <a:prstGeom prst="ellipse">
                  <a:avLst/>
                </a:pr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1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6" name="组合 65"/>
                <p:cNvGrpSpPr/>
                <p:nvPr/>
              </p:nvGrpSpPr>
              <p:grpSpPr>
                <a:xfrm>
                  <a:off x="7377460" y="1465546"/>
                  <a:ext cx="3319387" cy="674351"/>
                  <a:chOff x="1189125" y="2091953"/>
                  <a:chExt cx="3319387" cy="674351"/>
                </a:xfrm>
              </p:grpSpPr>
              <p:sp>
                <p:nvSpPr>
                  <p:cNvPr id="67" name="文本框 27"/>
                  <p:cNvSpPr txBox="1"/>
                  <p:nvPr/>
                </p:nvSpPr>
                <p:spPr>
                  <a:xfrm>
                    <a:off x="2732032" y="2091953"/>
                    <a:ext cx="17235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手机移动报修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文本框 28"/>
                  <p:cNvSpPr txBox="1"/>
                  <p:nvPr/>
                </p:nvSpPr>
                <p:spPr>
                  <a:xfrm>
                    <a:off x="1189125" y="2458527"/>
                    <a:ext cx="33193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r"/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通过手机扫码报修，方便快捷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6" name="组合 85"/>
              <p:cNvGrpSpPr/>
              <p:nvPr/>
            </p:nvGrpSpPr>
            <p:grpSpPr>
              <a:xfrm>
                <a:off x="5021903" y="2208719"/>
                <a:ext cx="3083268" cy="1609801"/>
                <a:chOff x="4697343" y="2433247"/>
                <a:chExt cx="3083268" cy="1609801"/>
              </a:xfrm>
            </p:grpSpPr>
            <p:sp>
              <p:nvSpPr>
                <p:cNvPr id="34" name="任意多边形 12"/>
                <p:cNvSpPr/>
                <p:nvPr/>
              </p:nvSpPr>
              <p:spPr>
                <a:xfrm>
                  <a:off x="4697343" y="3226424"/>
                  <a:ext cx="3083268" cy="816624"/>
                </a:xfrm>
                <a:custGeom>
                  <a:avLst/>
                  <a:gdLst>
                    <a:gd name="connsiteX0" fmla="*/ 0 w 4780608"/>
                    <a:gd name="connsiteY0" fmla="*/ 0 h 1266177"/>
                    <a:gd name="connsiteX1" fmla="*/ 9039 w 4780608"/>
                    <a:gd name="connsiteY1" fmla="*/ 14387 h 1266177"/>
                    <a:gd name="connsiteX2" fmla="*/ 2390304 w 4780608"/>
                    <a:gd name="connsiteY2" fmla="*/ 1101077 h 1266177"/>
                    <a:gd name="connsiteX3" fmla="*/ 4771569 w 4780608"/>
                    <a:gd name="connsiteY3" fmla="*/ 14387 h 1266177"/>
                    <a:gd name="connsiteX4" fmla="*/ 4780608 w 4780608"/>
                    <a:gd name="connsiteY4" fmla="*/ 0 h 1266177"/>
                    <a:gd name="connsiteX5" fmla="*/ 4748251 w 4780608"/>
                    <a:gd name="connsiteY5" fmla="*/ 67785 h 1266177"/>
                    <a:gd name="connsiteX6" fmla="*/ 2390304 w 4780608"/>
                    <a:gd name="connsiteY6" fmla="*/ 1266177 h 1266177"/>
                    <a:gd name="connsiteX7" fmla="*/ 32357 w 4780608"/>
                    <a:gd name="connsiteY7" fmla="*/ 67785 h 1266177"/>
                    <a:gd name="connsiteX8" fmla="*/ 0 w 4780608"/>
                    <a:gd name="connsiteY8" fmla="*/ 0 h 126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80608" h="1266177">
                      <a:moveTo>
                        <a:pt x="0" y="0"/>
                      </a:moveTo>
                      <a:lnTo>
                        <a:pt x="9039" y="14387"/>
                      </a:lnTo>
                      <a:cubicBezTo>
                        <a:pt x="467630" y="661669"/>
                        <a:pt x="1362042" y="1101077"/>
                        <a:pt x="2390304" y="1101077"/>
                      </a:cubicBezTo>
                      <a:cubicBezTo>
                        <a:pt x="3418566" y="1101077"/>
                        <a:pt x="4312978" y="661669"/>
                        <a:pt x="4771569" y="14387"/>
                      </a:cubicBezTo>
                      <a:lnTo>
                        <a:pt x="4780608" y="0"/>
                      </a:lnTo>
                      <a:lnTo>
                        <a:pt x="4748251" y="67785"/>
                      </a:lnTo>
                      <a:cubicBezTo>
                        <a:pt x="4359766" y="772030"/>
                        <a:pt x="3450297" y="1266177"/>
                        <a:pt x="2390304" y="1266177"/>
                      </a:cubicBezTo>
                      <a:cubicBezTo>
                        <a:pt x="1330311" y="1266177"/>
                        <a:pt x="420842" y="772030"/>
                        <a:pt x="32357" y="6778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 flipH="1">
                  <a:off x="5251535" y="2433247"/>
                  <a:ext cx="1797214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62750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6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98DB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VS</a:t>
                  </a:r>
                  <a:endParaRPr kumimoji="0" lang="en-US" altLang="zh-CN" sz="6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3498D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7290934" y="2216014"/>
                <a:ext cx="4026572" cy="722333"/>
                <a:chOff x="7372524" y="1180194"/>
                <a:chExt cx="4026572" cy="722333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10751096" y="1254527"/>
                  <a:ext cx="648000" cy="648000"/>
                </a:xfrm>
                <a:prstGeom prst="ellipse">
                  <a:avLst/>
                </a:pr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2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90" name="组合 89"/>
                <p:cNvGrpSpPr/>
                <p:nvPr/>
              </p:nvGrpSpPr>
              <p:grpSpPr>
                <a:xfrm>
                  <a:off x="7372524" y="1180194"/>
                  <a:ext cx="3324982" cy="706795"/>
                  <a:chOff x="1184189" y="1806601"/>
                  <a:chExt cx="3324982" cy="706795"/>
                </a:xfrm>
              </p:grpSpPr>
              <p:sp>
                <p:nvSpPr>
                  <p:cNvPr id="91" name="文本框 27"/>
                  <p:cNvSpPr txBox="1"/>
                  <p:nvPr/>
                </p:nvSpPr>
                <p:spPr>
                  <a:xfrm>
                    <a:off x="2529142" y="1806601"/>
                    <a:ext cx="19800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智能化分配工单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文本框 28"/>
                  <p:cNvSpPr txBox="1"/>
                  <p:nvPr/>
                </p:nvSpPr>
                <p:spPr>
                  <a:xfrm>
                    <a:off x="1184189" y="2205619"/>
                    <a:ext cx="33193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r"/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多种方式智能派单，快速响应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3" name="组合 92"/>
              <p:cNvGrpSpPr/>
              <p:nvPr/>
            </p:nvGrpSpPr>
            <p:grpSpPr>
              <a:xfrm>
                <a:off x="8117547" y="3246615"/>
                <a:ext cx="3190217" cy="1136591"/>
                <a:chOff x="8174629" y="980826"/>
                <a:chExt cx="3190217" cy="1136591"/>
              </a:xfrm>
            </p:grpSpPr>
            <p:sp>
              <p:nvSpPr>
                <p:cNvPr id="94" name="椭圆 93"/>
                <p:cNvSpPr/>
                <p:nvPr/>
              </p:nvSpPr>
              <p:spPr>
                <a:xfrm>
                  <a:off x="10716846" y="1075627"/>
                  <a:ext cx="648000" cy="648000"/>
                </a:xfrm>
                <a:prstGeom prst="ellipse">
                  <a:avLst/>
                </a:pr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95" name="组合 94"/>
                <p:cNvGrpSpPr/>
                <p:nvPr/>
              </p:nvGrpSpPr>
              <p:grpSpPr>
                <a:xfrm>
                  <a:off x="8174629" y="980826"/>
                  <a:ext cx="2551959" cy="1136591"/>
                  <a:chOff x="1986294" y="1607233"/>
                  <a:chExt cx="2551959" cy="1136591"/>
                </a:xfrm>
              </p:grpSpPr>
              <p:sp>
                <p:nvSpPr>
                  <p:cNvPr id="96" name="文本框 27"/>
                  <p:cNvSpPr txBox="1"/>
                  <p:nvPr/>
                </p:nvSpPr>
                <p:spPr>
                  <a:xfrm>
                    <a:off x="2301742" y="1607233"/>
                    <a:ext cx="223651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处理进度一目了然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文本框 28"/>
                  <p:cNvSpPr txBox="1"/>
                  <p:nvPr/>
                </p:nvSpPr>
                <p:spPr>
                  <a:xfrm>
                    <a:off x="1986294" y="2005160"/>
                    <a:ext cx="2522218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r">
                      <a:lnSpc>
                        <a:spcPct val="150000"/>
                      </a:lnSpc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保全任务全闭环管理，工单进程全程可控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8" name="组合 97"/>
              <p:cNvGrpSpPr/>
              <p:nvPr/>
            </p:nvGrpSpPr>
            <p:grpSpPr>
              <a:xfrm>
                <a:off x="7373309" y="4373148"/>
                <a:ext cx="3930322" cy="870257"/>
                <a:chOff x="7430391" y="750172"/>
                <a:chExt cx="3930322" cy="870257"/>
              </a:xfrm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10712713" y="750172"/>
                  <a:ext cx="648000" cy="648000"/>
                </a:xfrm>
                <a:prstGeom prst="ellipse">
                  <a:avLst/>
                </a:pr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4</a:t>
                  </a:r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00" name="组合 99"/>
                <p:cNvGrpSpPr/>
                <p:nvPr/>
              </p:nvGrpSpPr>
              <p:grpSpPr>
                <a:xfrm>
                  <a:off x="7430391" y="867513"/>
                  <a:ext cx="3319387" cy="752916"/>
                  <a:chOff x="1242056" y="1493920"/>
                  <a:chExt cx="3319387" cy="752916"/>
                </a:xfrm>
              </p:grpSpPr>
              <p:sp>
                <p:nvSpPr>
                  <p:cNvPr id="101" name="文本框 27"/>
                  <p:cNvSpPr txBox="1"/>
                  <p:nvPr/>
                </p:nvSpPr>
                <p:spPr>
                  <a:xfrm>
                    <a:off x="2503232" y="1493920"/>
                    <a:ext cx="198002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信息化知识沉淀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文本框 28"/>
                  <p:cNvSpPr txBox="1"/>
                  <p:nvPr/>
                </p:nvSpPr>
                <p:spPr>
                  <a:xfrm>
                    <a:off x="1242056" y="1939059"/>
                    <a:ext cx="33193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r"/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云端积累知识库，便于学习和培训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51" name="标题 1"/>
            <p:cNvSpPr txBox="1"/>
            <p:nvPr/>
          </p:nvSpPr>
          <p:spPr>
            <a:xfrm>
              <a:off x="7994892" y="1009624"/>
              <a:ext cx="3013375" cy="5062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1221105">
                <a:spcBef>
                  <a:spcPts val="0"/>
                </a:spcBef>
              </a:pPr>
              <a:r>
                <a:rPr lang="zh-CN" altLang="en-US" sz="24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星联易修保全</a:t>
              </a:r>
              <a:endParaRPr lang="zh-CN" altLang="en-US" sz="24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>
            <a:spLocks noGrp="1"/>
          </p:cNvSpPr>
          <p:nvPr/>
        </p:nvSpPr>
        <p:spPr>
          <a:xfrm>
            <a:off x="6406515" y="1973580"/>
            <a:ext cx="5671185" cy="2877820"/>
          </a:xfrm>
          <a:prstGeom prst="rect">
            <a:avLst/>
          </a:prstGeom>
        </p:spPr>
        <p:txBody>
          <a:bodyPr anchor="t"/>
          <a:lstStyle>
            <a:lvl1pPr algn="l" defTabSz="911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5" b="1" kern="1200">
                <a:solidFill>
                  <a:srgbClr val="003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产品背景</a:t>
            </a:r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2.产品概述</a:t>
            </a:r>
            <a:br>
              <a:rPr lang="zh-CN" altLang="en-US" sz="2795" b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en-US" altLang="zh-CN" sz="2795" b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.产品优势和价值</a:t>
            </a:r>
            <a:b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.产品案例</a:t>
            </a:r>
            <a:endParaRPr lang="zh-CN" altLang="en-US" sz="2795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795" b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/>
          <p:nvPr/>
        </p:nvSpPr>
        <p:spPr>
          <a:xfrm>
            <a:off x="0" y="18726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产品优势和价值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产品价值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818381" y="3654524"/>
            <a:ext cx="3836225" cy="3057294"/>
            <a:chOff x="3162064" y="3592278"/>
            <a:chExt cx="3836225" cy="3276253"/>
          </a:xfrm>
        </p:grpSpPr>
        <p:grpSp>
          <p:nvGrpSpPr>
            <p:cNvPr id="63" name="组合 62"/>
            <p:cNvGrpSpPr/>
            <p:nvPr/>
          </p:nvGrpSpPr>
          <p:grpSpPr>
            <a:xfrm>
              <a:off x="3162064" y="3592278"/>
              <a:ext cx="3490967" cy="3276253"/>
              <a:chOff x="3969253" y="3592278"/>
              <a:chExt cx="3490967" cy="327625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253" y="3592278"/>
                <a:ext cx="3490967" cy="327625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75242" y="4024128"/>
                <a:ext cx="2808312" cy="1512366"/>
              </a:xfrm>
              <a:prstGeom prst="rect">
                <a:avLst/>
              </a:prstGeom>
            </p:spPr>
          </p:pic>
        </p:grpSp>
        <p:grpSp>
          <p:nvGrpSpPr>
            <p:cNvPr id="62" name="组合 61"/>
            <p:cNvGrpSpPr/>
            <p:nvPr/>
          </p:nvGrpSpPr>
          <p:grpSpPr>
            <a:xfrm>
              <a:off x="6009521" y="4371623"/>
              <a:ext cx="988768" cy="2006149"/>
              <a:chOff x="6600775" y="4611843"/>
              <a:chExt cx="988768" cy="2006149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0775" y="4611843"/>
                <a:ext cx="988768" cy="2006149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9498" y="4870523"/>
                <a:ext cx="831322" cy="1488788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253915" y="1170157"/>
            <a:ext cx="3564466" cy="1674706"/>
            <a:chOff x="699" y="4943"/>
            <a:chExt cx="4210" cy="1978"/>
          </a:xfrm>
        </p:grpSpPr>
        <p:sp>
          <p:nvSpPr>
            <p:cNvPr id="33" name="矩形 32"/>
            <p:cNvSpPr/>
            <p:nvPr/>
          </p:nvSpPr>
          <p:spPr>
            <a:xfrm>
              <a:off x="900" y="4943"/>
              <a:ext cx="4009" cy="19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8" y="4947"/>
              <a:ext cx="1486" cy="1974"/>
            </a:xfrm>
            <a:prstGeom prst="rect">
              <a:avLst/>
            </a:prstGeom>
            <a:solidFill>
              <a:srgbClr val="70B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8" name="Rounded Rectangle 23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699" y="6131"/>
              <a:ext cx="1764" cy="439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1218565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noProof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决策层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2318" y="5230"/>
              <a:ext cx="2462" cy="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降低产线停机率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提高车间生产力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提高企业经营效益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41" name="图片 40" descr="20255337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64" y="5388"/>
              <a:ext cx="567" cy="532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4111143" y="1161690"/>
            <a:ext cx="3839764" cy="1679787"/>
            <a:chOff x="4160788" y="1535589"/>
            <a:chExt cx="3651093" cy="1679787"/>
          </a:xfrm>
        </p:grpSpPr>
        <p:grpSp>
          <p:nvGrpSpPr>
            <p:cNvPr id="18" name="组合 17"/>
            <p:cNvGrpSpPr/>
            <p:nvPr/>
          </p:nvGrpSpPr>
          <p:grpSpPr>
            <a:xfrm>
              <a:off x="4160788" y="1535589"/>
              <a:ext cx="3548380" cy="1679787"/>
              <a:chOff x="4406900" y="4179993"/>
              <a:chExt cx="3548380" cy="1679787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525434" y="4179993"/>
                <a:ext cx="3429846" cy="1679787"/>
                <a:chOff x="4661" y="4937"/>
                <a:chExt cx="4051" cy="1984"/>
              </a:xfrm>
            </p:grpSpPr>
            <p:pic>
              <p:nvPicPr>
                <p:cNvPr id="50" name="图片 49" descr="2025534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7" y="5345"/>
                  <a:ext cx="628" cy="556"/>
                </a:xfrm>
                <a:prstGeom prst="rect">
                  <a:avLst/>
                </a:prstGeom>
              </p:spPr>
            </p:pic>
            <p:sp>
              <p:nvSpPr>
                <p:cNvPr id="51" name="矩形 50"/>
                <p:cNvSpPr/>
                <p:nvPr/>
              </p:nvSpPr>
              <p:spPr>
                <a:xfrm>
                  <a:off x="4721" y="4937"/>
                  <a:ext cx="3991" cy="19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4661" y="4947"/>
                  <a:ext cx="1485" cy="1974"/>
                </a:xfrm>
                <a:prstGeom prst="rect">
                  <a:avLst/>
                </a:prstGeom>
                <a:solidFill>
                  <a:srgbClr val="70B7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pic>
              <p:nvPicPr>
                <p:cNvPr id="55" name="图片 54" descr="453044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9" y="5279"/>
                  <a:ext cx="750" cy="750"/>
                </a:xfrm>
                <a:prstGeom prst="rect">
                  <a:avLst/>
                </a:prstGeom>
              </p:spPr>
            </p:pic>
          </p:grpSp>
          <p:sp>
            <p:nvSpPr>
              <p:cNvPr id="58" name="Rounded Rectangle 23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406900" y="5190914"/>
                <a:ext cx="1493520" cy="371687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0000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1218565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kern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管理层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0" name="文本框 59"/>
            <p:cNvSpPr txBox="1"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5573638" y="1801233"/>
              <a:ext cx="2238243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提高设备管理效率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保障设备管理质量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辅助管理决策依据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75769" y="1151903"/>
            <a:ext cx="3505559" cy="1684867"/>
            <a:chOff x="7812977" y="1507429"/>
            <a:chExt cx="3505559" cy="1684867"/>
          </a:xfrm>
        </p:grpSpPr>
        <p:grpSp>
          <p:nvGrpSpPr>
            <p:cNvPr id="42" name="组合 41"/>
            <p:cNvGrpSpPr/>
            <p:nvPr/>
          </p:nvGrpSpPr>
          <p:grpSpPr>
            <a:xfrm>
              <a:off x="7812977" y="1507429"/>
              <a:ext cx="3486574" cy="1684867"/>
              <a:chOff x="9731" y="4931"/>
              <a:chExt cx="4118" cy="199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9869" y="4931"/>
                <a:ext cx="3980" cy="19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841" y="4948"/>
                <a:ext cx="1486" cy="1973"/>
              </a:xfrm>
              <a:prstGeom prst="rect">
                <a:avLst/>
              </a:prstGeom>
              <a:solidFill>
                <a:srgbClr val="70B7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5" name="Rounded Rectangle 23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731" y="6172"/>
                <a:ext cx="1706" cy="357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0000"/>
                    </a:solidFill>
                  </a14:hiddenFill>
                </a:ext>
              </a:extLst>
            </p:spPr>
            <p:txBody>
              <a:bodyPr rtlCol="0" anchor="ctr"/>
              <a:lstStyle/>
              <a:p>
                <a:pPr marL="0" marR="0" lvl="0" indent="0" algn="ctr" defTabSz="1218565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kern="0">
                    <a:solidFill>
                      <a:srgbClr val="FFFFFF">
                        <a:lumMod val="9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现场层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59" name="椭圆 68"/>
            <p:cNvSpPr/>
            <p:nvPr/>
          </p:nvSpPr>
          <p:spPr>
            <a:xfrm>
              <a:off x="8292408" y="1905538"/>
              <a:ext cx="442930" cy="432098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1" name="文本框 60"/>
            <p:cNvSpPr txBox="1"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9234043" y="1771480"/>
              <a:ext cx="2084493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缩短保全时间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提升保全技能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A2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减少保全焦虑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燕尾形 3"/>
          <p:cNvSpPr/>
          <p:nvPr/>
        </p:nvSpPr>
        <p:spPr>
          <a:xfrm rot="16200000">
            <a:off x="5437416" y="2592504"/>
            <a:ext cx="441638" cy="1324817"/>
          </a:xfrm>
          <a:prstGeom prst="chevron">
            <a:avLst/>
          </a:prstGeom>
          <a:solidFill>
            <a:srgbClr val="70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 rot="16200000">
            <a:off x="5508345" y="3088730"/>
            <a:ext cx="299781" cy="958342"/>
          </a:xfrm>
          <a:prstGeom prst="chevron">
            <a:avLst/>
          </a:prstGeom>
          <a:solidFill>
            <a:srgbClr val="70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>
            <a:spLocks noGrp="1"/>
          </p:cNvSpPr>
          <p:nvPr/>
        </p:nvSpPr>
        <p:spPr>
          <a:xfrm>
            <a:off x="6406515" y="1973580"/>
            <a:ext cx="4681849" cy="2877820"/>
          </a:xfrm>
          <a:prstGeom prst="rect">
            <a:avLst/>
          </a:prstGeom>
        </p:spPr>
        <p:txBody>
          <a:bodyPr anchor="t"/>
          <a:lstStyle>
            <a:lvl1pPr algn="l" defTabSz="911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5" b="1" kern="1200">
                <a:solidFill>
                  <a:srgbClr val="003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产品背景</a:t>
            </a:r>
            <a:endParaRPr lang="en-US" altLang="zh-CN" sz="2795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795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2.产品概述</a:t>
            </a:r>
            <a:b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.产品优势和价值</a:t>
            </a: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9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.产品案例</a:t>
            </a:r>
            <a:endParaRPr lang="zh-CN" altLang="en-US" sz="2795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795" b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547" y="1188021"/>
            <a:ext cx="4635440" cy="42879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67117" y="88072"/>
            <a:ext cx="10044430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产品案例</a:t>
            </a:r>
            <a:endParaRPr lang="zh-CN" altLang="en-US" sz="20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7117" y="777400"/>
            <a:ext cx="739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东风零部件集团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-东风汽车底盘系统有限公司-车轮工厂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厂）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8" name="图片 37"/>
          <p:cNvPicPr/>
          <p:nvPr/>
        </p:nvPicPr>
        <p:blipFill>
          <a:blip r:embed="rId1"/>
          <a:stretch>
            <a:fillRect/>
          </a:stretch>
        </p:blipFill>
        <p:spPr>
          <a:xfrm>
            <a:off x="646644" y="1577030"/>
            <a:ext cx="2628000" cy="2196000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2"/>
          <a:stretch>
            <a:fillRect/>
          </a:stretch>
        </p:blipFill>
        <p:spPr>
          <a:xfrm>
            <a:off x="3311970" y="1577030"/>
            <a:ext cx="2628000" cy="2196000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>
          <a:blip r:embed="rId3"/>
          <a:stretch>
            <a:fillRect/>
          </a:stretch>
        </p:blipFill>
        <p:spPr>
          <a:xfrm>
            <a:off x="5975796" y="1577030"/>
            <a:ext cx="2628000" cy="2196000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4"/>
          <a:stretch>
            <a:fillRect/>
          </a:stretch>
        </p:blipFill>
        <p:spPr>
          <a:xfrm>
            <a:off x="8640092" y="1579349"/>
            <a:ext cx="2628000" cy="2196000"/>
          </a:xfrm>
          <a:prstGeom prst="rect">
            <a:avLst/>
          </a:prstGeom>
        </p:spPr>
      </p:pic>
      <p:sp>
        <p:nvSpPr>
          <p:cNvPr id="817" name="Oval 57"/>
          <p:cNvSpPr>
            <a:spLocks noChangeArrowheads="1"/>
          </p:cNvSpPr>
          <p:nvPr/>
        </p:nvSpPr>
        <p:spPr bwMode="auto">
          <a:xfrm>
            <a:off x="3268744" y="3391500"/>
            <a:ext cx="41275" cy="41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7324" y="4644405"/>
            <a:ext cx="2377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人工、纸质设备管理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报修流程长、响应慢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流程不可视、难追踪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缺乏专门的设备档案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03988" y="4634881"/>
            <a:ext cx="3198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数字化的管理平台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手机报修、快速响应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全流程可视、闭环管理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云经验库、档案库，随时查询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虚尾箭头 9"/>
          <p:cNvSpPr/>
          <p:nvPr/>
        </p:nvSpPr>
        <p:spPr>
          <a:xfrm>
            <a:off x="5074420" y="4870633"/>
            <a:ext cx="1728192" cy="1008112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变革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7364" y="4061062"/>
            <a:ext cx="1728192" cy="507091"/>
          </a:xfrm>
          <a:prstGeom prst="rect">
            <a:avLst/>
          </a:prstGeom>
          <a:solidFill>
            <a:srgbClr val="33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64028" y="4086485"/>
            <a:ext cx="1728192" cy="507091"/>
          </a:xfrm>
          <a:prstGeom prst="rect">
            <a:avLst/>
          </a:prstGeom>
          <a:solidFill>
            <a:srgbClr val="33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7229" y="4593576"/>
            <a:ext cx="441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户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益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67117" y="88072"/>
            <a:ext cx="10044430" cy="506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入驻使用流程</a:t>
            </a:r>
            <a:endParaRPr lang="zh-CN" altLang="en-US" sz="2000">
              <a:solidFill>
                <a:srgbClr val="013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062" y="4535807"/>
            <a:ext cx="9907848" cy="1608048"/>
            <a:chOff x="246597" y="4753223"/>
            <a:chExt cx="9907848" cy="1608048"/>
          </a:xfrm>
        </p:grpSpPr>
        <p:sp>
          <p:nvSpPr>
            <p:cNvPr id="17" name="文本框 16"/>
            <p:cNvSpPr txBox="1"/>
            <p:nvPr/>
          </p:nvSpPr>
          <p:spPr>
            <a:xfrm>
              <a:off x="246597" y="4858612"/>
              <a:ext cx="63468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工厂服务平台地址：</a:t>
              </a:r>
              <a:r>
                <a:rPr lang="zh-CN" altLang="en-US" sz="2000" b="1" dirty="0">
                  <a:solidFill>
                    <a:srgbClr val="3498D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https://factory.nebuladata.cn/</a:t>
              </a:r>
              <a:endParaRPr lang="zh-CN" altLang="en-US" sz="2000" b="1" dirty="0">
                <a:solidFill>
                  <a:srgbClr val="3498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7090" y="5937611"/>
              <a:ext cx="711581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微信小程序：微信内搜索小程序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000" b="1">
                  <a:solidFill>
                    <a:srgbClr val="3498D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星联易修，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或扫右侧小程序码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22" name="图片 21" descr="gh_fb63a986e44d_2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46397" y="4753223"/>
              <a:ext cx="1608048" cy="1608048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32730" y="1069076"/>
            <a:ext cx="2772537" cy="3057680"/>
            <a:chOff x="788317" y="1074103"/>
            <a:chExt cx="2772537" cy="3057680"/>
          </a:xfrm>
        </p:grpSpPr>
        <p:sp>
          <p:nvSpPr>
            <p:cNvPr id="25" name="文本框 24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1059567" y="2470468"/>
              <a:ext cx="1905635" cy="489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46678" rIns="89766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zh-CN" altLang="en-US" sz="1795" b="1" spc="300" dirty="0">
                  <a:solidFill>
                    <a:srgbClr val="3498D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入驻申请</a:t>
              </a:r>
              <a:endParaRPr lang="zh-CN" altLang="en-US" sz="1795" b="1" spc="30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788317" y="2976654"/>
              <a:ext cx="2772537" cy="1155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0" rIns="89766" bIns="46678" anchor="ctr" anchorCtr="1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业务方发起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入驻申请，平台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将在1个工作日内以短信的方式告知入驻发起人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申请结果。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459132" y="1074103"/>
              <a:ext cx="1199421" cy="1102995"/>
              <a:chOff x="593" y="1875"/>
              <a:chExt cx="2259" cy="2076"/>
            </a:xfrm>
          </p:grpSpPr>
          <p:sp>
            <p:nvSpPr>
              <p:cNvPr id="31" name="圆角矩形 30"/>
              <p:cNvSpPr/>
              <p:nvPr>
                <p:custDataLst>
                  <p:tags r:id="rId4"/>
                </p:custDataLst>
              </p:nvPr>
            </p:nvSpPr>
            <p:spPr>
              <a:xfrm rot="2702816">
                <a:off x="593" y="1875"/>
                <a:ext cx="2076" cy="2075"/>
              </a:xfrm>
              <a:prstGeom prst="roundRect">
                <a:avLst/>
              </a:prstGeom>
              <a:noFill/>
              <a:ln w="3175">
                <a:solidFill>
                  <a:srgbClr val="3498DB"/>
                </a:solidFill>
                <a:prstDash val="dash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 31"/>
              <p:cNvSpPr/>
              <p:nvPr>
                <p:custDataLst>
                  <p:tags r:id="rId5"/>
                </p:custDataLst>
              </p:nvPr>
            </p:nvSpPr>
            <p:spPr>
              <a:xfrm rot="2702816">
                <a:off x="709" y="1991"/>
                <a:ext cx="1842" cy="1842"/>
              </a:xfrm>
              <a:custGeom>
                <a:avLst/>
                <a:gdLst>
                  <a:gd name="connsiteX0" fmla="*/ 66957 w 1371601"/>
                  <a:gd name="connsiteY0" fmla="*/ 66957 h 1371601"/>
                  <a:gd name="connsiteX1" fmla="*/ 228605 w 1371601"/>
                  <a:gd name="connsiteY1" fmla="*/ 0 h 1371601"/>
                  <a:gd name="connsiteX2" fmla="*/ 1142995 w 1371601"/>
                  <a:gd name="connsiteY2" fmla="*/ 0 h 1371601"/>
                  <a:gd name="connsiteX3" fmla="*/ 1371601 w 1371601"/>
                  <a:gd name="connsiteY3" fmla="*/ 228605 h 1371601"/>
                  <a:gd name="connsiteX4" fmla="*/ 1371601 w 1371601"/>
                  <a:gd name="connsiteY4" fmla="*/ 1142995 h 1371601"/>
                  <a:gd name="connsiteX5" fmla="*/ 1142995 w 1371601"/>
                  <a:gd name="connsiteY5" fmla="*/ 1371601 h 1371601"/>
                  <a:gd name="connsiteX6" fmla="*/ 228605 w 1371601"/>
                  <a:gd name="connsiteY6" fmla="*/ 1371600 h 1371601"/>
                  <a:gd name="connsiteX7" fmla="*/ 182533 w 1371601"/>
                  <a:gd name="connsiteY7" fmla="*/ 1366956 h 1371601"/>
                  <a:gd name="connsiteX8" fmla="*/ 160847 w 1371601"/>
                  <a:gd name="connsiteY8" fmla="*/ 1360224 h 1371601"/>
                  <a:gd name="connsiteX9" fmla="*/ 707768 w 1371601"/>
                  <a:gd name="connsiteY9" fmla="*/ 812406 h 1371601"/>
                  <a:gd name="connsiteX10" fmla="*/ 782073 w 1371601"/>
                  <a:gd name="connsiteY10" fmla="*/ 886588 h 1371601"/>
                  <a:gd name="connsiteX11" fmla="*/ 781829 w 1371601"/>
                  <a:gd name="connsiteY11" fmla="*/ 589614 h 1371601"/>
                  <a:gd name="connsiteX12" fmla="*/ 484854 w 1371601"/>
                  <a:gd name="connsiteY12" fmla="*/ 589857 h 1371601"/>
                  <a:gd name="connsiteX13" fmla="*/ 559160 w 1371601"/>
                  <a:gd name="connsiteY13" fmla="*/ 664040 h 1371601"/>
                  <a:gd name="connsiteX14" fmla="*/ 11843 w 1371601"/>
                  <a:gd name="connsiteY14" fmla="*/ 1212254 h 1371601"/>
                  <a:gd name="connsiteX15" fmla="*/ 4645 w 1371601"/>
                  <a:gd name="connsiteY15" fmla="*/ 1189067 h 1371601"/>
                  <a:gd name="connsiteX16" fmla="*/ 0 w 1371601"/>
                  <a:gd name="connsiteY16" fmla="*/ 1142995 h 1371601"/>
                  <a:gd name="connsiteX17" fmla="*/ 0 w 1371601"/>
                  <a:gd name="connsiteY17" fmla="*/ 228604 h 1371601"/>
                  <a:gd name="connsiteX18" fmla="*/ 66957 w 1371601"/>
                  <a:gd name="connsiteY18" fmla="*/ 66957 h 137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1601" h="1371601">
                    <a:moveTo>
                      <a:pt x="66957" y="66957"/>
                    </a:moveTo>
                    <a:cubicBezTo>
                      <a:pt x="108326" y="25588"/>
                      <a:pt x="165477" y="0"/>
                      <a:pt x="228605" y="0"/>
                    </a:cubicBezTo>
                    <a:lnTo>
                      <a:pt x="1142995" y="0"/>
                    </a:lnTo>
                    <a:cubicBezTo>
                      <a:pt x="1269250" y="0"/>
                      <a:pt x="1371600" y="102351"/>
                      <a:pt x="1371601" y="228605"/>
                    </a:cubicBezTo>
                    <a:lnTo>
                      <a:pt x="1371601" y="1142995"/>
                    </a:lnTo>
                    <a:cubicBezTo>
                      <a:pt x="1371600" y="1269250"/>
                      <a:pt x="1269250" y="1371600"/>
                      <a:pt x="1142995" y="1371601"/>
                    </a:cubicBezTo>
                    <a:lnTo>
                      <a:pt x="228605" y="1371600"/>
                    </a:lnTo>
                    <a:cubicBezTo>
                      <a:pt x="212823" y="1371599"/>
                      <a:pt x="197416" y="1370001"/>
                      <a:pt x="182533" y="1366956"/>
                    </a:cubicBezTo>
                    <a:lnTo>
                      <a:pt x="160847" y="1360224"/>
                    </a:lnTo>
                    <a:lnTo>
                      <a:pt x="707768" y="812406"/>
                    </a:lnTo>
                    <a:lnTo>
                      <a:pt x="782073" y="886588"/>
                    </a:lnTo>
                    <a:lnTo>
                      <a:pt x="781829" y="589614"/>
                    </a:lnTo>
                    <a:lnTo>
                      <a:pt x="484854" y="589857"/>
                    </a:lnTo>
                    <a:lnTo>
                      <a:pt x="559160" y="664040"/>
                    </a:lnTo>
                    <a:lnTo>
                      <a:pt x="11843" y="1212254"/>
                    </a:lnTo>
                    <a:lnTo>
                      <a:pt x="4645" y="1189067"/>
                    </a:lnTo>
                    <a:cubicBezTo>
                      <a:pt x="1599" y="1174185"/>
                      <a:pt x="0" y="1158777"/>
                      <a:pt x="0" y="1142995"/>
                    </a:cubicBezTo>
                    <a:lnTo>
                      <a:pt x="0" y="228604"/>
                    </a:lnTo>
                    <a:cubicBezTo>
                      <a:pt x="0" y="165477"/>
                      <a:pt x="25588" y="108326"/>
                      <a:pt x="66957" y="66957"/>
                    </a:cubicBezTo>
                    <a:close/>
                  </a:path>
                </a:pathLst>
              </a:cu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726" y="2468"/>
                <a:ext cx="1126" cy="993"/>
              </a:xfrm>
              <a:prstGeom prst="rect">
                <a:avLst/>
              </a:prstGeom>
              <a:noFill/>
            </p:spPr>
            <p:txBody>
              <a:bodyPr wrap="none" lIns="89766" tIns="46678" rIns="89766" bIns="46678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2400" b="1" spc="15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en-US" sz="2400" b="1" spc="15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315047" y="1085677"/>
            <a:ext cx="2666227" cy="3042303"/>
            <a:chOff x="3356703" y="1085677"/>
            <a:chExt cx="2666227" cy="3042303"/>
          </a:xfrm>
        </p:grpSpPr>
        <p:sp>
          <p:nvSpPr>
            <p:cNvPr id="35" name="文本框 34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3688683" y="2482042"/>
              <a:ext cx="1905635" cy="489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46678" rIns="89766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zh-CN" altLang="en-US" sz="1795" b="1" spc="300" dirty="0">
                  <a:solidFill>
                    <a:srgbClr val="3498D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签约试用</a:t>
              </a:r>
              <a:endParaRPr lang="zh-CN" altLang="en-US" sz="1795" b="1" spc="30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3356703" y="2972851"/>
              <a:ext cx="2666227" cy="1155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0" rIns="89766" bIns="46678" anchor="ctr" anchorCtr="1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明确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合作意向和业务需求，签订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星联易修产品试用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协议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，三个月试用期。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088248" y="1085677"/>
              <a:ext cx="1199421" cy="1102995"/>
              <a:chOff x="593" y="1875"/>
              <a:chExt cx="2259" cy="2076"/>
            </a:xfrm>
          </p:grpSpPr>
          <p:sp>
            <p:nvSpPr>
              <p:cNvPr id="38" name="圆角矩形 100"/>
              <p:cNvSpPr/>
              <p:nvPr>
                <p:custDataLst>
                  <p:tags r:id="rId9"/>
                </p:custDataLst>
              </p:nvPr>
            </p:nvSpPr>
            <p:spPr>
              <a:xfrm rot="2702816">
                <a:off x="593" y="1875"/>
                <a:ext cx="2076" cy="2075"/>
              </a:xfrm>
              <a:prstGeom prst="roundRect">
                <a:avLst/>
              </a:prstGeom>
              <a:noFill/>
              <a:ln w="3175">
                <a:solidFill>
                  <a:srgbClr val="3498DB"/>
                </a:solidFill>
                <a:prstDash val="dash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 101"/>
              <p:cNvSpPr/>
              <p:nvPr>
                <p:custDataLst>
                  <p:tags r:id="rId10"/>
                </p:custDataLst>
              </p:nvPr>
            </p:nvSpPr>
            <p:spPr>
              <a:xfrm rot="2702816">
                <a:off x="709" y="1991"/>
                <a:ext cx="1842" cy="1842"/>
              </a:xfrm>
              <a:custGeom>
                <a:avLst/>
                <a:gdLst>
                  <a:gd name="connsiteX0" fmla="*/ 66957 w 1371601"/>
                  <a:gd name="connsiteY0" fmla="*/ 66957 h 1371601"/>
                  <a:gd name="connsiteX1" fmla="*/ 228605 w 1371601"/>
                  <a:gd name="connsiteY1" fmla="*/ 0 h 1371601"/>
                  <a:gd name="connsiteX2" fmla="*/ 1142995 w 1371601"/>
                  <a:gd name="connsiteY2" fmla="*/ 0 h 1371601"/>
                  <a:gd name="connsiteX3" fmla="*/ 1371601 w 1371601"/>
                  <a:gd name="connsiteY3" fmla="*/ 228605 h 1371601"/>
                  <a:gd name="connsiteX4" fmla="*/ 1371601 w 1371601"/>
                  <a:gd name="connsiteY4" fmla="*/ 1142995 h 1371601"/>
                  <a:gd name="connsiteX5" fmla="*/ 1142995 w 1371601"/>
                  <a:gd name="connsiteY5" fmla="*/ 1371601 h 1371601"/>
                  <a:gd name="connsiteX6" fmla="*/ 228605 w 1371601"/>
                  <a:gd name="connsiteY6" fmla="*/ 1371600 h 1371601"/>
                  <a:gd name="connsiteX7" fmla="*/ 182533 w 1371601"/>
                  <a:gd name="connsiteY7" fmla="*/ 1366956 h 1371601"/>
                  <a:gd name="connsiteX8" fmla="*/ 160847 w 1371601"/>
                  <a:gd name="connsiteY8" fmla="*/ 1360224 h 1371601"/>
                  <a:gd name="connsiteX9" fmla="*/ 707768 w 1371601"/>
                  <a:gd name="connsiteY9" fmla="*/ 812406 h 1371601"/>
                  <a:gd name="connsiteX10" fmla="*/ 782073 w 1371601"/>
                  <a:gd name="connsiteY10" fmla="*/ 886588 h 1371601"/>
                  <a:gd name="connsiteX11" fmla="*/ 781829 w 1371601"/>
                  <a:gd name="connsiteY11" fmla="*/ 589614 h 1371601"/>
                  <a:gd name="connsiteX12" fmla="*/ 484854 w 1371601"/>
                  <a:gd name="connsiteY12" fmla="*/ 589857 h 1371601"/>
                  <a:gd name="connsiteX13" fmla="*/ 559160 w 1371601"/>
                  <a:gd name="connsiteY13" fmla="*/ 664040 h 1371601"/>
                  <a:gd name="connsiteX14" fmla="*/ 11843 w 1371601"/>
                  <a:gd name="connsiteY14" fmla="*/ 1212254 h 1371601"/>
                  <a:gd name="connsiteX15" fmla="*/ 4645 w 1371601"/>
                  <a:gd name="connsiteY15" fmla="*/ 1189067 h 1371601"/>
                  <a:gd name="connsiteX16" fmla="*/ 0 w 1371601"/>
                  <a:gd name="connsiteY16" fmla="*/ 1142995 h 1371601"/>
                  <a:gd name="connsiteX17" fmla="*/ 0 w 1371601"/>
                  <a:gd name="connsiteY17" fmla="*/ 228604 h 1371601"/>
                  <a:gd name="connsiteX18" fmla="*/ 66957 w 1371601"/>
                  <a:gd name="connsiteY18" fmla="*/ 66957 h 137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1601" h="1371601">
                    <a:moveTo>
                      <a:pt x="66957" y="66957"/>
                    </a:moveTo>
                    <a:cubicBezTo>
                      <a:pt x="108326" y="25588"/>
                      <a:pt x="165477" y="0"/>
                      <a:pt x="228605" y="0"/>
                    </a:cubicBezTo>
                    <a:lnTo>
                      <a:pt x="1142995" y="0"/>
                    </a:lnTo>
                    <a:cubicBezTo>
                      <a:pt x="1269250" y="0"/>
                      <a:pt x="1371600" y="102351"/>
                      <a:pt x="1371601" y="228605"/>
                    </a:cubicBezTo>
                    <a:lnTo>
                      <a:pt x="1371601" y="1142995"/>
                    </a:lnTo>
                    <a:cubicBezTo>
                      <a:pt x="1371600" y="1269250"/>
                      <a:pt x="1269250" y="1371600"/>
                      <a:pt x="1142995" y="1371601"/>
                    </a:cubicBezTo>
                    <a:lnTo>
                      <a:pt x="228605" y="1371600"/>
                    </a:lnTo>
                    <a:cubicBezTo>
                      <a:pt x="212823" y="1371599"/>
                      <a:pt x="197416" y="1370001"/>
                      <a:pt x="182533" y="1366956"/>
                    </a:cubicBezTo>
                    <a:lnTo>
                      <a:pt x="160847" y="1360224"/>
                    </a:lnTo>
                    <a:lnTo>
                      <a:pt x="707768" y="812406"/>
                    </a:lnTo>
                    <a:lnTo>
                      <a:pt x="782073" y="886588"/>
                    </a:lnTo>
                    <a:lnTo>
                      <a:pt x="781829" y="589614"/>
                    </a:lnTo>
                    <a:lnTo>
                      <a:pt x="484854" y="589857"/>
                    </a:lnTo>
                    <a:lnTo>
                      <a:pt x="559160" y="664040"/>
                    </a:lnTo>
                    <a:lnTo>
                      <a:pt x="11843" y="1212254"/>
                    </a:lnTo>
                    <a:lnTo>
                      <a:pt x="4645" y="1189067"/>
                    </a:lnTo>
                    <a:cubicBezTo>
                      <a:pt x="1599" y="1174185"/>
                      <a:pt x="0" y="1158777"/>
                      <a:pt x="0" y="1142995"/>
                    </a:cubicBezTo>
                    <a:lnTo>
                      <a:pt x="0" y="228604"/>
                    </a:lnTo>
                    <a:cubicBezTo>
                      <a:pt x="0" y="165477"/>
                      <a:pt x="25588" y="108326"/>
                      <a:pt x="66957" y="66957"/>
                    </a:cubicBezTo>
                    <a:close/>
                  </a:path>
                </a:pathLst>
              </a:cu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726" y="2468"/>
                <a:ext cx="1126" cy="993"/>
              </a:xfrm>
              <a:prstGeom prst="rect">
                <a:avLst/>
              </a:prstGeom>
              <a:noFill/>
            </p:spPr>
            <p:txBody>
              <a:bodyPr wrap="none" lIns="89766" tIns="46678" rIns="89766" bIns="46678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2400" b="1" spc="15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02</a:t>
                </a:r>
                <a:endParaRPr lang="en-US" sz="2400" b="1" spc="15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212957" y="1165797"/>
            <a:ext cx="2700955" cy="2908142"/>
            <a:chOff x="6192354" y="1103128"/>
            <a:chExt cx="2700955" cy="2908142"/>
          </a:xfrm>
        </p:grpSpPr>
        <p:sp>
          <p:nvSpPr>
            <p:cNvPr id="42" name="文本框 41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6485124" y="2397878"/>
              <a:ext cx="1905635" cy="489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46678" rIns="89766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zh-CN" altLang="en-US" sz="1795" b="1" spc="300" dirty="0">
                  <a:solidFill>
                    <a:srgbClr val="3498D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培训支持</a:t>
              </a:r>
              <a:endParaRPr lang="zh-CN" altLang="en-US" sz="1795" b="1" spc="30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6192354" y="2899614"/>
              <a:ext cx="2700955" cy="11116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0" rIns="89766" bIns="46678" anchor="ctr" anchorCtr="1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派遣产品专家为业务方进行专场免费培训，解答产品使用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问题。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884689" y="1103128"/>
              <a:ext cx="1199421" cy="1102995"/>
              <a:chOff x="593" y="1875"/>
              <a:chExt cx="2259" cy="2076"/>
            </a:xfrm>
          </p:grpSpPr>
          <p:sp>
            <p:nvSpPr>
              <p:cNvPr id="45" name="圆角矩形 100"/>
              <p:cNvSpPr/>
              <p:nvPr>
                <p:custDataLst>
                  <p:tags r:id="rId14"/>
                </p:custDataLst>
              </p:nvPr>
            </p:nvSpPr>
            <p:spPr>
              <a:xfrm rot="2702816">
                <a:off x="593" y="1875"/>
                <a:ext cx="2076" cy="2075"/>
              </a:xfrm>
              <a:prstGeom prst="roundRect">
                <a:avLst/>
              </a:prstGeom>
              <a:noFill/>
              <a:ln w="3175">
                <a:solidFill>
                  <a:srgbClr val="3498DB"/>
                </a:solidFill>
                <a:prstDash val="dash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 101"/>
              <p:cNvSpPr/>
              <p:nvPr>
                <p:custDataLst>
                  <p:tags r:id="rId15"/>
                </p:custDataLst>
              </p:nvPr>
            </p:nvSpPr>
            <p:spPr>
              <a:xfrm rot="2702816">
                <a:off x="709" y="1991"/>
                <a:ext cx="1842" cy="1842"/>
              </a:xfrm>
              <a:custGeom>
                <a:avLst/>
                <a:gdLst>
                  <a:gd name="connsiteX0" fmla="*/ 66957 w 1371601"/>
                  <a:gd name="connsiteY0" fmla="*/ 66957 h 1371601"/>
                  <a:gd name="connsiteX1" fmla="*/ 228605 w 1371601"/>
                  <a:gd name="connsiteY1" fmla="*/ 0 h 1371601"/>
                  <a:gd name="connsiteX2" fmla="*/ 1142995 w 1371601"/>
                  <a:gd name="connsiteY2" fmla="*/ 0 h 1371601"/>
                  <a:gd name="connsiteX3" fmla="*/ 1371601 w 1371601"/>
                  <a:gd name="connsiteY3" fmla="*/ 228605 h 1371601"/>
                  <a:gd name="connsiteX4" fmla="*/ 1371601 w 1371601"/>
                  <a:gd name="connsiteY4" fmla="*/ 1142995 h 1371601"/>
                  <a:gd name="connsiteX5" fmla="*/ 1142995 w 1371601"/>
                  <a:gd name="connsiteY5" fmla="*/ 1371601 h 1371601"/>
                  <a:gd name="connsiteX6" fmla="*/ 228605 w 1371601"/>
                  <a:gd name="connsiteY6" fmla="*/ 1371600 h 1371601"/>
                  <a:gd name="connsiteX7" fmla="*/ 182533 w 1371601"/>
                  <a:gd name="connsiteY7" fmla="*/ 1366956 h 1371601"/>
                  <a:gd name="connsiteX8" fmla="*/ 160847 w 1371601"/>
                  <a:gd name="connsiteY8" fmla="*/ 1360224 h 1371601"/>
                  <a:gd name="connsiteX9" fmla="*/ 707768 w 1371601"/>
                  <a:gd name="connsiteY9" fmla="*/ 812406 h 1371601"/>
                  <a:gd name="connsiteX10" fmla="*/ 782073 w 1371601"/>
                  <a:gd name="connsiteY10" fmla="*/ 886588 h 1371601"/>
                  <a:gd name="connsiteX11" fmla="*/ 781829 w 1371601"/>
                  <a:gd name="connsiteY11" fmla="*/ 589614 h 1371601"/>
                  <a:gd name="connsiteX12" fmla="*/ 484854 w 1371601"/>
                  <a:gd name="connsiteY12" fmla="*/ 589857 h 1371601"/>
                  <a:gd name="connsiteX13" fmla="*/ 559160 w 1371601"/>
                  <a:gd name="connsiteY13" fmla="*/ 664040 h 1371601"/>
                  <a:gd name="connsiteX14" fmla="*/ 11843 w 1371601"/>
                  <a:gd name="connsiteY14" fmla="*/ 1212254 h 1371601"/>
                  <a:gd name="connsiteX15" fmla="*/ 4645 w 1371601"/>
                  <a:gd name="connsiteY15" fmla="*/ 1189067 h 1371601"/>
                  <a:gd name="connsiteX16" fmla="*/ 0 w 1371601"/>
                  <a:gd name="connsiteY16" fmla="*/ 1142995 h 1371601"/>
                  <a:gd name="connsiteX17" fmla="*/ 0 w 1371601"/>
                  <a:gd name="connsiteY17" fmla="*/ 228604 h 1371601"/>
                  <a:gd name="connsiteX18" fmla="*/ 66957 w 1371601"/>
                  <a:gd name="connsiteY18" fmla="*/ 66957 h 137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1601" h="1371601">
                    <a:moveTo>
                      <a:pt x="66957" y="66957"/>
                    </a:moveTo>
                    <a:cubicBezTo>
                      <a:pt x="108326" y="25588"/>
                      <a:pt x="165477" y="0"/>
                      <a:pt x="228605" y="0"/>
                    </a:cubicBezTo>
                    <a:lnTo>
                      <a:pt x="1142995" y="0"/>
                    </a:lnTo>
                    <a:cubicBezTo>
                      <a:pt x="1269250" y="0"/>
                      <a:pt x="1371600" y="102351"/>
                      <a:pt x="1371601" y="228605"/>
                    </a:cubicBezTo>
                    <a:lnTo>
                      <a:pt x="1371601" y="1142995"/>
                    </a:lnTo>
                    <a:cubicBezTo>
                      <a:pt x="1371600" y="1269250"/>
                      <a:pt x="1269250" y="1371600"/>
                      <a:pt x="1142995" y="1371601"/>
                    </a:cubicBezTo>
                    <a:lnTo>
                      <a:pt x="228605" y="1371600"/>
                    </a:lnTo>
                    <a:cubicBezTo>
                      <a:pt x="212823" y="1371599"/>
                      <a:pt x="197416" y="1370001"/>
                      <a:pt x="182533" y="1366956"/>
                    </a:cubicBezTo>
                    <a:lnTo>
                      <a:pt x="160847" y="1360224"/>
                    </a:lnTo>
                    <a:lnTo>
                      <a:pt x="707768" y="812406"/>
                    </a:lnTo>
                    <a:lnTo>
                      <a:pt x="782073" y="886588"/>
                    </a:lnTo>
                    <a:lnTo>
                      <a:pt x="781829" y="589614"/>
                    </a:lnTo>
                    <a:lnTo>
                      <a:pt x="484854" y="589857"/>
                    </a:lnTo>
                    <a:lnTo>
                      <a:pt x="559160" y="664040"/>
                    </a:lnTo>
                    <a:lnTo>
                      <a:pt x="11843" y="1212254"/>
                    </a:lnTo>
                    <a:lnTo>
                      <a:pt x="4645" y="1189067"/>
                    </a:lnTo>
                    <a:cubicBezTo>
                      <a:pt x="1599" y="1174185"/>
                      <a:pt x="0" y="1158777"/>
                      <a:pt x="0" y="1142995"/>
                    </a:cubicBezTo>
                    <a:lnTo>
                      <a:pt x="0" y="228604"/>
                    </a:lnTo>
                    <a:cubicBezTo>
                      <a:pt x="0" y="165477"/>
                      <a:pt x="25588" y="108326"/>
                      <a:pt x="66957" y="66957"/>
                    </a:cubicBezTo>
                    <a:close/>
                  </a:path>
                </a:pathLst>
              </a:cu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726" y="2468"/>
                <a:ext cx="1126" cy="993"/>
              </a:xfrm>
              <a:prstGeom prst="rect">
                <a:avLst/>
              </a:prstGeom>
              <a:noFill/>
            </p:spPr>
            <p:txBody>
              <a:bodyPr wrap="none" lIns="89766" tIns="46678" rIns="89766" bIns="46678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2400" b="1" spc="15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03</a:t>
                </a:r>
                <a:endParaRPr lang="en-US" sz="2400" b="1" spc="15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161749" y="1061729"/>
            <a:ext cx="2689249" cy="3012210"/>
            <a:chOff x="8954228" y="1120579"/>
            <a:chExt cx="2689249" cy="3012210"/>
          </a:xfrm>
        </p:grpSpPr>
        <p:sp>
          <p:nvSpPr>
            <p:cNvPr id="49" name="文本框 48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9344395" y="2515792"/>
              <a:ext cx="1905635" cy="489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46678" rIns="89766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zh-CN" altLang="en-US" sz="1795" b="1" spc="300" dirty="0">
                  <a:solidFill>
                    <a:srgbClr val="3498D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合作签约</a:t>
              </a:r>
              <a:endParaRPr lang="zh-CN" altLang="en-US" sz="1795" b="1" spc="30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8954228" y="2977660"/>
              <a:ext cx="2689249" cy="11551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9766" tIns="0" rIns="89766" bIns="46678" anchor="ctr" anchorCtr="1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产品试用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期满后，如有意向继续使用星联易修产品，签定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付费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合同。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9681130" y="1120579"/>
              <a:ext cx="1199421" cy="1102995"/>
              <a:chOff x="593" y="1875"/>
              <a:chExt cx="2259" cy="2076"/>
            </a:xfrm>
          </p:grpSpPr>
          <p:sp>
            <p:nvSpPr>
              <p:cNvPr id="52" name="圆角矩形 100"/>
              <p:cNvSpPr/>
              <p:nvPr>
                <p:custDataLst>
                  <p:tags r:id="rId19"/>
                </p:custDataLst>
              </p:nvPr>
            </p:nvSpPr>
            <p:spPr>
              <a:xfrm rot="2702816">
                <a:off x="593" y="1875"/>
                <a:ext cx="2076" cy="2075"/>
              </a:xfrm>
              <a:prstGeom prst="roundRect">
                <a:avLst/>
              </a:prstGeom>
              <a:noFill/>
              <a:ln w="3175">
                <a:solidFill>
                  <a:srgbClr val="3498DB"/>
                </a:solidFill>
                <a:prstDash val="dash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 101"/>
              <p:cNvSpPr/>
              <p:nvPr>
                <p:custDataLst>
                  <p:tags r:id="rId20"/>
                </p:custDataLst>
              </p:nvPr>
            </p:nvSpPr>
            <p:spPr>
              <a:xfrm rot="2702816">
                <a:off x="709" y="1991"/>
                <a:ext cx="1842" cy="1842"/>
              </a:xfrm>
              <a:custGeom>
                <a:avLst/>
                <a:gdLst>
                  <a:gd name="connsiteX0" fmla="*/ 66957 w 1371601"/>
                  <a:gd name="connsiteY0" fmla="*/ 66957 h 1371601"/>
                  <a:gd name="connsiteX1" fmla="*/ 228605 w 1371601"/>
                  <a:gd name="connsiteY1" fmla="*/ 0 h 1371601"/>
                  <a:gd name="connsiteX2" fmla="*/ 1142995 w 1371601"/>
                  <a:gd name="connsiteY2" fmla="*/ 0 h 1371601"/>
                  <a:gd name="connsiteX3" fmla="*/ 1371601 w 1371601"/>
                  <a:gd name="connsiteY3" fmla="*/ 228605 h 1371601"/>
                  <a:gd name="connsiteX4" fmla="*/ 1371601 w 1371601"/>
                  <a:gd name="connsiteY4" fmla="*/ 1142995 h 1371601"/>
                  <a:gd name="connsiteX5" fmla="*/ 1142995 w 1371601"/>
                  <a:gd name="connsiteY5" fmla="*/ 1371601 h 1371601"/>
                  <a:gd name="connsiteX6" fmla="*/ 228605 w 1371601"/>
                  <a:gd name="connsiteY6" fmla="*/ 1371600 h 1371601"/>
                  <a:gd name="connsiteX7" fmla="*/ 182533 w 1371601"/>
                  <a:gd name="connsiteY7" fmla="*/ 1366956 h 1371601"/>
                  <a:gd name="connsiteX8" fmla="*/ 160847 w 1371601"/>
                  <a:gd name="connsiteY8" fmla="*/ 1360224 h 1371601"/>
                  <a:gd name="connsiteX9" fmla="*/ 707768 w 1371601"/>
                  <a:gd name="connsiteY9" fmla="*/ 812406 h 1371601"/>
                  <a:gd name="connsiteX10" fmla="*/ 782073 w 1371601"/>
                  <a:gd name="connsiteY10" fmla="*/ 886588 h 1371601"/>
                  <a:gd name="connsiteX11" fmla="*/ 781829 w 1371601"/>
                  <a:gd name="connsiteY11" fmla="*/ 589614 h 1371601"/>
                  <a:gd name="connsiteX12" fmla="*/ 484854 w 1371601"/>
                  <a:gd name="connsiteY12" fmla="*/ 589857 h 1371601"/>
                  <a:gd name="connsiteX13" fmla="*/ 559160 w 1371601"/>
                  <a:gd name="connsiteY13" fmla="*/ 664040 h 1371601"/>
                  <a:gd name="connsiteX14" fmla="*/ 11843 w 1371601"/>
                  <a:gd name="connsiteY14" fmla="*/ 1212254 h 1371601"/>
                  <a:gd name="connsiteX15" fmla="*/ 4645 w 1371601"/>
                  <a:gd name="connsiteY15" fmla="*/ 1189067 h 1371601"/>
                  <a:gd name="connsiteX16" fmla="*/ 0 w 1371601"/>
                  <a:gd name="connsiteY16" fmla="*/ 1142995 h 1371601"/>
                  <a:gd name="connsiteX17" fmla="*/ 0 w 1371601"/>
                  <a:gd name="connsiteY17" fmla="*/ 228604 h 1371601"/>
                  <a:gd name="connsiteX18" fmla="*/ 66957 w 1371601"/>
                  <a:gd name="connsiteY18" fmla="*/ 66957 h 137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1601" h="1371601">
                    <a:moveTo>
                      <a:pt x="66957" y="66957"/>
                    </a:moveTo>
                    <a:cubicBezTo>
                      <a:pt x="108326" y="25588"/>
                      <a:pt x="165477" y="0"/>
                      <a:pt x="228605" y="0"/>
                    </a:cubicBezTo>
                    <a:lnTo>
                      <a:pt x="1142995" y="0"/>
                    </a:lnTo>
                    <a:cubicBezTo>
                      <a:pt x="1269250" y="0"/>
                      <a:pt x="1371600" y="102351"/>
                      <a:pt x="1371601" y="228605"/>
                    </a:cubicBezTo>
                    <a:lnTo>
                      <a:pt x="1371601" y="1142995"/>
                    </a:lnTo>
                    <a:cubicBezTo>
                      <a:pt x="1371600" y="1269250"/>
                      <a:pt x="1269250" y="1371600"/>
                      <a:pt x="1142995" y="1371601"/>
                    </a:cubicBezTo>
                    <a:lnTo>
                      <a:pt x="228605" y="1371600"/>
                    </a:lnTo>
                    <a:cubicBezTo>
                      <a:pt x="212823" y="1371599"/>
                      <a:pt x="197416" y="1370001"/>
                      <a:pt x="182533" y="1366956"/>
                    </a:cubicBezTo>
                    <a:lnTo>
                      <a:pt x="160847" y="1360224"/>
                    </a:lnTo>
                    <a:lnTo>
                      <a:pt x="707768" y="812406"/>
                    </a:lnTo>
                    <a:lnTo>
                      <a:pt x="782073" y="886588"/>
                    </a:lnTo>
                    <a:lnTo>
                      <a:pt x="781829" y="589614"/>
                    </a:lnTo>
                    <a:lnTo>
                      <a:pt x="484854" y="589857"/>
                    </a:lnTo>
                    <a:lnTo>
                      <a:pt x="559160" y="664040"/>
                    </a:lnTo>
                    <a:lnTo>
                      <a:pt x="11843" y="1212254"/>
                    </a:lnTo>
                    <a:lnTo>
                      <a:pt x="4645" y="1189067"/>
                    </a:lnTo>
                    <a:cubicBezTo>
                      <a:pt x="1599" y="1174185"/>
                      <a:pt x="0" y="1158777"/>
                      <a:pt x="0" y="1142995"/>
                    </a:cubicBezTo>
                    <a:lnTo>
                      <a:pt x="0" y="228604"/>
                    </a:lnTo>
                    <a:cubicBezTo>
                      <a:pt x="0" y="165477"/>
                      <a:pt x="25588" y="108326"/>
                      <a:pt x="66957" y="66957"/>
                    </a:cubicBezTo>
                    <a:close/>
                  </a:path>
                </a:pathLst>
              </a:cu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89766" tIns="46678" rIns="89766" bIns="46678" anchor="ctr"/>
              <a:lstStyle/>
              <a:p>
                <a:pPr algn="ctr">
                  <a:lnSpc>
                    <a:spcPct val="120000"/>
                  </a:lnSpc>
                </a:pPr>
                <a:endParaRPr sz="179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文本框 53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726" y="2468"/>
                <a:ext cx="1126" cy="993"/>
              </a:xfrm>
              <a:prstGeom prst="rect">
                <a:avLst/>
              </a:prstGeom>
              <a:noFill/>
            </p:spPr>
            <p:txBody>
              <a:bodyPr wrap="none" lIns="89766" tIns="46678" rIns="89766" bIns="46678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2400" b="1" spc="15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04</a:t>
                </a:r>
                <a:endParaRPr lang="en-US" sz="2400" b="1" spc="15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86452" y="7855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产品背景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1424" y="998021"/>
            <a:ext cx="1076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从设备的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直到设备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报废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的整个过程中对设备实施的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必要的、全面合理的管理和监控</a:t>
            </a:r>
            <a:r>
              <a:rPr lang="zh-CN" altLang="en-US" sz="1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能够有效地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保障设备安全运行</a:t>
            </a:r>
            <a:r>
              <a:rPr lang="zh-CN" altLang="en-US" sz="1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提高设备生产力</a:t>
            </a:r>
            <a:r>
              <a:rPr lang="zh-CN" altLang="en-US" sz="1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为企业更为稳定地创造经济效益。 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59172" y="2628181"/>
          <a:ext cx="11567809" cy="351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86452" y="78555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产品背景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18651" y="1591356"/>
            <a:ext cx="2413129" cy="2538095"/>
            <a:chOff x="3418651" y="1591356"/>
            <a:chExt cx="2413129" cy="2538095"/>
          </a:xfrm>
        </p:grpSpPr>
        <p:sp>
          <p:nvSpPr>
            <p:cNvPr id="26" name="TextBox 19"/>
            <p:cNvSpPr txBox="1"/>
            <p:nvPr>
              <p:custDataLst>
                <p:tags r:id="rId1"/>
              </p:custDataLst>
            </p:nvPr>
          </p:nvSpPr>
          <p:spPr>
            <a:xfrm>
              <a:off x="4041569" y="2019981"/>
              <a:ext cx="1485858" cy="644525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Preventive</a:t>
              </a:r>
              <a:endParaRPr lang="zh-CN" altLang="en-US" sz="14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418651" y="1591356"/>
              <a:ext cx="2413129" cy="2538095"/>
              <a:chOff x="3418651" y="1591356"/>
              <a:chExt cx="2413129" cy="2538095"/>
            </a:xfrm>
          </p:grpSpPr>
          <p:sp>
            <p:nvSpPr>
              <p:cNvPr id="16" name="Parallelogram 4"/>
              <p:cNvSpPr/>
              <p:nvPr>
                <p:custDataLst>
                  <p:tags r:id="rId2"/>
                </p:custDataLst>
              </p:nvPr>
            </p:nvSpPr>
            <p:spPr>
              <a:xfrm>
                <a:off x="3418651" y="3207431"/>
                <a:ext cx="2159574" cy="342265"/>
              </a:xfrm>
              <a:prstGeom prst="parallelogram">
                <a:avLst>
                  <a:gd name="adj" fmla="val 50926"/>
                </a:avLst>
              </a:pr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第二阶段（</a:t>
                </a:r>
                <a:r>
                  <a:rPr lang="en-US" altLang="zh-CN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1960</a:t>
                </a:r>
                <a:r>
                  <a:rPr lang="zh-CN" altLang="en-US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39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Straight Connector 14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3952671" y="1763441"/>
                <a:ext cx="8890" cy="1443990"/>
              </a:xfrm>
              <a:prstGeom prst="line">
                <a:avLst/>
              </a:prstGeom>
              <a:ln w="12700">
                <a:solidFill>
                  <a:sysClr val="window" lastClr="FFFFFF">
                    <a:lumMod val="65000"/>
                  </a:sysClr>
                </a:solidFill>
                <a:headEnd type="none"/>
                <a:tailEnd type="oval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7" name="TextBox 2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041570" y="1591356"/>
                <a:ext cx="1790210" cy="423545"/>
              </a:xfrm>
              <a:prstGeom prst="rect">
                <a:avLst/>
              </a:prstGeom>
              <a:noFill/>
            </p:spPr>
            <p:txBody>
              <a:bodyPr wrap="square" lIns="89766" tIns="46678" rIns="89766" bIns="0" rtlCol="0" anchor="b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spc="300">
                    <a:solidFill>
                      <a:srgbClr val="3498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预防维修</a:t>
                </a:r>
                <a:endParaRPr lang="zh-CN" altLang="en-US" sz="2000" b="1" spc="3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4260003" y="3654471"/>
                <a:ext cx="476237" cy="474980"/>
                <a:chOff x="6459" y="5799"/>
                <a:chExt cx="750" cy="748"/>
              </a:xfrm>
            </p:grpSpPr>
            <p:sp>
              <p:nvSpPr>
                <p:cNvPr id="45" name="Freeform 74"/>
                <p:cNvSpPr>
                  <a:spLocks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459" y="5799"/>
                  <a:ext cx="750" cy="748"/>
                </a:xfrm>
                <a:custGeom>
                  <a:avLst/>
                  <a:gdLst>
                    <a:gd name="T0" fmla="*/ 13014 w 16095"/>
                    <a:gd name="T1" fmla="*/ 9314 h 16058"/>
                    <a:gd name="T2" fmla="*/ 12601 w 16095"/>
                    <a:gd name="T3" fmla="*/ 10148 h 16058"/>
                    <a:gd name="T4" fmla="*/ 12483 w 16095"/>
                    <a:gd name="T5" fmla="*/ 10816 h 16058"/>
                    <a:gd name="T6" fmla="*/ 11103 w 16095"/>
                    <a:gd name="T7" fmla="*/ 12535 h 16058"/>
                    <a:gd name="T8" fmla="*/ 10453 w 16095"/>
                    <a:gd name="T9" fmla="*/ 12465 h 16058"/>
                    <a:gd name="T10" fmla="*/ 9575 w 16095"/>
                    <a:gd name="T11" fmla="*/ 12816 h 16058"/>
                    <a:gd name="T12" fmla="*/ 9126 w 16095"/>
                    <a:gd name="T13" fmla="*/ 13268 h 16058"/>
                    <a:gd name="T14" fmla="*/ 6955 w 16095"/>
                    <a:gd name="T15" fmla="*/ 13239 h 16058"/>
                    <a:gd name="T16" fmla="*/ 6491 w 16095"/>
                    <a:gd name="T17" fmla="*/ 12802 h 16058"/>
                    <a:gd name="T18" fmla="*/ 5615 w 16095"/>
                    <a:gd name="T19" fmla="*/ 12459 h 16058"/>
                    <a:gd name="T20" fmla="*/ 4959 w 16095"/>
                    <a:gd name="T21" fmla="*/ 12551 h 16058"/>
                    <a:gd name="T22" fmla="*/ 3617 w 16095"/>
                    <a:gd name="T23" fmla="*/ 10784 h 16058"/>
                    <a:gd name="T24" fmla="*/ 3464 w 16095"/>
                    <a:gd name="T25" fmla="*/ 10082 h 16058"/>
                    <a:gd name="T26" fmla="*/ 3059 w 16095"/>
                    <a:gd name="T27" fmla="*/ 9291 h 16058"/>
                    <a:gd name="T28" fmla="*/ 1006 w 16095"/>
                    <a:gd name="T29" fmla="*/ 7347 h 16058"/>
                    <a:gd name="T30" fmla="*/ 3081 w 16095"/>
                    <a:gd name="T31" fmla="*/ 6745 h 16058"/>
                    <a:gd name="T32" fmla="*/ 3495 w 16095"/>
                    <a:gd name="T33" fmla="*/ 5911 h 16058"/>
                    <a:gd name="T34" fmla="*/ 3613 w 16095"/>
                    <a:gd name="T35" fmla="*/ 5243 h 16058"/>
                    <a:gd name="T36" fmla="*/ 4992 w 16095"/>
                    <a:gd name="T37" fmla="*/ 3523 h 16058"/>
                    <a:gd name="T38" fmla="*/ 5643 w 16095"/>
                    <a:gd name="T39" fmla="*/ 3593 h 16058"/>
                    <a:gd name="T40" fmla="*/ 6520 w 16095"/>
                    <a:gd name="T41" fmla="*/ 3242 h 16058"/>
                    <a:gd name="T42" fmla="*/ 6970 w 16095"/>
                    <a:gd name="T43" fmla="*/ 2790 h 16058"/>
                    <a:gd name="T44" fmla="*/ 9140 w 16095"/>
                    <a:gd name="T45" fmla="*/ 2819 h 16058"/>
                    <a:gd name="T46" fmla="*/ 9604 w 16095"/>
                    <a:gd name="T47" fmla="*/ 3256 h 16058"/>
                    <a:gd name="T48" fmla="*/ 10480 w 16095"/>
                    <a:gd name="T49" fmla="*/ 3599 h 16058"/>
                    <a:gd name="T50" fmla="*/ 11137 w 16095"/>
                    <a:gd name="T51" fmla="*/ 3507 h 16058"/>
                    <a:gd name="T52" fmla="*/ 12478 w 16095"/>
                    <a:gd name="T53" fmla="*/ 5274 h 16058"/>
                    <a:gd name="T54" fmla="*/ 12631 w 16095"/>
                    <a:gd name="T55" fmla="*/ 5976 h 16058"/>
                    <a:gd name="T56" fmla="*/ 13036 w 16095"/>
                    <a:gd name="T57" fmla="*/ 6767 h 16058"/>
                    <a:gd name="T58" fmla="*/ 15089 w 16095"/>
                    <a:gd name="T59" fmla="*/ 8712 h 16058"/>
                    <a:gd name="T60" fmla="*/ 14489 w 16095"/>
                    <a:gd name="T61" fmla="*/ 3783 h 16058"/>
                    <a:gd name="T62" fmla="*/ 14336 w 16095"/>
                    <a:gd name="T63" fmla="*/ 2970 h 16058"/>
                    <a:gd name="T64" fmla="*/ 12945 w 16095"/>
                    <a:gd name="T65" fmla="*/ 1659 h 16058"/>
                    <a:gd name="T66" fmla="*/ 12433 w 16095"/>
                    <a:gd name="T67" fmla="*/ 1581 h 16058"/>
                    <a:gd name="T68" fmla="*/ 10192 w 16095"/>
                    <a:gd name="T69" fmla="*/ 2406 h 16058"/>
                    <a:gd name="T70" fmla="*/ 9336 w 16095"/>
                    <a:gd name="T71" fmla="*/ 202 h 16058"/>
                    <a:gd name="T72" fmla="*/ 7187 w 16095"/>
                    <a:gd name="T73" fmla="*/ 15 h 16058"/>
                    <a:gd name="T74" fmla="*/ 6503 w 16095"/>
                    <a:gd name="T75" fmla="*/ 483 h 16058"/>
                    <a:gd name="T76" fmla="*/ 4046 w 16095"/>
                    <a:gd name="T77" fmla="*/ 1704 h 16058"/>
                    <a:gd name="T78" fmla="*/ 3407 w 16095"/>
                    <a:gd name="T79" fmla="*/ 1586 h 16058"/>
                    <a:gd name="T80" fmla="*/ 2956 w 16095"/>
                    <a:gd name="T81" fmla="*/ 1771 h 16058"/>
                    <a:gd name="T82" fmla="*/ 1604 w 16095"/>
                    <a:gd name="T83" fmla="*/ 3320 h 16058"/>
                    <a:gd name="T84" fmla="*/ 2620 w 16095"/>
                    <a:gd name="T85" fmla="*/ 5408 h 16058"/>
                    <a:gd name="T86" fmla="*/ 379 w 16095"/>
                    <a:gd name="T87" fmla="*/ 6562 h 16058"/>
                    <a:gd name="T88" fmla="*/ 1 w 16095"/>
                    <a:gd name="T89" fmla="*/ 7302 h 16058"/>
                    <a:gd name="T90" fmla="*/ 285 w 16095"/>
                    <a:gd name="T91" fmla="*/ 9412 h 16058"/>
                    <a:gd name="T92" fmla="*/ 2511 w 16095"/>
                    <a:gd name="T93" fmla="*/ 10413 h 16058"/>
                    <a:gd name="T94" fmla="*/ 1583 w 16095"/>
                    <a:gd name="T95" fmla="*/ 12613 h 16058"/>
                    <a:gd name="T96" fmla="*/ 2897 w 16095"/>
                    <a:gd name="T97" fmla="*/ 14241 h 16058"/>
                    <a:gd name="T98" fmla="*/ 3336 w 16095"/>
                    <a:gd name="T99" fmla="*/ 14459 h 16058"/>
                    <a:gd name="T100" fmla="*/ 3944 w 16095"/>
                    <a:gd name="T101" fmla="*/ 14404 h 16058"/>
                    <a:gd name="T102" fmla="*/ 6444 w 16095"/>
                    <a:gd name="T103" fmla="*/ 15461 h 16058"/>
                    <a:gd name="T104" fmla="*/ 7061 w 16095"/>
                    <a:gd name="T105" fmla="*/ 16012 h 16058"/>
                    <a:gd name="T106" fmla="*/ 9229 w 16095"/>
                    <a:gd name="T107" fmla="*/ 15927 h 16058"/>
                    <a:gd name="T108" fmla="*/ 9718 w 16095"/>
                    <a:gd name="T109" fmla="*/ 15251 h 16058"/>
                    <a:gd name="T110" fmla="*/ 12326 w 16095"/>
                    <a:gd name="T111" fmla="*/ 14460 h 16058"/>
                    <a:gd name="T112" fmla="*/ 12877 w 16095"/>
                    <a:gd name="T113" fmla="*/ 14426 h 16058"/>
                    <a:gd name="T114" fmla="*/ 14253 w 16095"/>
                    <a:gd name="T115" fmla="*/ 13191 h 16058"/>
                    <a:gd name="T116" fmla="*/ 14511 w 16095"/>
                    <a:gd name="T117" fmla="*/ 12402 h 16058"/>
                    <a:gd name="T118" fmla="*/ 13745 w 16095"/>
                    <a:gd name="T119" fmla="*/ 10004 h 16058"/>
                    <a:gd name="T120" fmla="*/ 15941 w 16095"/>
                    <a:gd name="T121" fmla="*/ 9245 h 16058"/>
                    <a:gd name="T122" fmla="*/ 16061 w 16095"/>
                    <a:gd name="T123" fmla="*/ 7086 h 16058"/>
                    <a:gd name="T124" fmla="*/ 15536 w 16095"/>
                    <a:gd name="T125" fmla="*/ 6448 h 16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095" h="16058">
                      <a:moveTo>
                        <a:pt x="13547" y="9020"/>
                      </a:moveTo>
                      <a:lnTo>
                        <a:pt x="13515" y="9027"/>
                      </a:lnTo>
                      <a:lnTo>
                        <a:pt x="13483" y="9035"/>
                      </a:lnTo>
                      <a:lnTo>
                        <a:pt x="13450" y="9044"/>
                      </a:lnTo>
                      <a:lnTo>
                        <a:pt x="13419" y="9054"/>
                      </a:lnTo>
                      <a:lnTo>
                        <a:pt x="13388" y="9065"/>
                      </a:lnTo>
                      <a:lnTo>
                        <a:pt x="13358" y="9077"/>
                      </a:lnTo>
                      <a:lnTo>
                        <a:pt x="13328" y="9090"/>
                      </a:lnTo>
                      <a:lnTo>
                        <a:pt x="13298" y="9104"/>
                      </a:lnTo>
                      <a:lnTo>
                        <a:pt x="13269" y="9120"/>
                      </a:lnTo>
                      <a:lnTo>
                        <a:pt x="13241" y="9135"/>
                      </a:lnTo>
                      <a:lnTo>
                        <a:pt x="13213" y="9152"/>
                      </a:lnTo>
                      <a:lnTo>
                        <a:pt x="13186" y="9169"/>
                      </a:lnTo>
                      <a:lnTo>
                        <a:pt x="13160" y="9187"/>
                      </a:lnTo>
                      <a:lnTo>
                        <a:pt x="13134" y="9207"/>
                      </a:lnTo>
                      <a:lnTo>
                        <a:pt x="13108" y="9226"/>
                      </a:lnTo>
                      <a:lnTo>
                        <a:pt x="13083" y="9247"/>
                      </a:lnTo>
                      <a:lnTo>
                        <a:pt x="13059" y="9269"/>
                      </a:lnTo>
                      <a:lnTo>
                        <a:pt x="13036" y="9291"/>
                      </a:lnTo>
                      <a:lnTo>
                        <a:pt x="13014" y="9314"/>
                      </a:lnTo>
                      <a:lnTo>
                        <a:pt x="12992" y="9338"/>
                      </a:lnTo>
                      <a:lnTo>
                        <a:pt x="12971" y="9362"/>
                      </a:lnTo>
                      <a:lnTo>
                        <a:pt x="12950" y="9387"/>
                      </a:lnTo>
                      <a:lnTo>
                        <a:pt x="12931" y="9414"/>
                      </a:lnTo>
                      <a:lnTo>
                        <a:pt x="12912" y="9440"/>
                      </a:lnTo>
                      <a:lnTo>
                        <a:pt x="12894" y="9467"/>
                      </a:lnTo>
                      <a:lnTo>
                        <a:pt x="12877" y="9495"/>
                      </a:lnTo>
                      <a:lnTo>
                        <a:pt x="12861" y="9523"/>
                      </a:lnTo>
                      <a:lnTo>
                        <a:pt x="12846" y="9552"/>
                      </a:lnTo>
                      <a:lnTo>
                        <a:pt x="12832" y="9582"/>
                      </a:lnTo>
                      <a:lnTo>
                        <a:pt x="12819" y="9612"/>
                      </a:lnTo>
                      <a:lnTo>
                        <a:pt x="12807" y="9642"/>
                      </a:lnTo>
                      <a:lnTo>
                        <a:pt x="12795" y="9674"/>
                      </a:lnTo>
                      <a:lnTo>
                        <a:pt x="12769" y="9743"/>
                      </a:lnTo>
                      <a:lnTo>
                        <a:pt x="12744" y="9812"/>
                      </a:lnTo>
                      <a:lnTo>
                        <a:pt x="12717" y="9880"/>
                      </a:lnTo>
                      <a:lnTo>
                        <a:pt x="12690" y="9948"/>
                      </a:lnTo>
                      <a:lnTo>
                        <a:pt x="12661" y="10015"/>
                      </a:lnTo>
                      <a:lnTo>
                        <a:pt x="12632" y="10082"/>
                      </a:lnTo>
                      <a:lnTo>
                        <a:pt x="12601" y="10148"/>
                      </a:lnTo>
                      <a:lnTo>
                        <a:pt x="12570" y="10214"/>
                      </a:lnTo>
                      <a:lnTo>
                        <a:pt x="12556" y="10244"/>
                      </a:lnTo>
                      <a:lnTo>
                        <a:pt x="12543" y="10274"/>
                      </a:lnTo>
                      <a:lnTo>
                        <a:pt x="12531" y="10305"/>
                      </a:lnTo>
                      <a:lnTo>
                        <a:pt x="12520" y="10336"/>
                      </a:lnTo>
                      <a:lnTo>
                        <a:pt x="12510" y="10367"/>
                      </a:lnTo>
                      <a:lnTo>
                        <a:pt x="12501" y="10399"/>
                      </a:lnTo>
                      <a:lnTo>
                        <a:pt x="12494" y="10430"/>
                      </a:lnTo>
                      <a:lnTo>
                        <a:pt x="12487" y="10462"/>
                      </a:lnTo>
                      <a:lnTo>
                        <a:pt x="12481" y="10495"/>
                      </a:lnTo>
                      <a:lnTo>
                        <a:pt x="12477" y="10527"/>
                      </a:lnTo>
                      <a:lnTo>
                        <a:pt x="12473" y="10559"/>
                      </a:lnTo>
                      <a:lnTo>
                        <a:pt x="12471" y="10591"/>
                      </a:lnTo>
                      <a:lnTo>
                        <a:pt x="12469" y="10623"/>
                      </a:lnTo>
                      <a:lnTo>
                        <a:pt x="12469" y="10655"/>
                      </a:lnTo>
                      <a:lnTo>
                        <a:pt x="12470" y="10687"/>
                      </a:lnTo>
                      <a:lnTo>
                        <a:pt x="12471" y="10719"/>
                      </a:lnTo>
                      <a:lnTo>
                        <a:pt x="12474" y="10752"/>
                      </a:lnTo>
                      <a:lnTo>
                        <a:pt x="12478" y="10784"/>
                      </a:lnTo>
                      <a:lnTo>
                        <a:pt x="12483" y="10816"/>
                      </a:lnTo>
                      <a:lnTo>
                        <a:pt x="12488" y="10848"/>
                      </a:lnTo>
                      <a:lnTo>
                        <a:pt x="12495" y="10879"/>
                      </a:lnTo>
                      <a:lnTo>
                        <a:pt x="12503" y="10911"/>
                      </a:lnTo>
                      <a:lnTo>
                        <a:pt x="12512" y="10942"/>
                      </a:lnTo>
                      <a:lnTo>
                        <a:pt x="12522" y="10972"/>
                      </a:lnTo>
                      <a:lnTo>
                        <a:pt x="12532" y="11003"/>
                      </a:lnTo>
                      <a:lnTo>
                        <a:pt x="12544" y="11034"/>
                      </a:lnTo>
                      <a:lnTo>
                        <a:pt x="12557" y="11064"/>
                      </a:lnTo>
                      <a:lnTo>
                        <a:pt x="12571" y="11093"/>
                      </a:lnTo>
                      <a:lnTo>
                        <a:pt x="12586" y="11123"/>
                      </a:lnTo>
                      <a:lnTo>
                        <a:pt x="12602" y="11151"/>
                      </a:lnTo>
                      <a:lnTo>
                        <a:pt x="12619" y="11180"/>
                      </a:lnTo>
                      <a:lnTo>
                        <a:pt x="12638" y="11207"/>
                      </a:lnTo>
                      <a:lnTo>
                        <a:pt x="13511" y="12514"/>
                      </a:lnTo>
                      <a:lnTo>
                        <a:pt x="12543" y="13480"/>
                      </a:lnTo>
                      <a:lnTo>
                        <a:pt x="11233" y="12608"/>
                      </a:lnTo>
                      <a:lnTo>
                        <a:pt x="11202" y="12588"/>
                      </a:lnTo>
                      <a:lnTo>
                        <a:pt x="11169" y="12569"/>
                      </a:lnTo>
                      <a:lnTo>
                        <a:pt x="11137" y="12551"/>
                      </a:lnTo>
                      <a:lnTo>
                        <a:pt x="11103" y="12535"/>
                      </a:lnTo>
                      <a:lnTo>
                        <a:pt x="11069" y="12520"/>
                      </a:lnTo>
                      <a:lnTo>
                        <a:pt x="11035" y="12506"/>
                      </a:lnTo>
                      <a:lnTo>
                        <a:pt x="11000" y="12494"/>
                      </a:lnTo>
                      <a:lnTo>
                        <a:pt x="10965" y="12483"/>
                      </a:lnTo>
                      <a:lnTo>
                        <a:pt x="10930" y="12473"/>
                      </a:lnTo>
                      <a:lnTo>
                        <a:pt x="10894" y="12464"/>
                      </a:lnTo>
                      <a:lnTo>
                        <a:pt x="10858" y="12457"/>
                      </a:lnTo>
                      <a:lnTo>
                        <a:pt x="10822" y="12451"/>
                      </a:lnTo>
                      <a:lnTo>
                        <a:pt x="10786" y="12446"/>
                      </a:lnTo>
                      <a:lnTo>
                        <a:pt x="10748" y="12443"/>
                      </a:lnTo>
                      <a:lnTo>
                        <a:pt x="10712" y="12441"/>
                      </a:lnTo>
                      <a:lnTo>
                        <a:pt x="10676" y="12440"/>
                      </a:lnTo>
                      <a:lnTo>
                        <a:pt x="10648" y="12441"/>
                      </a:lnTo>
                      <a:lnTo>
                        <a:pt x="10620" y="12442"/>
                      </a:lnTo>
                      <a:lnTo>
                        <a:pt x="10592" y="12444"/>
                      </a:lnTo>
                      <a:lnTo>
                        <a:pt x="10563" y="12446"/>
                      </a:lnTo>
                      <a:lnTo>
                        <a:pt x="10536" y="12450"/>
                      </a:lnTo>
                      <a:lnTo>
                        <a:pt x="10508" y="12454"/>
                      </a:lnTo>
                      <a:lnTo>
                        <a:pt x="10480" y="12459"/>
                      </a:lnTo>
                      <a:lnTo>
                        <a:pt x="10453" y="12465"/>
                      </a:lnTo>
                      <a:lnTo>
                        <a:pt x="10425" y="12472"/>
                      </a:lnTo>
                      <a:lnTo>
                        <a:pt x="10397" y="12479"/>
                      </a:lnTo>
                      <a:lnTo>
                        <a:pt x="10370" y="12488"/>
                      </a:lnTo>
                      <a:lnTo>
                        <a:pt x="10343" y="12497"/>
                      </a:lnTo>
                      <a:lnTo>
                        <a:pt x="10317" y="12506"/>
                      </a:lnTo>
                      <a:lnTo>
                        <a:pt x="10290" y="12517"/>
                      </a:lnTo>
                      <a:lnTo>
                        <a:pt x="10264" y="12528"/>
                      </a:lnTo>
                      <a:lnTo>
                        <a:pt x="10237" y="12540"/>
                      </a:lnTo>
                      <a:lnTo>
                        <a:pt x="10172" y="12571"/>
                      </a:lnTo>
                      <a:lnTo>
                        <a:pt x="10106" y="12602"/>
                      </a:lnTo>
                      <a:lnTo>
                        <a:pt x="10038" y="12631"/>
                      </a:lnTo>
                      <a:lnTo>
                        <a:pt x="9971" y="12661"/>
                      </a:lnTo>
                      <a:lnTo>
                        <a:pt x="9903" y="12688"/>
                      </a:lnTo>
                      <a:lnTo>
                        <a:pt x="9835" y="12715"/>
                      </a:lnTo>
                      <a:lnTo>
                        <a:pt x="9766" y="12740"/>
                      </a:lnTo>
                      <a:lnTo>
                        <a:pt x="9696" y="12765"/>
                      </a:lnTo>
                      <a:lnTo>
                        <a:pt x="9665" y="12777"/>
                      </a:lnTo>
                      <a:lnTo>
                        <a:pt x="9635" y="12789"/>
                      </a:lnTo>
                      <a:lnTo>
                        <a:pt x="9605" y="12802"/>
                      </a:lnTo>
                      <a:lnTo>
                        <a:pt x="9575" y="12816"/>
                      </a:lnTo>
                      <a:lnTo>
                        <a:pt x="9545" y="12832"/>
                      </a:lnTo>
                      <a:lnTo>
                        <a:pt x="9517" y="12848"/>
                      </a:lnTo>
                      <a:lnTo>
                        <a:pt x="9489" y="12864"/>
                      </a:lnTo>
                      <a:lnTo>
                        <a:pt x="9462" y="12882"/>
                      </a:lnTo>
                      <a:lnTo>
                        <a:pt x="9436" y="12901"/>
                      </a:lnTo>
                      <a:lnTo>
                        <a:pt x="9410" y="12920"/>
                      </a:lnTo>
                      <a:lnTo>
                        <a:pt x="9384" y="12941"/>
                      </a:lnTo>
                      <a:lnTo>
                        <a:pt x="9360" y="12962"/>
                      </a:lnTo>
                      <a:lnTo>
                        <a:pt x="9336" y="12984"/>
                      </a:lnTo>
                      <a:lnTo>
                        <a:pt x="9313" y="13007"/>
                      </a:lnTo>
                      <a:lnTo>
                        <a:pt x="9291" y="13030"/>
                      </a:lnTo>
                      <a:lnTo>
                        <a:pt x="9269" y="13054"/>
                      </a:lnTo>
                      <a:lnTo>
                        <a:pt x="9249" y="13078"/>
                      </a:lnTo>
                      <a:lnTo>
                        <a:pt x="9228" y="13103"/>
                      </a:lnTo>
                      <a:lnTo>
                        <a:pt x="9209" y="13129"/>
                      </a:lnTo>
                      <a:lnTo>
                        <a:pt x="9190" y="13156"/>
                      </a:lnTo>
                      <a:lnTo>
                        <a:pt x="9173" y="13183"/>
                      </a:lnTo>
                      <a:lnTo>
                        <a:pt x="9156" y="13211"/>
                      </a:lnTo>
                      <a:lnTo>
                        <a:pt x="9141" y="13239"/>
                      </a:lnTo>
                      <a:lnTo>
                        <a:pt x="9126" y="13268"/>
                      </a:lnTo>
                      <a:lnTo>
                        <a:pt x="9112" y="13297"/>
                      </a:lnTo>
                      <a:lnTo>
                        <a:pt x="9099" y="13327"/>
                      </a:lnTo>
                      <a:lnTo>
                        <a:pt x="9087" y="13357"/>
                      </a:lnTo>
                      <a:lnTo>
                        <a:pt x="9076" y="13388"/>
                      </a:lnTo>
                      <a:lnTo>
                        <a:pt x="9066" y="13419"/>
                      </a:lnTo>
                      <a:lnTo>
                        <a:pt x="9056" y="13451"/>
                      </a:lnTo>
                      <a:lnTo>
                        <a:pt x="9048" y="13484"/>
                      </a:lnTo>
                      <a:lnTo>
                        <a:pt x="9041" y="13516"/>
                      </a:lnTo>
                      <a:lnTo>
                        <a:pt x="8732" y="15054"/>
                      </a:lnTo>
                      <a:lnTo>
                        <a:pt x="7363" y="15054"/>
                      </a:lnTo>
                      <a:lnTo>
                        <a:pt x="7055" y="13516"/>
                      </a:lnTo>
                      <a:lnTo>
                        <a:pt x="7048" y="13484"/>
                      </a:lnTo>
                      <a:lnTo>
                        <a:pt x="7040" y="13451"/>
                      </a:lnTo>
                      <a:lnTo>
                        <a:pt x="7030" y="13419"/>
                      </a:lnTo>
                      <a:lnTo>
                        <a:pt x="7020" y="13388"/>
                      </a:lnTo>
                      <a:lnTo>
                        <a:pt x="7009" y="13357"/>
                      </a:lnTo>
                      <a:lnTo>
                        <a:pt x="6997" y="13327"/>
                      </a:lnTo>
                      <a:lnTo>
                        <a:pt x="6984" y="13297"/>
                      </a:lnTo>
                      <a:lnTo>
                        <a:pt x="6970" y="13268"/>
                      </a:lnTo>
                      <a:lnTo>
                        <a:pt x="6955" y="13239"/>
                      </a:lnTo>
                      <a:lnTo>
                        <a:pt x="6940" y="13211"/>
                      </a:lnTo>
                      <a:lnTo>
                        <a:pt x="6923" y="13183"/>
                      </a:lnTo>
                      <a:lnTo>
                        <a:pt x="6906" y="13156"/>
                      </a:lnTo>
                      <a:lnTo>
                        <a:pt x="6887" y="13129"/>
                      </a:lnTo>
                      <a:lnTo>
                        <a:pt x="6868" y="13103"/>
                      </a:lnTo>
                      <a:lnTo>
                        <a:pt x="6847" y="13078"/>
                      </a:lnTo>
                      <a:lnTo>
                        <a:pt x="6827" y="13054"/>
                      </a:lnTo>
                      <a:lnTo>
                        <a:pt x="6805" y="13030"/>
                      </a:lnTo>
                      <a:lnTo>
                        <a:pt x="6783" y="13007"/>
                      </a:lnTo>
                      <a:lnTo>
                        <a:pt x="6760" y="12984"/>
                      </a:lnTo>
                      <a:lnTo>
                        <a:pt x="6736" y="12962"/>
                      </a:lnTo>
                      <a:lnTo>
                        <a:pt x="6712" y="12941"/>
                      </a:lnTo>
                      <a:lnTo>
                        <a:pt x="6686" y="12920"/>
                      </a:lnTo>
                      <a:lnTo>
                        <a:pt x="6660" y="12901"/>
                      </a:lnTo>
                      <a:lnTo>
                        <a:pt x="6634" y="12882"/>
                      </a:lnTo>
                      <a:lnTo>
                        <a:pt x="6607" y="12864"/>
                      </a:lnTo>
                      <a:lnTo>
                        <a:pt x="6579" y="12848"/>
                      </a:lnTo>
                      <a:lnTo>
                        <a:pt x="6551" y="12832"/>
                      </a:lnTo>
                      <a:lnTo>
                        <a:pt x="6521" y="12816"/>
                      </a:lnTo>
                      <a:lnTo>
                        <a:pt x="6491" y="12802"/>
                      </a:lnTo>
                      <a:lnTo>
                        <a:pt x="6461" y="12789"/>
                      </a:lnTo>
                      <a:lnTo>
                        <a:pt x="6431" y="12777"/>
                      </a:lnTo>
                      <a:lnTo>
                        <a:pt x="6400" y="12765"/>
                      </a:lnTo>
                      <a:lnTo>
                        <a:pt x="6330" y="12740"/>
                      </a:lnTo>
                      <a:lnTo>
                        <a:pt x="6261" y="12715"/>
                      </a:lnTo>
                      <a:lnTo>
                        <a:pt x="6193" y="12688"/>
                      </a:lnTo>
                      <a:lnTo>
                        <a:pt x="6125" y="12661"/>
                      </a:lnTo>
                      <a:lnTo>
                        <a:pt x="6058" y="12632"/>
                      </a:lnTo>
                      <a:lnTo>
                        <a:pt x="5990" y="12602"/>
                      </a:lnTo>
                      <a:lnTo>
                        <a:pt x="5924" y="12572"/>
                      </a:lnTo>
                      <a:lnTo>
                        <a:pt x="5859" y="12541"/>
                      </a:lnTo>
                      <a:lnTo>
                        <a:pt x="5832" y="12529"/>
                      </a:lnTo>
                      <a:lnTo>
                        <a:pt x="5806" y="12517"/>
                      </a:lnTo>
                      <a:lnTo>
                        <a:pt x="5779" y="12507"/>
                      </a:lnTo>
                      <a:lnTo>
                        <a:pt x="5752" y="12497"/>
                      </a:lnTo>
                      <a:lnTo>
                        <a:pt x="5725" y="12488"/>
                      </a:lnTo>
                      <a:lnTo>
                        <a:pt x="5698" y="12479"/>
                      </a:lnTo>
                      <a:lnTo>
                        <a:pt x="5670" y="12472"/>
                      </a:lnTo>
                      <a:lnTo>
                        <a:pt x="5643" y="12465"/>
                      </a:lnTo>
                      <a:lnTo>
                        <a:pt x="5615" y="12459"/>
                      </a:lnTo>
                      <a:lnTo>
                        <a:pt x="5588" y="12454"/>
                      </a:lnTo>
                      <a:lnTo>
                        <a:pt x="5560" y="12450"/>
                      </a:lnTo>
                      <a:lnTo>
                        <a:pt x="5533" y="12446"/>
                      </a:lnTo>
                      <a:lnTo>
                        <a:pt x="5504" y="12444"/>
                      </a:lnTo>
                      <a:lnTo>
                        <a:pt x="5476" y="12442"/>
                      </a:lnTo>
                      <a:lnTo>
                        <a:pt x="5448" y="12441"/>
                      </a:lnTo>
                      <a:lnTo>
                        <a:pt x="5420" y="12440"/>
                      </a:lnTo>
                      <a:lnTo>
                        <a:pt x="5384" y="12441"/>
                      </a:lnTo>
                      <a:lnTo>
                        <a:pt x="5347" y="12443"/>
                      </a:lnTo>
                      <a:lnTo>
                        <a:pt x="5310" y="12446"/>
                      </a:lnTo>
                      <a:lnTo>
                        <a:pt x="5274" y="12451"/>
                      </a:lnTo>
                      <a:lnTo>
                        <a:pt x="5238" y="12457"/>
                      </a:lnTo>
                      <a:lnTo>
                        <a:pt x="5202" y="12464"/>
                      </a:lnTo>
                      <a:lnTo>
                        <a:pt x="5166" y="12473"/>
                      </a:lnTo>
                      <a:lnTo>
                        <a:pt x="5130" y="12483"/>
                      </a:lnTo>
                      <a:lnTo>
                        <a:pt x="5096" y="12494"/>
                      </a:lnTo>
                      <a:lnTo>
                        <a:pt x="5061" y="12506"/>
                      </a:lnTo>
                      <a:lnTo>
                        <a:pt x="5027" y="12520"/>
                      </a:lnTo>
                      <a:lnTo>
                        <a:pt x="4992" y="12535"/>
                      </a:lnTo>
                      <a:lnTo>
                        <a:pt x="4959" y="12551"/>
                      </a:lnTo>
                      <a:lnTo>
                        <a:pt x="4926" y="12569"/>
                      </a:lnTo>
                      <a:lnTo>
                        <a:pt x="4894" y="12588"/>
                      </a:lnTo>
                      <a:lnTo>
                        <a:pt x="4862" y="12608"/>
                      </a:lnTo>
                      <a:lnTo>
                        <a:pt x="3552" y="13480"/>
                      </a:lnTo>
                      <a:lnTo>
                        <a:pt x="2584" y="12514"/>
                      </a:lnTo>
                      <a:lnTo>
                        <a:pt x="3457" y="11207"/>
                      </a:lnTo>
                      <a:lnTo>
                        <a:pt x="3476" y="11180"/>
                      </a:lnTo>
                      <a:lnTo>
                        <a:pt x="3493" y="11151"/>
                      </a:lnTo>
                      <a:lnTo>
                        <a:pt x="3509" y="11123"/>
                      </a:lnTo>
                      <a:lnTo>
                        <a:pt x="3524" y="11093"/>
                      </a:lnTo>
                      <a:lnTo>
                        <a:pt x="3537" y="11064"/>
                      </a:lnTo>
                      <a:lnTo>
                        <a:pt x="3550" y="11034"/>
                      </a:lnTo>
                      <a:lnTo>
                        <a:pt x="3562" y="11003"/>
                      </a:lnTo>
                      <a:lnTo>
                        <a:pt x="3573" y="10972"/>
                      </a:lnTo>
                      <a:lnTo>
                        <a:pt x="3583" y="10942"/>
                      </a:lnTo>
                      <a:lnTo>
                        <a:pt x="3592" y="10911"/>
                      </a:lnTo>
                      <a:lnTo>
                        <a:pt x="3600" y="10879"/>
                      </a:lnTo>
                      <a:lnTo>
                        <a:pt x="3606" y="10848"/>
                      </a:lnTo>
                      <a:lnTo>
                        <a:pt x="3612" y="10816"/>
                      </a:lnTo>
                      <a:lnTo>
                        <a:pt x="3617" y="10784"/>
                      </a:lnTo>
                      <a:lnTo>
                        <a:pt x="3621" y="10753"/>
                      </a:lnTo>
                      <a:lnTo>
                        <a:pt x="3624" y="10720"/>
                      </a:lnTo>
                      <a:lnTo>
                        <a:pt x="3625" y="10688"/>
                      </a:lnTo>
                      <a:lnTo>
                        <a:pt x="3626" y="10655"/>
                      </a:lnTo>
                      <a:lnTo>
                        <a:pt x="3626" y="10623"/>
                      </a:lnTo>
                      <a:lnTo>
                        <a:pt x="3624" y="10591"/>
                      </a:lnTo>
                      <a:lnTo>
                        <a:pt x="3622" y="10559"/>
                      </a:lnTo>
                      <a:lnTo>
                        <a:pt x="3618" y="10527"/>
                      </a:lnTo>
                      <a:lnTo>
                        <a:pt x="3614" y="10495"/>
                      </a:lnTo>
                      <a:lnTo>
                        <a:pt x="3608" y="10462"/>
                      </a:lnTo>
                      <a:lnTo>
                        <a:pt x="3602" y="10431"/>
                      </a:lnTo>
                      <a:lnTo>
                        <a:pt x="3594" y="10399"/>
                      </a:lnTo>
                      <a:lnTo>
                        <a:pt x="3585" y="10368"/>
                      </a:lnTo>
                      <a:lnTo>
                        <a:pt x="3576" y="10337"/>
                      </a:lnTo>
                      <a:lnTo>
                        <a:pt x="3565" y="10306"/>
                      </a:lnTo>
                      <a:lnTo>
                        <a:pt x="3553" y="10275"/>
                      </a:lnTo>
                      <a:lnTo>
                        <a:pt x="3540" y="10245"/>
                      </a:lnTo>
                      <a:lnTo>
                        <a:pt x="3526" y="10215"/>
                      </a:lnTo>
                      <a:lnTo>
                        <a:pt x="3495" y="10148"/>
                      </a:lnTo>
                      <a:lnTo>
                        <a:pt x="3464" y="10082"/>
                      </a:lnTo>
                      <a:lnTo>
                        <a:pt x="3435" y="10016"/>
                      </a:lnTo>
                      <a:lnTo>
                        <a:pt x="3406" y="9949"/>
                      </a:lnTo>
                      <a:lnTo>
                        <a:pt x="3378" y="9881"/>
                      </a:lnTo>
                      <a:lnTo>
                        <a:pt x="3352" y="9813"/>
                      </a:lnTo>
                      <a:lnTo>
                        <a:pt x="3326" y="9744"/>
                      </a:lnTo>
                      <a:lnTo>
                        <a:pt x="3300" y="9675"/>
                      </a:lnTo>
                      <a:lnTo>
                        <a:pt x="3289" y="9643"/>
                      </a:lnTo>
                      <a:lnTo>
                        <a:pt x="3277" y="9612"/>
                      </a:lnTo>
                      <a:lnTo>
                        <a:pt x="3263" y="9582"/>
                      </a:lnTo>
                      <a:lnTo>
                        <a:pt x="3249" y="9553"/>
                      </a:lnTo>
                      <a:lnTo>
                        <a:pt x="3234" y="9524"/>
                      </a:lnTo>
                      <a:lnTo>
                        <a:pt x="3218" y="9496"/>
                      </a:lnTo>
                      <a:lnTo>
                        <a:pt x="3201" y="9468"/>
                      </a:lnTo>
                      <a:lnTo>
                        <a:pt x="3183" y="9441"/>
                      </a:lnTo>
                      <a:lnTo>
                        <a:pt x="3165" y="9414"/>
                      </a:lnTo>
                      <a:lnTo>
                        <a:pt x="3145" y="9388"/>
                      </a:lnTo>
                      <a:lnTo>
                        <a:pt x="3124" y="9362"/>
                      </a:lnTo>
                      <a:lnTo>
                        <a:pt x="3103" y="9338"/>
                      </a:lnTo>
                      <a:lnTo>
                        <a:pt x="3081" y="9314"/>
                      </a:lnTo>
                      <a:lnTo>
                        <a:pt x="3059" y="9291"/>
                      </a:lnTo>
                      <a:lnTo>
                        <a:pt x="3036" y="9269"/>
                      </a:lnTo>
                      <a:lnTo>
                        <a:pt x="3012" y="9248"/>
                      </a:lnTo>
                      <a:lnTo>
                        <a:pt x="2987" y="9227"/>
                      </a:lnTo>
                      <a:lnTo>
                        <a:pt x="2961" y="9207"/>
                      </a:lnTo>
                      <a:lnTo>
                        <a:pt x="2935" y="9188"/>
                      </a:lnTo>
                      <a:lnTo>
                        <a:pt x="2909" y="9170"/>
                      </a:lnTo>
                      <a:lnTo>
                        <a:pt x="2882" y="9152"/>
                      </a:lnTo>
                      <a:lnTo>
                        <a:pt x="2854" y="9136"/>
                      </a:lnTo>
                      <a:lnTo>
                        <a:pt x="2826" y="9120"/>
                      </a:lnTo>
                      <a:lnTo>
                        <a:pt x="2797" y="9104"/>
                      </a:lnTo>
                      <a:lnTo>
                        <a:pt x="2767" y="9090"/>
                      </a:lnTo>
                      <a:lnTo>
                        <a:pt x="2737" y="9077"/>
                      </a:lnTo>
                      <a:lnTo>
                        <a:pt x="2707" y="9065"/>
                      </a:lnTo>
                      <a:lnTo>
                        <a:pt x="2676" y="9054"/>
                      </a:lnTo>
                      <a:lnTo>
                        <a:pt x="2645" y="9044"/>
                      </a:lnTo>
                      <a:lnTo>
                        <a:pt x="2613" y="9035"/>
                      </a:lnTo>
                      <a:lnTo>
                        <a:pt x="2581" y="9027"/>
                      </a:lnTo>
                      <a:lnTo>
                        <a:pt x="2548" y="9020"/>
                      </a:lnTo>
                      <a:lnTo>
                        <a:pt x="1006" y="8712"/>
                      </a:lnTo>
                      <a:lnTo>
                        <a:pt x="1006" y="7347"/>
                      </a:lnTo>
                      <a:lnTo>
                        <a:pt x="2548" y="7039"/>
                      </a:lnTo>
                      <a:lnTo>
                        <a:pt x="2581" y="7032"/>
                      </a:lnTo>
                      <a:lnTo>
                        <a:pt x="2613" y="7024"/>
                      </a:lnTo>
                      <a:lnTo>
                        <a:pt x="2645" y="7015"/>
                      </a:lnTo>
                      <a:lnTo>
                        <a:pt x="2676" y="7005"/>
                      </a:lnTo>
                      <a:lnTo>
                        <a:pt x="2707" y="6994"/>
                      </a:lnTo>
                      <a:lnTo>
                        <a:pt x="2737" y="6982"/>
                      </a:lnTo>
                      <a:lnTo>
                        <a:pt x="2767" y="6969"/>
                      </a:lnTo>
                      <a:lnTo>
                        <a:pt x="2797" y="6955"/>
                      </a:lnTo>
                      <a:lnTo>
                        <a:pt x="2826" y="6939"/>
                      </a:lnTo>
                      <a:lnTo>
                        <a:pt x="2854" y="6923"/>
                      </a:lnTo>
                      <a:lnTo>
                        <a:pt x="2882" y="6907"/>
                      </a:lnTo>
                      <a:lnTo>
                        <a:pt x="2909" y="6889"/>
                      </a:lnTo>
                      <a:lnTo>
                        <a:pt x="2935" y="6871"/>
                      </a:lnTo>
                      <a:lnTo>
                        <a:pt x="2961" y="6852"/>
                      </a:lnTo>
                      <a:lnTo>
                        <a:pt x="2987" y="6832"/>
                      </a:lnTo>
                      <a:lnTo>
                        <a:pt x="3012" y="6812"/>
                      </a:lnTo>
                      <a:lnTo>
                        <a:pt x="3036" y="6790"/>
                      </a:lnTo>
                      <a:lnTo>
                        <a:pt x="3059" y="6768"/>
                      </a:lnTo>
                      <a:lnTo>
                        <a:pt x="3081" y="6745"/>
                      </a:lnTo>
                      <a:lnTo>
                        <a:pt x="3103" y="6721"/>
                      </a:lnTo>
                      <a:lnTo>
                        <a:pt x="3124" y="6697"/>
                      </a:lnTo>
                      <a:lnTo>
                        <a:pt x="3145" y="6672"/>
                      </a:lnTo>
                      <a:lnTo>
                        <a:pt x="3165" y="6645"/>
                      </a:lnTo>
                      <a:lnTo>
                        <a:pt x="3183" y="6618"/>
                      </a:lnTo>
                      <a:lnTo>
                        <a:pt x="3201" y="6591"/>
                      </a:lnTo>
                      <a:lnTo>
                        <a:pt x="3218" y="6564"/>
                      </a:lnTo>
                      <a:lnTo>
                        <a:pt x="3234" y="6535"/>
                      </a:lnTo>
                      <a:lnTo>
                        <a:pt x="3249" y="6506"/>
                      </a:lnTo>
                      <a:lnTo>
                        <a:pt x="3263" y="6477"/>
                      </a:lnTo>
                      <a:lnTo>
                        <a:pt x="3277" y="6447"/>
                      </a:lnTo>
                      <a:lnTo>
                        <a:pt x="3289" y="6416"/>
                      </a:lnTo>
                      <a:lnTo>
                        <a:pt x="3300" y="6384"/>
                      </a:lnTo>
                      <a:lnTo>
                        <a:pt x="3326" y="6315"/>
                      </a:lnTo>
                      <a:lnTo>
                        <a:pt x="3351" y="6247"/>
                      </a:lnTo>
                      <a:lnTo>
                        <a:pt x="3378" y="6179"/>
                      </a:lnTo>
                      <a:lnTo>
                        <a:pt x="3406" y="6110"/>
                      </a:lnTo>
                      <a:lnTo>
                        <a:pt x="3434" y="6043"/>
                      </a:lnTo>
                      <a:lnTo>
                        <a:pt x="3463" y="5977"/>
                      </a:lnTo>
                      <a:lnTo>
                        <a:pt x="3495" y="5911"/>
                      </a:lnTo>
                      <a:lnTo>
                        <a:pt x="3526" y="5845"/>
                      </a:lnTo>
                      <a:lnTo>
                        <a:pt x="3540" y="5815"/>
                      </a:lnTo>
                      <a:lnTo>
                        <a:pt x="3553" y="5784"/>
                      </a:lnTo>
                      <a:lnTo>
                        <a:pt x="3565" y="5754"/>
                      </a:lnTo>
                      <a:lnTo>
                        <a:pt x="3575" y="5723"/>
                      </a:lnTo>
                      <a:lnTo>
                        <a:pt x="3585" y="5692"/>
                      </a:lnTo>
                      <a:lnTo>
                        <a:pt x="3594" y="5660"/>
                      </a:lnTo>
                      <a:lnTo>
                        <a:pt x="3602" y="5629"/>
                      </a:lnTo>
                      <a:lnTo>
                        <a:pt x="3608" y="5597"/>
                      </a:lnTo>
                      <a:lnTo>
                        <a:pt x="3614" y="5564"/>
                      </a:lnTo>
                      <a:lnTo>
                        <a:pt x="3618" y="5532"/>
                      </a:lnTo>
                      <a:lnTo>
                        <a:pt x="3622" y="5500"/>
                      </a:lnTo>
                      <a:lnTo>
                        <a:pt x="3624" y="5468"/>
                      </a:lnTo>
                      <a:lnTo>
                        <a:pt x="3626" y="5436"/>
                      </a:lnTo>
                      <a:lnTo>
                        <a:pt x="3626" y="5403"/>
                      </a:lnTo>
                      <a:lnTo>
                        <a:pt x="3625" y="5371"/>
                      </a:lnTo>
                      <a:lnTo>
                        <a:pt x="3624" y="5339"/>
                      </a:lnTo>
                      <a:lnTo>
                        <a:pt x="3621" y="5306"/>
                      </a:lnTo>
                      <a:lnTo>
                        <a:pt x="3617" y="5274"/>
                      </a:lnTo>
                      <a:lnTo>
                        <a:pt x="3613" y="5243"/>
                      </a:lnTo>
                      <a:lnTo>
                        <a:pt x="3607" y="5211"/>
                      </a:lnTo>
                      <a:lnTo>
                        <a:pt x="3600" y="5179"/>
                      </a:lnTo>
                      <a:lnTo>
                        <a:pt x="3592" y="5148"/>
                      </a:lnTo>
                      <a:lnTo>
                        <a:pt x="3583" y="5117"/>
                      </a:lnTo>
                      <a:lnTo>
                        <a:pt x="3573" y="5086"/>
                      </a:lnTo>
                      <a:lnTo>
                        <a:pt x="3562" y="5056"/>
                      </a:lnTo>
                      <a:lnTo>
                        <a:pt x="3551" y="5024"/>
                      </a:lnTo>
                      <a:lnTo>
                        <a:pt x="3538" y="4995"/>
                      </a:lnTo>
                      <a:lnTo>
                        <a:pt x="3524" y="4965"/>
                      </a:lnTo>
                      <a:lnTo>
                        <a:pt x="3509" y="4936"/>
                      </a:lnTo>
                      <a:lnTo>
                        <a:pt x="3493" y="4907"/>
                      </a:lnTo>
                      <a:lnTo>
                        <a:pt x="3476" y="4879"/>
                      </a:lnTo>
                      <a:lnTo>
                        <a:pt x="3457" y="4851"/>
                      </a:lnTo>
                      <a:lnTo>
                        <a:pt x="2584" y="3544"/>
                      </a:lnTo>
                      <a:lnTo>
                        <a:pt x="3552" y="2578"/>
                      </a:lnTo>
                      <a:lnTo>
                        <a:pt x="4862" y="3450"/>
                      </a:lnTo>
                      <a:lnTo>
                        <a:pt x="4894" y="3470"/>
                      </a:lnTo>
                      <a:lnTo>
                        <a:pt x="4926" y="3489"/>
                      </a:lnTo>
                      <a:lnTo>
                        <a:pt x="4959" y="3507"/>
                      </a:lnTo>
                      <a:lnTo>
                        <a:pt x="4992" y="3523"/>
                      </a:lnTo>
                      <a:lnTo>
                        <a:pt x="5027" y="3538"/>
                      </a:lnTo>
                      <a:lnTo>
                        <a:pt x="5061" y="3552"/>
                      </a:lnTo>
                      <a:lnTo>
                        <a:pt x="5096" y="3564"/>
                      </a:lnTo>
                      <a:lnTo>
                        <a:pt x="5130" y="3576"/>
                      </a:lnTo>
                      <a:lnTo>
                        <a:pt x="5166" y="3586"/>
                      </a:lnTo>
                      <a:lnTo>
                        <a:pt x="5202" y="3594"/>
                      </a:lnTo>
                      <a:lnTo>
                        <a:pt x="5238" y="3601"/>
                      </a:lnTo>
                      <a:lnTo>
                        <a:pt x="5274" y="3607"/>
                      </a:lnTo>
                      <a:lnTo>
                        <a:pt x="5310" y="3612"/>
                      </a:lnTo>
                      <a:lnTo>
                        <a:pt x="5347" y="3615"/>
                      </a:lnTo>
                      <a:lnTo>
                        <a:pt x="5384" y="3617"/>
                      </a:lnTo>
                      <a:lnTo>
                        <a:pt x="5420" y="3618"/>
                      </a:lnTo>
                      <a:lnTo>
                        <a:pt x="5448" y="3617"/>
                      </a:lnTo>
                      <a:lnTo>
                        <a:pt x="5476" y="3616"/>
                      </a:lnTo>
                      <a:lnTo>
                        <a:pt x="5504" y="3614"/>
                      </a:lnTo>
                      <a:lnTo>
                        <a:pt x="5532" y="3612"/>
                      </a:lnTo>
                      <a:lnTo>
                        <a:pt x="5560" y="3608"/>
                      </a:lnTo>
                      <a:lnTo>
                        <a:pt x="5588" y="3604"/>
                      </a:lnTo>
                      <a:lnTo>
                        <a:pt x="5615" y="3599"/>
                      </a:lnTo>
                      <a:lnTo>
                        <a:pt x="5643" y="3593"/>
                      </a:lnTo>
                      <a:lnTo>
                        <a:pt x="5670" y="3586"/>
                      </a:lnTo>
                      <a:lnTo>
                        <a:pt x="5698" y="3579"/>
                      </a:lnTo>
                      <a:lnTo>
                        <a:pt x="5725" y="3571"/>
                      </a:lnTo>
                      <a:lnTo>
                        <a:pt x="5752" y="3562"/>
                      </a:lnTo>
                      <a:lnTo>
                        <a:pt x="5779" y="3552"/>
                      </a:lnTo>
                      <a:lnTo>
                        <a:pt x="5805" y="3542"/>
                      </a:lnTo>
                      <a:lnTo>
                        <a:pt x="5832" y="3531"/>
                      </a:lnTo>
                      <a:lnTo>
                        <a:pt x="5859" y="3518"/>
                      </a:lnTo>
                      <a:lnTo>
                        <a:pt x="5924" y="3487"/>
                      </a:lnTo>
                      <a:lnTo>
                        <a:pt x="5990" y="3457"/>
                      </a:lnTo>
                      <a:lnTo>
                        <a:pt x="6057" y="3428"/>
                      </a:lnTo>
                      <a:lnTo>
                        <a:pt x="6124" y="3398"/>
                      </a:lnTo>
                      <a:lnTo>
                        <a:pt x="6192" y="3370"/>
                      </a:lnTo>
                      <a:lnTo>
                        <a:pt x="6260" y="3344"/>
                      </a:lnTo>
                      <a:lnTo>
                        <a:pt x="6329" y="3318"/>
                      </a:lnTo>
                      <a:lnTo>
                        <a:pt x="6399" y="3293"/>
                      </a:lnTo>
                      <a:lnTo>
                        <a:pt x="6430" y="3282"/>
                      </a:lnTo>
                      <a:lnTo>
                        <a:pt x="6461" y="3270"/>
                      </a:lnTo>
                      <a:lnTo>
                        <a:pt x="6491" y="3256"/>
                      </a:lnTo>
                      <a:lnTo>
                        <a:pt x="6520" y="3242"/>
                      </a:lnTo>
                      <a:lnTo>
                        <a:pt x="6550" y="3227"/>
                      </a:lnTo>
                      <a:lnTo>
                        <a:pt x="6578" y="3211"/>
                      </a:lnTo>
                      <a:lnTo>
                        <a:pt x="6606" y="3194"/>
                      </a:lnTo>
                      <a:lnTo>
                        <a:pt x="6633" y="3176"/>
                      </a:lnTo>
                      <a:lnTo>
                        <a:pt x="6660" y="3158"/>
                      </a:lnTo>
                      <a:lnTo>
                        <a:pt x="6686" y="3138"/>
                      </a:lnTo>
                      <a:lnTo>
                        <a:pt x="6712" y="3117"/>
                      </a:lnTo>
                      <a:lnTo>
                        <a:pt x="6736" y="3096"/>
                      </a:lnTo>
                      <a:lnTo>
                        <a:pt x="6760" y="3074"/>
                      </a:lnTo>
                      <a:lnTo>
                        <a:pt x="6783" y="3052"/>
                      </a:lnTo>
                      <a:lnTo>
                        <a:pt x="6805" y="3029"/>
                      </a:lnTo>
                      <a:lnTo>
                        <a:pt x="6827" y="3005"/>
                      </a:lnTo>
                      <a:lnTo>
                        <a:pt x="6847" y="2980"/>
                      </a:lnTo>
                      <a:lnTo>
                        <a:pt x="6868" y="2955"/>
                      </a:lnTo>
                      <a:lnTo>
                        <a:pt x="6887" y="2929"/>
                      </a:lnTo>
                      <a:lnTo>
                        <a:pt x="6906" y="2903"/>
                      </a:lnTo>
                      <a:lnTo>
                        <a:pt x="6923" y="2876"/>
                      </a:lnTo>
                      <a:lnTo>
                        <a:pt x="6940" y="2847"/>
                      </a:lnTo>
                      <a:lnTo>
                        <a:pt x="6955" y="2819"/>
                      </a:lnTo>
                      <a:lnTo>
                        <a:pt x="6970" y="2790"/>
                      </a:lnTo>
                      <a:lnTo>
                        <a:pt x="6984" y="2761"/>
                      </a:lnTo>
                      <a:lnTo>
                        <a:pt x="6997" y="2731"/>
                      </a:lnTo>
                      <a:lnTo>
                        <a:pt x="7009" y="2701"/>
                      </a:lnTo>
                      <a:lnTo>
                        <a:pt x="7020" y="2670"/>
                      </a:lnTo>
                      <a:lnTo>
                        <a:pt x="7030" y="2639"/>
                      </a:lnTo>
                      <a:lnTo>
                        <a:pt x="7040" y="2608"/>
                      </a:lnTo>
                      <a:lnTo>
                        <a:pt x="7048" y="2575"/>
                      </a:lnTo>
                      <a:lnTo>
                        <a:pt x="7055" y="2542"/>
                      </a:lnTo>
                      <a:lnTo>
                        <a:pt x="7363" y="1004"/>
                      </a:lnTo>
                      <a:lnTo>
                        <a:pt x="8732" y="1004"/>
                      </a:lnTo>
                      <a:lnTo>
                        <a:pt x="9040" y="2542"/>
                      </a:lnTo>
                      <a:lnTo>
                        <a:pt x="9047" y="2575"/>
                      </a:lnTo>
                      <a:lnTo>
                        <a:pt x="9055" y="2608"/>
                      </a:lnTo>
                      <a:lnTo>
                        <a:pt x="9065" y="2639"/>
                      </a:lnTo>
                      <a:lnTo>
                        <a:pt x="9075" y="2670"/>
                      </a:lnTo>
                      <a:lnTo>
                        <a:pt x="9086" y="2701"/>
                      </a:lnTo>
                      <a:lnTo>
                        <a:pt x="9098" y="2731"/>
                      </a:lnTo>
                      <a:lnTo>
                        <a:pt x="9111" y="2761"/>
                      </a:lnTo>
                      <a:lnTo>
                        <a:pt x="9125" y="2790"/>
                      </a:lnTo>
                      <a:lnTo>
                        <a:pt x="9140" y="2819"/>
                      </a:lnTo>
                      <a:lnTo>
                        <a:pt x="9155" y="2847"/>
                      </a:lnTo>
                      <a:lnTo>
                        <a:pt x="9172" y="2876"/>
                      </a:lnTo>
                      <a:lnTo>
                        <a:pt x="9189" y="2903"/>
                      </a:lnTo>
                      <a:lnTo>
                        <a:pt x="9208" y="2929"/>
                      </a:lnTo>
                      <a:lnTo>
                        <a:pt x="9227" y="2955"/>
                      </a:lnTo>
                      <a:lnTo>
                        <a:pt x="9248" y="2980"/>
                      </a:lnTo>
                      <a:lnTo>
                        <a:pt x="9268" y="3005"/>
                      </a:lnTo>
                      <a:lnTo>
                        <a:pt x="9290" y="3029"/>
                      </a:lnTo>
                      <a:lnTo>
                        <a:pt x="9312" y="3052"/>
                      </a:lnTo>
                      <a:lnTo>
                        <a:pt x="9335" y="3074"/>
                      </a:lnTo>
                      <a:lnTo>
                        <a:pt x="9359" y="3096"/>
                      </a:lnTo>
                      <a:lnTo>
                        <a:pt x="9383" y="3117"/>
                      </a:lnTo>
                      <a:lnTo>
                        <a:pt x="9409" y="3138"/>
                      </a:lnTo>
                      <a:lnTo>
                        <a:pt x="9435" y="3158"/>
                      </a:lnTo>
                      <a:lnTo>
                        <a:pt x="9462" y="3176"/>
                      </a:lnTo>
                      <a:lnTo>
                        <a:pt x="9489" y="3194"/>
                      </a:lnTo>
                      <a:lnTo>
                        <a:pt x="9517" y="3211"/>
                      </a:lnTo>
                      <a:lnTo>
                        <a:pt x="9545" y="3227"/>
                      </a:lnTo>
                      <a:lnTo>
                        <a:pt x="9575" y="3242"/>
                      </a:lnTo>
                      <a:lnTo>
                        <a:pt x="9604" y="3256"/>
                      </a:lnTo>
                      <a:lnTo>
                        <a:pt x="9634" y="3270"/>
                      </a:lnTo>
                      <a:lnTo>
                        <a:pt x="9665" y="3282"/>
                      </a:lnTo>
                      <a:lnTo>
                        <a:pt x="9696" y="3293"/>
                      </a:lnTo>
                      <a:lnTo>
                        <a:pt x="9766" y="3318"/>
                      </a:lnTo>
                      <a:lnTo>
                        <a:pt x="9834" y="3344"/>
                      </a:lnTo>
                      <a:lnTo>
                        <a:pt x="9902" y="3370"/>
                      </a:lnTo>
                      <a:lnTo>
                        <a:pt x="9971" y="3398"/>
                      </a:lnTo>
                      <a:lnTo>
                        <a:pt x="10037" y="3427"/>
                      </a:lnTo>
                      <a:lnTo>
                        <a:pt x="10105" y="3456"/>
                      </a:lnTo>
                      <a:lnTo>
                        <a:pt x="10171" y="3487"/>
                      </a:lnTo>
                      <a:lnTo>
                        <a:pt x="10236" y="3518"/>
                      </a:lnTo>
                      <a:lnTo>
                        <a:pt x="10263" y="3530"/>
                      </a:lnTo>
                      <a:lnTo>
                        <a:pt x="10290" y="3541"/>
                      </a:lnTo>
                      <a:lnTo>
                        <a:pt x="10316" y="3552"/>
                      </a:lnTo>
                      <a:lnTo>
                        <a:pt x="10343" y="3562"/>
                      </a:lnTo>
                      <a:lnTo>
                        <a:pt x="10370" y="3571"/>
                      </a:lnTo>
                      <a:lnTo>
                        <a:pt x="10397" y="3579"/>
                      </a:lnTo>
                      <a:lnTo>
                        <a:pt x="10425" y="3586"/>
                      </a:lnTo>
                      <a:lnTo>
                        <a:pt x="10452" y="3593"/>
                      </a:lnTo>
                      <a:lnTo>
                        <a:pt x="10480" y="3599"/>
                      </a:lnTo>
                      <a:lnTo>
                        <a:pt x="10507" y="3604"/>
                      </a:lnTo>
                      <a:lnTo>
                        <a:pt x="10535" y="3608"/>
                      </a:lnTo>
                      <a:lnTo>
                        <a:pt x="10563" y="3612"/>
                      </a:lnTo>
                      <a:lnTo>
                        <a:pt x="10592" y="3614"/>
                      </a:lnTo>
                      <a:lnTo>
                        <a:pt x="10620" y="3616"/>
                      </a:lnTo>
                      <a:lnTo>
                        <a:pt x="10648" y="3617"/>
                      </a:lnTo>
                      <a:lnTo>
                        <a:pt x="10676" y="3618"/>
                      </a:lnTo>
                      <a:lnTo>
                        <a:pt x="10712" y="3617"/>
                      </a:lnTo>
                      <a:lnTo>
                        <a:pt x="10748" y="3615"/>
                      </a:lnTo>
                      <a:lnTo>
                        <a:pt x="10786" y="3612"/>
                      </a:lnTo>
                      <a:lnTo>
                        <a:pt x="10822" y="3607"/>
                      </a:lnTo>
                      <a:lnTo>
                        <a:pt x="10858" y="3601"/>
                      </a:lnTo>
                      <a:lnTo>
                        <a:pt x="10894" y="3594"/>
                      </a:lnTo>
                      <a:lnTo>
                        <a:pt x="10930" y="3586"/>
                      </a:lnTo>
                      <a:lnTo>
                        <a:pt x="10965" y="3576"/>
                      </a:lnTo>
                      <a:lnTo>
                        <a:pt x="11000" y="3564"/>
                      </a:lnTo>
                      <a:lnTo>
                        <a:pt x="11035" y="3552"/>
                      </a:lnTo>
                      <a:lnTo>
                        <a:pt x="11069" y="3538"/>
                      </a:lnTo>
                      <a:lnTo>
                        <a:pt x="11103" y="3523"/>
                      </a:lnTo>
                      <a:lnTo>
                        <a:pt x="11137" y="3507"/>
                      </a:lnTo>
                      <a:lnTo>
                        <a:pt x="11169" y="3489"/>
                      </a:lnTo>
                      <a:lnTo>
                        <a:pt x="11202" y="3470"/>
                      </a:lnTo>
                      <a:lnTo>
                        <a:pt x="11233" y="3450"/>
                      </a:lnTo>
                      <a:lnTo>
                        <a:pt x="12543" y="2578"/>
                      </a:lnTo>
                      <a:lnTo>
                        <a:pt x="13511" y="3544"/>
                      </a:lnTo>
                      <a:lnTo>
                        <a:pt x="12638" y="4851"/>
                      </a:lnTo>
                      <a:lnTo>
                        <a:pt x="12619" y="4879"/>
                      </a:lnTo>
                      <a:lnTo>
                        <a:pt x="12602" y="4907"/>
                      </a:lnTo>
                      <a:lnTo>
                        <a:pt x="12586" y="4936"/>
                      </a:lnTo>
                      <a:lnTo>
                        <a:pt x="12571" y="4965"/>
                      </a:lnTo>
                      <a:lnTo>
                        <a:pt x="12557" y="4995"/>
                      </a:lnTo>
                      <a:lnTo>
                        <a:pt x="12544" y="5024"/>
                      </a:lnTo>
                      <a:lnTo>
                        <a:pt x="12533" y="5056"/>
                      </a:lnTo>
                      <a:lnTo>
                        <a:pt x="12522" y="5086"/>
                      </a:lnTo>
                      <a:lnTo>
                        <a:pt x="12512" y="5117"/>
                      </a:lnTo>
                      <a:lnTo>
                        <a:pt x="12503" y="5148"/>
                      </a:lnTo>
                      <a:lnTo>
                        <a:pt x="12495" y="5179"/>
                      </a:lnTo>
                      <a:lnTo>
                        <a:pt x="12489" y="5211"/>
                      </a:lnTo>
                      <a:lnTo>
                        <a:pt x="12483" y="5242"/>
                      </a:lnTo>
                      <a:lnTo>
                        <a:pt x="12478" y="5274"/>
                      </a:lnTo>
                      <a:lnTo>
                        <a:pt x="12474" y="5306"/>
                      </a:lnTo>
                      <a:lnTo>
                        <a:pt x="12472" y="5339"/>
                      </a:lnTo>
                      <a:lnTo>
                        <a:pt x="12470" y="5371"/>
                      </a:lnTo>
                      <a:lnTo>
                        <a:pt x="12469" y="5403"/>
                      </a:lnTo>
                      <a:lnTo>
                        <a:pt x="12470" y="5435"/>
                      </a:lnTo>
                      <a:lnTo>
                        <a:pt x="12471" y="5467"/>
                      </a:lnTo>
                      <a:lnTo>
                        <a:pt x="12473" y="5500"/>
                      </a:lnTo>
                      <a:lnTo>
                        <a:pt x="12477" y="5532"/>
                      </a:lnTo>
                      <a:lnTo>
                        <a:pt x="12481" y="5563"/>
                      </a:lnTo>
                      <a:lnTo>
                        <a:pt x="12487" y="5596"/>
                      </a:lnTo>
                      <a:lnTo>
                        <a:pt x="12494" y="5628"/>
                      </a:lnTo>
                      <a:lnTo>
                        <a:pt x="12501" y="5660"/>
                      </a:lnTo>
                      <a:lnTo>
                        <a:pt x="12510" y="5691"/>
                      </a:lnTo>
                      <a:lnTo>
                        <a:pt x="12519" y="5722"/>
                      </a:lnTo>
                      <a:lnTo>
                        <a:pt x="12530" y="5753"/>
                      </a:lnTo>
                      <a:lnTo>
                        <a:pt x="12542" y="5784"/>
                      </a:lnTo>
                      <a:lnTo>
                        <a:pt x="12555" y="5814"/>
                      </a:lnTo>
                      <a:lnTo>
                        <a:pt x="12569" y="5844"/>
                      </a:lnTo>
                      <a:lnTo>
                        <a:pt x="12600" y="5910"/>
                      </a:lnTo>
                      <a:lnTo>
                        <a:pt x="12631" y="5976"/>
                      </a:lnTo>
                      <a:lnTo>
                        <a:pt x="12661" y="6043"/>
                      </a:lnTo>
                      <a:lnTo>
                        <a:pt x="12689" y="6110"/>
                      </a:lnTo>
                      <a:lnTo>
                        <a:pt x="12717" y="6178"/>
                      </a:lnTo>
                      <a:lnTo>
                        <a:pt x="12744" y="6246"/>
                      </a:lnTo>
                      <a:lnTo>
                        <a:pt x="12769" y="6315"/>
                      </a:lnTo>
                      <a:lnTo>
                        <a:pt x="12795" y="6384"/>
                      </a:lnTo>
                      <a:lnTo>
                        <a:pt x="12807" y="6416"/>
                      </a:lnTo>
                      <a:lnTo>
                        <a:pt x="12819" y="6446"/>
                      </a:lnTo>
                      <a:lnTo>
                        <a:pt x="12832" y="6476"/>
                      </a:lnTo>
                      <a:lnTo>
                        <a:pt x="12846" y="6506"/>
                      </a:lnTo>
                      <a:lnTo>
                        <a:pt x="12861" y="6535"/>
                      </a:lnTo>
                      <a:lnTo>
                        <a:pt x="12877" y="6563"/>
                      </a:lnTo>
                      <a:lnTo>
                        <a:pt x="12894" y="6591"/>
                      </a:lnTo>
                      <a:lnTo>
                        <a:pt x="12912" y="6618"/>
                      </a:lnTo>
                      <a:lnTo>
                        <a:pt x="12931" y="6644"/>
                      </a:lnTo>
                      <a:lnTo>
                        <a:pt x="12950" y="6671"/>
                      </a:lnTo>
                      <a:lnTo>
                        <a:pt x="12971" y="6696"/>
                      </a:lnTo>
                      <a:lnTo>
                        <a:pt x="12992" y="6721"/>
                      </a:lnTo>
                      <a:lnTo>
                        <a:pt x="13014" y="6744"/>
                      </a:lnTo>
                      <a:lnTo>
                        <a:pt x="13036" y="6767"/>
                      </a:lnTo>
                      <a:lnTo>
                        <a:pt x="13059" y="6790"/>
                      </a:lnTo>
                      <a:lnTo>
                        <a:pt x="13083" y="6811"/>
                      </a:lnTo>
                      <a:lnTo>
                        <a:pt x="13108" y="6832"/>
                      </a:lnTo>
                      <a:lnTo>
                        <a:pt x="13134" y="6852"/>
                      </a:lnTo>
                      <a:lnTo>
                        <a:pt x="13160" y="6871"/>
                      </a:lnTo>
                      <a:lnTo>
                        <a:pt x="13186" y="6889"/>
                      </a:lnTo>
                      <a:lnTo>
                        <a:pt x="13213" y="6907"/>
                      </a:lnTo>
                      <a:lnTo>
                        <a:pt x="13241" y="6923"/>
                      </a:lnTo>
                      <a:lnTo>
                        <a:pt x="13269" y="6939"/>
                      </a:lnTo>
                      <a:lnTo>
                        <a:pt x="13298" y="6955"/>
                      </a:lnTo>
                      <a:lnTo>
                        <a:pt x="13328" y="6968"/>
                      </a:lnTo>
                      <a:lnTo>
                        <a:pt x="13358" y="6981"/>
                      </a:lnTo>
                      <a:lnTo>
                        <a:pt x="13388" y="6993"/>
                      </a:lnTo>
                      <a:lnTo>
                        <a:pt x="13419" y="7004"/>
                      </a:lnTo>
                      <a:lnTo>
                        <a:pt x="13450" y="7014"/>
                      </a:lnTo>
                      <a:lnTo>
                        <a:pt x="13483" y="7024"/>
                      </a:lnTo>
                      <a:lnTo>
                        <a:pt x="13515" y="7032"/>
                      </a:lnTo>
                      <a:lnTo>
                        <a:pt x="13547" y="7039"/>
                      </a:lnTo>
                      <a:lnTo>
                        <a:pt x="15088" y="7347"/>
                      </a:lnTo>
                      <a:lnTo>
                        <a:pt x="15089" y="8712"/>
                      </a:lnTo>
                      <a:lnTo>
                        <a:pt x="13547" y="9020"/>
                      </a:lnTo>
                      <a:close/>
                      <a:moveTo>
                        <a:pt x="15286" y="6362"/>
                      </a:moveTo>
                      <a:lnTo>
                        <a:pt x="13745" y="6054"/>
                      </a:lnTo>
                      <a:lnTo>
                        <a:pt x="13715" y="5971"/>
                      </a:lnTo>
                      <a:lnTo>
                        <a:pt x="13684" y="5889"/>
                      </a:lnTo>
                      <a:lnTo>
                        <a:pt x="13652" y="5807"/>
                      </a:lnTo>
                      <a:lnTo>
                        <a:pt x="13618" y="5726"/>
                      </a:lnTo>
                      <a:lnTo>
                        <a:pt x="13584" y="5646"/>
                      </a:lnTo>
                      <a:lnTo>
                        <a:pt x="13548" y="5565"/>
                      </a:lnTo>
                      <a:lnTo>
                        <a:pt x="13512" y="5486"/>
                      </a:lnTo>
                      <a:lnTo>
                        <a:pt x="13475" y="5408"/>
                      </a:lnTo>
                      <a:lnTo>
                        <a:pt x="14348" y="4101"/>
                      </a:lnTo>
                      <a:lnTo>
                        <a:pt x="14372" y="4063"/>
                      </a:lnTo>
                      <a:lnTo>
                        <a:pt x="14394" y="4025"/>
                      </a:lnTo>
                      <a:lnTo>
                        <a:pt x="14414" y="3986"/>
                      </a:lnTo>
                      <a:lnTo>
                        <a:pt x="14433" y="3947"/>
                      </a:lnTo>
                      <a:lnTo>
                        <a:pt x="14449" y="3906"/>
                      </a:lnTo>
                      <a:lnTo>
                        <a:pt x="14464" y="3865"/>
                      </a:lnTo>
                      <a:lnTo>
                        <a:pt x="14476" y="3824"/>
                      </a:lnTo>
                      <a:lnTo>
                        <a:pt x="14489" y="3783"/>
                      </a:lnTo>
                      <a:lnTo>
                        <a:pt x="14498" y="3741"/>
                      </a:lnTo>
                      <a:lnTo>
                        <a:pt x="14505" y="3699"/>
                      </a:lnTo>
                      <a:lnTo>
                        <a:pt x="14511" y="3656"/>
                      </a:lnTo>
                      <a:lnTo>
                        <a:pt x="14515" y="3614"/>
                      </a:lnTo>
                      <a:lnTo>
                        <a:pt x="14517" y="3572"/>
                      </a:lnTo>
                      <a:lnTo>
                        <a:pt x="14517" y="3530"/>
                      </a:lnTo>
                      <a:lnTo>
                        <a:pt x="14515" y="3488"/>
                      </a:lnTo>
                      <a:lnTo>
                        <a:pt x="14512" y="3446"/>
                      </a:lnTo>
                      <a:lnTo>
                        <a:pt x="14507" y="3404"/>
                      </a:lnTo>
                      <a:lnTo>
                        <a:pt x="14500" y="3361"/>
                      </a:lnTo>
                      <a:lnTo>
                        <a:pt x="14492" y="3320"/>
                      </a:lnTo>
                      <a:lnTo>
                        <a:pt x="14480" y="3279"/>
                      </a:lnTo>
                      <a:lnTo>
                        <a:pt x="14468" y="3239"/>
                      </a:lnTo>
                      <a:lnTo>
                        <a:pt x="14455" y="3198"/>
                      </a:lnTo>
                      <a:lnTo>
                        <a:pt x="14439" y="3159"/>
                      </a:lnTo>
                      <a:lnTo>
                        <a:pt x="14422" y="3119"/>
                      </a:lnTo>
                      <a:lnTo>
                        <a:pt x="14403" y="3081"/>
                      </a:lnTo>
                      <a:lnTo>
                        <a:pt x="14382" y="3043"/>
                      </a:lnTo>
                      <a:lnTo>
                        <a:pt x="14360" y="3006"/>
                      </a:lnTo>
                      <a:lnTo>
                        <a:pt x="14336" y="2970"/>
                      </a:lnTo>
                      <a:lnTo>
                        <a:pt x="14309" y="2935"/>
                      </a:lnTo>
                      <a:lnTo>
                        <a:pt x="14282" y="2901"/>
                      </a:lnTo>
                      <a:lnTo>
                        <a:pt x="14253" y="2868"/>
                      </a:lnTo>
                      <a:lnTo>
                        <a:pt x="14222" y="2834"/>
                      </a:lnTo>
                      <a:lnTo>
                        <a:pt x="13254" y="1869"/>
                      </a:lnTo>
                      <a:lnTo>
                        <a:pt x="13236" y="1852"/>
                      </a:lnTo>
                      <a:lnTo>
                        <a:pt x="13217" y="1834"/>
                      </a:lnTo>
                      <a:lnTo>
                        <a:pt x="13198" y="1817"/>
                      </a:lnTo>
                      <a:lnTo>
                        <a:pt x="13179" y="1801"/>
                      </a:lnTo>
                      <a:lnTo>
                        <a:pt x="13159" y="1786"/>
                      </a:lnTo>
                      <a:lnTo>
                        <a:pt x="13139" y="1771"/>
                      </a:lnTo>
                      <a:lnTo>
                        <a:pt x="13118" y="1755"/>
                      </a:lnTo>
                      <a:lnTo>
                        <a:pt x="13097" y="1741"/>
                      </a:lnTo>
                      <a:lnTo>
                        <a:pt x="13076" y="1728"/>
                      </a:lnTo>
                      <a:lnTo>
                        <a:pt x="13055" y="1715"/>
                      </a:lnTo>
                      <a:lnTo>
                        <a:pt x="13034" y="1702"/>
                      </a:lnTo>
                      <a:lnTo>
                        <a:pt x="13012" y="1691"/>
                      </a:lnTo>
                      <a:lnTo>
                        <a:pt x="12990" y="1680"/>
                      </a:lnTo>
                      <a:lnTo>
                        <a:pt x="12968" y="1669"/>
                      </a:lnTo>
                      <a:lnTo>
                        <a:pt x="12945" y="1659"/>
                      </a:lnTo>
                      <a:lnTo>
                        <a:pt x="12923" y="1649"/>
                      </a:lnTo>
                      <a:lnTo>
                        <a:pt x="12900" y="1640"/>
                      </a:lnTo>
                      <a:lnTo>
                        <a:pt x="12877" y="1632"/>
                      </a:lnTo>
                      <a:lnTo>
                        <a:pt x="12854" y="1624"/>
                      </a:lnTo>
                      <a:lnTo>
                        <a:pt x="12831" y="1617"/>
                      </a:lnTo>
                      <a:lnTo>
                        <a:pt x="12808" y="1610"/>
                      </a:lnTo>
                      <a:lnTo>
                        <a:pt x="12783" y="1604"/>
                      </a:lnTo>
                      <a:lnTo>
                        <a:pt x="12759" y="1599"/>
                      </a:lnTo>
                      <a:lnTo>
                        <a:pt x="12736" y="1594"/>
                      </a:lnTo>
                      <a:lnTo>
                        <a:pt x="12712" y="1590"/>
                      </a:lnTo>
                      <a:lnTo>
                        <a:pt x="12688" y="1586"/>
                      </a:lnTo>
                      <a:lnTo>
                        <a:pt x="12664" y="1583"/>
                      </a:lnTo>
                      <a:lnTo>
                        <a:pt x="12640" y="1580"/>
                      </a:lnTo>
                      <a:lnTo>
                        <a:pt x="12615" y="1578"/>
                      </a:lnTo>
                      <a:lnTo>
                        <a:pt x="12591" y="1577"/>
                      </a:lnTo>
                      <a:lnTo>
                        <a:pt x="12566" y="1576"/>
                      </a:lnTo>
                      <a:lnTo>
                        <a:pt x="12542" y="1575"/>
                      </a:lnTo>
                      <a:lnTo>
                        <a:pt x="12506" y="1576"/>
                      </a:lnTo>
                      <a:lnTo>
                        <a:pt x="12470" y="1578"/>
                      </a:lnTo>
                      <a:lnTo>
                        <a:pt x="12433" y="1581"/>
                      </a:lnTo>
                      <a:lnTo>
                        <a:pt x="12398" y="1586"/>
                      </a:lnTo>
                      <a:lnTo>
                        <a:pt x="12362" y="1592"/>
                      </a:lnTo>
                      <a:lnTo>
                        <a:pt x="12326" y="1599"/>
                      </a:lnTo>
                      <a:lnTo>
                        <a:pt x="12291" y="1607"/>
                      </a:lnTo>
                      <a:lnTo>
                        <a:pt x="12255" y="1617"/>
                      </a:lnTo>
                      <a:lnTo>
                        <a:pt x="12220" y="1628"/>
                      </a:lnTo>
                      <a:lnTo>
                        <a:pt x="12185" y="1641"/>
                      </a:lnTo>
                      <a:lnTo>
                        <a:pt x="12151" y="1654"/>
                      </a:lnTo>
                      <a:lnTo>
                        <a:pt x="12117" y="1670"/>
                      </a:lnTo>
                      <a:lnTo>
                        <a:pt x="12083" y="1686"/>
                      </a:lnTo>
                      <a:lnTo>
                        <a:pt x="12050" y="1704"/>
                      </a:lnTo>
                      <a:lnTo>
                        <a:pt x="12018" y="1723"/>
                      </a:lnTo>
                      <a:lnTo>
                        <a:pt x="11986" y="1743"/>
                      </a:lnTo>
                      <a:lnTo>
                        <a:pt x="10676" y="2615"/>
                      </a:lnTo>
                      <a:lnTo>
                        <a:pt x="10597" y="2577"/>
                      </a:lnTo>
                      <a:lnTo>
                        <a:pt x="10517" y="2540"/>
                      </a:lnTo>
                      <a:lnTo>
                        <a:pt x="10437" y="2505"/>
                      </a:lnTo>
                      <a:lnTo>
                        <a:pt x="10356" y="2471"/>
                      </a:lnTo>
                      <a:lnTo>
                        <a:pt x="10275" y="2438"/>
                      </a:lnTo>
                      <a:lnTo>
                        <a:pt x="10192" y="2406"/>
                      </a:lnTo>
                      <a:lnTo>
                        <a:pt x="10110" y="2375"/>
                      </a:lnTo>
                      <a:lnTo>
                        <a:pt x="10026" y="2346"/>
                      </a:lnTo>
                      <a:lnTo>
                        <a:pt x="9718" y="808"/>
                      </a:lnTo>
                      <a:lnTo>
                        <a:pt x="9708" y="764"/>
                      </a:lnTo>
                      <a:lnTo>
                        <a:pt x="9697" y="721"/>
                      </a:lnTo>
                      <a:lnTo>
                        <a:pt x="9683" y="679"/>
                      </a:lnTo>
                      <a:lnTo>
                        <a:pt x="9668" y="638"/>
                      </a:lnTo>
                      <a:lnTo>
                        <a:pt x="9652" y="598"/>
                      </a:lnTo>
                      <a:lnTo>
                        <a:pt x="9633" y="559"/>
                      </a:lnTo>
                      <a:lnTo>
                        <a:pt x="9614" y="520"/>
                      </a:lnTo>
                      <a:lnTo>
                        <a:pt x="9592" y="483"/>
                      </a:lnTo>
                      <a:lnTo>
                        <a:pt x="9568" y="447"/>
                      </a:lnTo>
                      <a:lnTo>
                        <a:pt x="9544" y="413"/>
                      </a:lnTo>
                      <a:lnTo>
                        <a:pt x="9518" y="378"/>
                      </a:lnTo>
                      <a:lnTo>
                        <a:pt x="9491" y="345"/>
                      </a:lnTo>
                      <a:lnTo>
                        <a:pt x="9463" y="314"/>
                      </a:lnTo>
                      <a:lnTo>
                        <a:pt x="9433" y="284"/>
                      </a:lnTo>
                      <a:lnTo>
                        <a:pt x="9401" y="255"/>
                      </a:lnTo>
                      <a:lnTo>
                        <a:pt x="9369" y="228"/>
                      </a:lnTo>
                      <a:lnTo>
                        <a:pt x="9336" y="202"/>
                      </a:lnTo>
                      <a:lnTo>
                        <a:pt x="9302" y="177"/>
                      </a:lnTo>
                      <a:lnTo>
                        <a:pt x="9267" y="154"/>
                      </a:lnTo>
                      <a:lnTo>
                        <a:pt x="9229" y="131"/>
                      </a:lnTo>
                      <a:lnTo>
                        <a:pt x="9192" y="111"/>
                      </a:lnTo>
                      <a:lnTo>
                        <a:pt x="9154" y="92"/>
                      </a:lnTo>
                      <a:lnTo>
                        <a:pt x="9115" y="75"/>
                      </a:lnTo>
                      <a:lnTo>
                        <a:pt x="9075" y="60"/>
                      </a:lnTo>
                      <a:lnTo>
                        <a:pt x="9034" y="46"/>
                      </a:lnTo>
                      <a:lnTo>
                        <a:pt x="8993" y="34"/>
                      </a:lnTo>
                      <a:lnTo>
                        <a:pt x="8951" y="24"/>
                      </a:lnTo>
                      <a:lnTo>
                        <a:pt x="8908" y="15"/>
                      </a:lnTo>
                      <a:lnTo>
                        <a:pt x="8864" y="9"/>
                      </a:lnTo>
                      <a:lnTo>
                        <a:pt x="8821" y="4"/>
                      </a:lnTo>
                      <a:lnTo>
                        <a:pt x="8777" y="1"/>
                      </a:lnTo>
                      <a:lnTo>
                        <a:pt x="8732" y="0"/>
                      </a:lnTo>
                      <a:lnTo>
                        <a:pt x="7363" y="0"/>
                      </a:lnTo>
                      <a:lnTo>
                        <a:pt x="7318" y="1"/>
                      </a:lnTo>
                      <a:lnTo>
                        <a:pt x="7274" y="4"/>
                      </a:lnTo>
                      <a:lnTo>
                        <a:pt x="7231" y="9"/>
                      </a:lnTo>
                      <a:lnTo>
                        <a:pt x="7187" y="15"/>
                      </a:lnTo>
                      <a:lnTo>
                        <a:pt x="7144" y="24"/>
                      </a:lnTo>
                      <a:lnTo>
                        <a:pt x="7102" y="34"/>
                      </a:lnTo>
                      <a:lnTo>
                        <a:pt x="7061" y="46"/>
                      </a:lnTo>
                      <a:lnTo>
                        <a:pt x="7020" y="60"/>
                      </a:lnTo>
                      <a:lnTo>
                        <a:pt x="6980" y="75"/>
                      </a:lnTo>
                      <a:lnTo>
                        <a:pt x="6941" y="92"/>
                      </a:lnTo>
                      <a:lnTo>
                        <a:pt x="6903" y="111"/>
                      </a:lnTo>
                      <a:lnTo>
                        <a:pt x="6866" y="131"/>
                      </a:lnTo>
                      <a:lnTo>
                        <a:pt x="6829" y="154"/>
                      </a:lnTo>
                      <a:lnTo>
                        <a:pt x="6793" y="177"/>
                      </a:lnTo>
                      <a:lnTo>
                        <a:pt x="6759" y="202"/>
                      </a:lnTo>
                      <a:lnTo>
                        <a:pt x="6726" y="228"/>
                      </a:lnTo>
                      <a:lnTo>
                        <a:pt x="6694" y="255"/>
                      </a:lnTo>
                      <a:lnTo>
                        <a:pt x="6662" y="284"/>
                      </a:lnTo>
                      <a:lnTo>
                        <a:pt x="6633" y="314"/>
                      </a:lnTo>
                      <a:lnTo>
                        <a:pt x="6604" y="345"/>
                      </a:lnTo>
                      <a:lnTo>
                        <a:pt x="6577" y="378"/>
                      </a:lnTo>
                      <a:lnTo>
                        <a:pt x="6551" y="413"/>
                      </a:lnTo>
                      <a:lnTo>
                        <a:pt x="6527" y="447"/>
                      </a:lnTo>
                      <a:lnTo>
                        <a:pt x="6503" y="483"/>
                      </a:lnTo>
                      <a:lnTo>
                        <a:pt x="6482" y="520"/>
                      </a:lnTo>
                      <a:lnTo>
                        <a:pt x="6462" y="559"/>
                      </a:lnTo>
                      <a:lnTo>
                        <a:pt x="6444" y="598"/>
                      </a:lnTo>
                      <a:lnTo>
                        <a:pt x="6427" y="638"/>
                      </a:lnTo>
                      <a:lnTo>
                        <a:pt x="6412" y="679"/>
                      </a:lnTo>
                      <a:lnTo>
                        <a:pt x="6398" y="721"/>
                      </a:lnTo>
                      <a:lnTo>
                        <a:pt x="6387" y="764"/>
                      </a:lnTo>
                      <a:lnTo>
                        <a:pt x="6377" y="808"/>
                      </a:lnTo>
                      <a:lnTo>
                        <a:pt x="6069" y="2346"/>
                      </a:lnTo>
                      <a:lnTo>
                        <a:pt x="5985" y="2375"/>
                      </a:lnTo>
                      <a:lnTo>
                        <a:pt x="5903" y="2406"/>
                      </a:lnTo>
                      <a:lnTo>
                        <a:pt x="5820" y="2438"/>
                      </a:lnTo>
                      <a:lnTo>
                        <a:pt x="5739" y="2471"/>
                      </a:lnTo>
                      <a:lnTo>
                        <a:pt x="5658" y="2505"/>
                      </a:lnTo>
                      <a:lnTo>
                        <a:pt x="5578" y="2540"/>
                      </a:lnTo>
                      <a:lnTo>
                        <a:pt x="5499" y="2577"/>
                      </a:lnTo>
                      <a:lnTo>
                        <a:pt x="5420" y="2615"/>
                      </a:lnTo>
                      <a:lnTo>
                        <a:pt x="4110" y="1743"/>
                      </a:lnTo>
                      <a:lnTo>
                        <a:pt x="4078" y="1723"/>
                      </a:lnTo>
                      <a:lnTo>
                        <a:pt x="4046" y="1704"/>
                      </a:lnTo>
                      <a:lnTo>
                        <a:pt x="4012" y="1686"/>
                      </a:lnTo>
                      <a:lnTo>
                        <a:pt x="3978" y="1670"/>
                      </a:lnTo>
                      <a:lnTo>
                        <a:pt x="3944" y="1654"/>
                      </a:lnTo>
                      <a:lnTo>
                        <a:pt x="3910" y="1641"/>
                      </a:lnTo>
                      <a:lnTo>
                        <a:pt x="3875" y="1628"/>
                      </a:lnTo>
                      <a:lnTo>
                        <a:pt x="3840" y="1617"/>
                      </a:lnTo>
                      <a:lnTo>
                        <a:pt x="3804" y="1607"/>
                      </a:lnTo>
                      <a:lnTo>
                        <a:pt x="3769" y="1599"/>
                      </a:lnTo>
                      <a:lnTo>
                        <a:pt x="3733" y="1592"/>
                      </a:lnTo>
                      <a:lnTo>
                        <a:pt x="3698" y="1586"/>
                      </a:lnTo>
                      <a:lnTo>
                        <a:pt x="3662" y="1581"/>
                      </a:lnTo>
                      <a:lnTo>
                        <a:pt x="3625" y="1578"/>
                      </a:lnTo>
                      <a:lnTo>
                        <a:pt x="3589" y="1576"/>
                      </a:lnTo>
                      <a:lnTo>
                        <a:pt x="3553" y="1575"/>
                      </a:lnTo>
                      <a:lnTo>
                        <a:pt x="3529" y="1576"/>
                      </a:lnTo>
                      <a:lnTo>
                        <a:pt x="3504" y="1577"/>
                      </a:lnTo>
                      <a:lnTo>
                        <a:pt x="3480" y="1578"/>
                      </a:lnTo>
                      <a:lnTo>
                        <a:pt x="3455" y="1580"/>
                      </a:lnTo>
                      <a:lnTo>
                        <a:pt x="3431" y="1583"/>
                      </a:lnTo>
                      <a:lnTo>
                        <a:pt x="3407" y="1586"/>
                      </a:lnTo>
                      <a:lnTo>
                        <a:pt x="3383" y="1590"/>
                      </a:lnTo>
                      <a:lnTo>
                        <a:pt x="3359" y="1594"/>
                      </a:lnTo>
                      <a:lnTo>
                        <a:pt x="3336" y="1599"/>
                      </a:lnTo>
                      <a:lnTo>
                        <a:pt x="3312" y="1604"/>
                      </a:lnTo>
                      <a:lnTo>
                        <a:pt x="3288" y="1610"/>
                      </a:lnTo>
                      <a:lnTo>
                        <a:pt x="3264" y="1617"/>
                      </a:lnTo>
                      <a:lnTo>
                        <a:pt x="3241" y="1624"/>
                      </a:lnTo>
                      <a:lnTo>
                        <a:pt x="3218" y="1632"/>
                      </a:lnTo>
                      <a:lnTo>
                        <a:pt x="3195" y="1640"/>
                      </a:lnTo>
                      <a:lnTo>
                        <a:pt x="3173" y="1649"/>
                      </a:lnTo>
                      <a:lnTo>
                        <a:pt x="3150" y="1659"/>
                      </a:lnTo>
                      <a:lnTo>
                        <a:pt x="3127" y="1669"/>
                      </a:lnTo>
                      <a:lnTo>
                        <a:pt x="3105" y="1680"/>
                      </a:lnTo>
                      <a:lnTo>
                        <a:pt x="3083" y="1691"/>
                      </a:lnTo>
                      <a:lnTo>
                        <a:pt x="3061" y="1702"/>
                      </a:lnTo>
                      <a:lnTo>
                        <a:pt x="3040" y="1715"/>
                      </a:lnTo>
                      <a:lnTo>
                        <a:pt x="3019" y="1728"/>
                      </a:lnTo>
                      <a:lnTo>
                        <a:pt x="2998" y="1741"/>
                      </a:lnTo>
                      <a:lnTo>
                        <a:pt x="2978" y="1755"/>
                      </a:lnTo>
                      <a:lnTo>
                        <a:pt x="2956" y="1771"/>
                      </a:lnTo>
                      <a:lnTo>
                        <a:pt x="2936" y="1786"/>
                      </a:lnTo>
                      <a:lnTo>
                        <a:pt x="2917" y="1801"/>
                      </a:lnTo>
                      <a:lnTo>
                        <a:pt x="2897" y="1817"/>
                      </a:lnTo>
                      <a:lnTo>
                        <a:pt x="2878" y="1834"/>
                      </a:lnTo>
                      <a:lnTo>
                        <a:pt x="2860" y="1852"/>
                      </a:lnTo>
                      <a:lnTo>
                        <a:pt x="2841" y="1869"/>
                      </a:lnTo>
                      <a:lnTo>
                        <a:pt x="1873" y="2834"/>
                      </a:lnTo>
                      <a:lnTo>
                        <a:pt x="1843" y="2868"/>
                      </a:lnTo>
                      <a:lnTo>
                        <a:pt x="1814" y="2901"/>
                      </a:lnTo>
                      <a:lnTo>
                        <a:pt x="1786" y="2935"/>
                      </a:lnTo>
                      <a:lnTo>
                        <a:pt x="1759" y="2970"/>
                      </a:lnTo>
                      <a:lnTo>
                        <a:pt x="1735" y="3006"/>
                      </a:lnTo>
                      <a:lnTo>
                        <a:pt x="1713" y="3043"/>
                      </a:lnTo>
                      <a:lnTo>
                        <a:pt x="1692" y="3081"/>
                      </a:lnTo>
                      <a:lnTo>
                        <a:pt x="1673" y="3119"/>
                      </a:lnTo>
                      <a:lnTo>
                        <a:pt x="1656" y="3159"/>
                      </a:lnTo>
                      <a:lnTo>
                        <a:pt x="1641" y="3198"/>
                      </a:lnTo>
                      <a:lnTo>
                        <a:pt x="1627" y="3239"/>
                      </a:lnTo>
                      <a:lnTo>
                        <a:pt x="1615" y="3279"/>
                      </a:lnTo>
                      <a:lnTo>
                        <a:pt x="1604" y="3320"/>
                      </a:lnTo>
                      <a:lnTo>
                        <a:pt x="1595" y="3361"/>
                      </a:lnTo>
                      <a:lnTo>
                        <a:pt x="1588" y="3404"/>
                      </a:lnTo>
                      <a:lnTo>
                        <a:pt x="1583" y="3446"/>
                      </a:lnTo>
                      <a:lnTo>
                        <a:pt x="1580" y="3488"/>
                      </a:lnTo>
                      <a:lnTo>
                        <a:pt x="1579" y="3530"/>
                      </a:lnTo>
                      <a:lnTo>
                        <a:pt x="1579" y="3572"/>
                      </a:lnTo>
                      <a:lnTo>
                        <a:pt x="1581" y="3614"/>
                      </a:lnTo>
                      <a:lnTo>
                        <a:pt x="1585" y="3656"/>
                      </a:lnTo>
                      <a:lnTo>
                        <a:pt x="1590" y="3699"/>
                      </a:lnTo>
                      <a:lnTo>
                        <a:pt x="1598" y="3741"/>
                      </a:lnTo>
                      <a:lnTo>
                        <a:pt x="1607" y="3783"/>
                      </a:lnTo>
                      <a:lnTo>
                        <a:pt x="1619" y="3824"/>
                      </a:lnTo>
                      <a:lnTo>
                        <a:pt x="1632" y="3865"/>
                      </a:lnTo>
                      <a:lnTo>
                        <a:pt x="1646" y="3906"/>
                      </a:lnTo>
                      <a:lnTo>
                        <a:pt x="1663" y="3947"/>
                      </a:lnTo>
                      <a:lnTo>
                        <a:pt x="1681" y="3986"/>
                      </a:lnTo>
                      <a:lnTo>
                        <a:pt x="1702" y="4025"/>
                      </a:lnTo>
                      <a:lnTo>
                        <a:pt x="1724" y="4063"/>
                      </a:lnTo>
                      <a:lnTo>
                        <a:pt x="1747" y="4101"/>
                      </a:lnTo>
                      <a:lnTo>
                        <a:pt x="2620" y="5408"/>
                      </a:lnTo>
                      <a:lnTo>
                        <a:pt x="2583" y="5486"/>
                      </a:lnTo>
                      <a:lnTo>
                        <a:pt x="2546" y="5565"/>
                      </a:lnTo>
                      <a:lnTo>
                        <a:pt x="2511" y="5646"/>
                      </a:lnTo>
                      <a:lnTo>
                        <a:pt x="2477" y="5726"/>
                      </a:lnTo>
                      <a:lnTo>
                        <a:pt x="2443" y="5807"/>
                      </a:lnTo>
                      <a:lnTo>
                        <a:pt x="2411" y="5890"/>
                      </a:lnTo>
                      <a:lnTo>
                        <a:pt x="2380" y="5972"/>
                      </a:lnTo>
                      <a:lnTo>
                        <a:pt x="2351" y="6055"/>
                      </a:lnTo>
                      <a:lnTo>
                        <a:pt x="809" y="6362"/>
                      </a:lnTo>
                      <a:lnTo>
                        <a:pt x="766" y="6372"/>
                      </a:lnTo>
                      <a:lnTo>
                        <a:pt x="722" y="6383"/>
                      </a:lnTo>
                      <a:lnTo>
                        <a:pt x="681" y="6398"/>
                      </a:lnTo>
                      <a:lnTo>
                        <a:pt x="640" y="6413"/>
                      </a:lnTo>
                      <a:lnTo>
                        <a:pt x="600" y="6429"/>
                      </a:lnTo>
                      <a:lnTo>
                        <a:pt x="559" y="6448"/>
                      </a:lnTo>
                      <a:lnTo>
                        <a:pt x="521" y="6467"/>
                      </a:lnTo>
                      <a:lnTo>
                        <a:pt x="484" y="6489"/>
                      </a:lnTo>
                      <a:lnTo>
                        <a:pt x="448" y="6512"/>
                      </a:lnTo>
                      <a:lnTo>
                        <a:pt x="412" y="6536"/>
                      </a:lnTo>
                      <a:lnTo>
                        <a:pt x="379" y="6562"/>
                      </a:lnTo>
                      <a:lnTo>
                        <a:pt x="346" y="6589"/>
                      </a:lnTo>
                      <a:lnTo>
                        <a:pt x="315" y="6617"/>
                      </a:lnTo>
                      <a:lnTo>
                        <a:pt x="285" y="6647"/>
                      </a:lnTo>
                      <a:lnTo>
                        <a:pt x="256" y="6679"/>
                      </a:lnTo>
                      <a:lnTo>
                        <a:pt x="228" y="6711"/>
                      </a:lnTo>
                      <a:lnTo>
                        <a:pt x="202" y="6744"/>
                      </a:lnTo>
                      <a:lnTo>
                        <a:pt x="177" y="6778"/>
                      </a:lnTo>
                      <a:lnTo>
                        <a:pt x="154" y="6813"/>
                      </a:lnTo>
                      <a:lnTo>
                        <a:pt x="132" y="6850"/>
                      </a:lnTo>
                      <a:lnTo>
                        <a:pt x="112" y="6887"/>
                      </a:lnTo>
                      <a:lnTo>
                        <a:pt x="93" y="6925"/>
                      </a:lnTo>
                      <a:lnTo>
                        <a:pt x="75" y="6965"/>
                      </a:lnTo>
                      <a:lnTo>
                        <a:pt x="60" y="7005"/>
                      </a:lnTo>
                      <a:lnTo>
                        <a:pt x="46" y="7045"/>
                      </a:lnTo>
                      <a:lnTo>
                        <a:pt x="34" y="7086"/>
                      </a:lnTo>
                      <a:lnTo>
                        <a:pt x="24" y="7128"/>
                      </a:lnTo>
                      <a:lnTo>
                        <a:pt x="15" y="7171"/>
                      </a:lnTo>
                      <a:lnTo>
                        <a:pt x="9" y="7215"/>
                      </a:lnTo>
                      <a:lnTo>
                        <a:pt x="4" y="7258"/>
                      </a:lnTo>
                      <a:lnTo>
                        <a:pt x="1" y="7302"/>
                      </a:lnTo>
                      <a:lnTo>
                        <a:pt x="0" y="7347"/>
                      </a:lnTo>
                      <a:lnTo>
                        <a:pt x="0" y="8712"/>
                      </a:lnTo>
                      <a:lnTo>
                        <a:pt x="1" y="8757"/>
                      </a:lnTo>
                      <a:lnTo>
                        <a:pt x="4" y="8801"/>
                      </a:lnTo>
                      <a:lnTo>
                        <a:pt x="9" y="8844"/>
                      </a:lnTo>
                      <a:lnTo>
                        <a:pt x="15" y="8888"/>
                      </a:lnTo>
                      <a:lnTo>
                        <a:pt x="24" y="8931"/>
                      </a:lnTo>
                      <a:lnTo>
                        <a:pt x="34" y="8972"/>
                      </a:lnTo>
                      <a:lnTo>
                        <a:pt x="46" y="9014"/>
                      </a:lnTo>
                      <a:lnTo>
                        <a:pt x="60" y="9054"/>
                      </a:lnTo>
                      <a:lnTo>
                        <a:pt x="75" y="9094"/>
                      </a:lnTo>
                      <a:lnTo>
                        <a:pt x="93" y="9134"/>
                      </a:lnTo>
                      <a:lnTo>
                        <a:pt x="112" y="9172"/>
                      </a:lnTo>
                      <a:lnTo>
                        <a:pt x="132" y="9209"/>
                      </a:lnTo>
                      <a:lnTo>
                        <a:pt x="154" y="9245"/>
                      </a:lnTo>
                      <a:lnTo>
                        <a:pt x="177" y="9280"/>
                      </a:lnTo>
                      <a:lnTo>
                        <a:pt x="202" y="9315"/>
                      </a:lnTo>
                      <a:lnTo>
                        <a:pt x="228" y="9348"/>
                      </a:lnTo>
                      <a:lnTo>
                        <a:pt x="256" y="9380"/>
                      </a:lnTo>
                      <a:lnTo>
                        <a:pt x="285" y="9412"/>
                      </a:lnTo>
                      <a:lnTo>
                        <a:pt x="315" y="9441"/>
                      </a:lnTo>
                      <a:lnTo>
                        <a:pt x="346" y="9470"/>
                      </a:lnTo>
                      <a:lnTo>
                        <a:pt x="379" y="9497"/>
                      </a:lnTo>
                      <a:lnTo>
                        <a:pt x="412" y="9523"/>
                      </a:lnTo>
                      <a:lnTo>
                        <a:pt x="448" y="9547"/>
                      </a:lnTo>
                      <a:lnTo>
                        <a:pt x="484" y="9570"/>
                      </a:lnTo>
                      <a:lnTo>
                        <a:pt x="521" y="9591"/>
                      </a:lnTo>
                      <a:lnTo>
                        <a:pt x="559" y="9611"/>
                      </a:lnTo>
                      <a:lnTo>
                        <a:pt x="600" y="9629"/>
                      </a:lnTo>
                      <a:lnTo>
                        <a:pt x="640" y="9646"/>
                      </a:lnTo>
                      <a:lnTo>
                        <a:pt x="681" y="9661"/>
                      </a:lnTo>
                      <a:lnTo>
                        <a:pt x="722" y="9675"/>
                      </a:lnTo>
                      <a:lnTo>
                        <a:pt x="766" y="9687"/>
                      </a:lnTo>
                      <a:lnTo>
                        <a:pt x="809" y="9697"/>
                      </a:lnTo>
                      <a:lnTo>
                        <a:pt x="2351" y="10004"/>
                      </a:lnTo>
                      <a:lnTo>
                        <a:pt x="2380" y="10087"/>
                      </a:lnTo>
                      <a:lnTo>
                        <a:pt x="2411" y="10169"/>
                      </a:lnTo>
                      <a:lnTo>
                        <a:pt x="2443" y="10252"/>
                      </a:lnTo>
                      <a:lnTo>
                        <a:pt x="2477" y="10333"/>
                      </a:lnTo>
                      <a:lnTo>
                        <a:pt x="2511" y="10413"/>
                      </a:lnTo>
                      <a:lnTo>
                        <a:pt x="2546" y="10494"/>
                      </a:lnTo>
                      <a:lnTo>
                        <a:pt x="2583" y="10573"/>
                      </a:lnTo>
                      <a:lnTo>
                        <a:pt x="2620" y="10651"/>
                      </a:lnTo>
                      <a:lnTo>
                        <a:pt x="1747" y="11957"/>
                      </a:lnTo>
                      <a:lnTo>
                        <a:pt x="1724" y="11995"/>
                      </a:lnTo>
                      <a:lnTo>
                        <a:pt x="1702" y="12033"/>
                      </a:lnTo>
                      <a:lnTo>
                        <a:pt x="1681" y="12072"/>
                      </a:lnTo>
                      <a:lnTo>
                        <a:pt x="1663" y="12111"/>
                      </a:lnTo>
                      <a:lnTo>
                        <a:pt x="1646" y="12153"/>
                      </a:lnTo>
                      <a:lnTo>
                        <a:pt x="1632" y="12193"/>
                      </a:lnTo>
                      <a:lnTo>
                        <a:pt x="1619" y="12234"/>
                      </a:lnTo>
                      <a:lnTo>
                        <a:pt x="1607" y="12275"/>
                      </a:lnTo>
                      <a:lnTo>
                        <a:pt x="1598" y="12317"/>
                      </a:lnTo>
                      <a:lnTo>
                        <a:pt x="1590" y="12359"/>
                      </a:lnTo>
                      <a:lnTo>
                        <a:pt x="1585" y="12402"/>
                      </a:lnTo>
                      <a:lnTo>
                        <a:pt x="1581" y="12444"/>
                      </a:lnTo>
                      <a:lnTo>
                        <a:pt x="1579" y="12486"/>
                      </a:lnTo>
                      <a:lnTo>
                        <a:pt x="1579" y="12528"/>
                      </a:lnTo>
                      <a:lnTo>
                        <a:pt x="1580" y="12571"/>
                      </a:lnTo>
                      <a:lnTo>
                        <a:pt x="1583" y="12613"/>
                      </a:lnTo>
                      <a:lnTo>
                        <a:pt x="1588" y="12654"/>
                      </a:lnTo>
                      <a:lnTo>
                        <a:pt x="1595" y="12697"/>
                      </a:lnTo>
                      <a:lnTo>
                        <a:pt x="1604" y="12738"/>
                      </a:lnTo>
                      <a:lnTo>
                        <a:pt x="1615" y="12779"/>
                      </a:lnTo>
                      <a:lnTo>
                        <a:pt x="1627" y="12820"/>
                      </a:lnTo>
                      <a:lnTo>
                        <a:pt x="1641" y="12860"/>
                      </a:lnTo>
                      <a:lnTo>
                        <a:pt x="1656" y="12900"/>
                      </a:lnTo>
                      <a:lnTo>
                        <a:pt x="1673" y="12940"/>
                      </a:lnTo>
                      <a:lnTo>
                        <a:pt x="1692" y="12978"/>
                      </a:lnTo>
                      <a:lnTo>
                        <a:pt x="1713" y="13016"/>
                      </a:lnTo>
                      <a:lnTo>
                        <a:pt x="1735" y="13052"/>
                      </a:lnTo>
                      <a:lnTo>
                        <a:pt x="1759" y="13088"/>
                      </a:lnTo>
                      <a:lnTo>
                        <a:pt x="1786" y="13124"/>
                      </a:lnTo>
                      <a:lnTo>
                        <a:pt x="1814" y="13158"/>
                      </a:lnTo>
                      <a:lnTo>
                        <a:pt x="1843" y="13191"/>
                      </a:lnTo>
                      <a:lnTo>
                        <a:pt x="1873" y="13224"/>
                      </a:lnTo>
                      <a:lnTo>
                        <a:pt x="2841" y="14189"/>
                      </a:lnTo>
                      <a:lnTo>
                        <a:pt x="2860" y="14207"/>
                      </a:lnTo>
                      <a:lnTo>
                        <a:pt x="2878" y="14224"/>
                      </a:lnTo>
                      <a:lnTo>
                        <a:pt x="2897" y="14241"/>
                      </a:lnTo>
                      <a:lnTo>
                        <a:pt x="2917" y="14257"/>
                      </a:lnTo>
                      <a:lnTo>
                        <a:pt x="2936" y="14273"/>
                      </a:lnTo>
                      <a:lnTo>
                        <a:pt x="2956" y="14288"/>
                      </a:lnTo>
                      <a:lnTo>
                        <a:pt x="2978" y="14303"/>
                      </a:lnTo>
                      <a:lnTo>
                        <a:pt x="2998" y="14317"/>
                      </a:lnTo>
                      <a:lnTo>
                        <a:pt x="3019" y="14331"/>
                      </a:lnTo>
                      <a:lnTo>
                        <a:pt x="3040" y="14344"/>
                      </a:lnTo>
                      <a:lnTo>
                        <a:pt x="3061" y="14356"/>
                      </a:lnTo>
                      <a:lnTo>
                        <a:pt x="3083" y="14368"/>
                      </a:lnTo>
                      <a:lnTo>
                        <a:pt x="3105" y="14379"/>
                      </a:lnTo>
                      <a:lnTo>
                        <a:pt x="3127" y="14389"/>
                      </a:lnTo>
                      <a:lnTo>
                        <a:pt x="3150" y="14399"/>
                      </a:lnTo>
                      <a:lnTo>
                        <a:pt x="3173" y="14409"/>
                      </a:lnTo>
                      <a:lnTo>
                        <a:pt x="3195" y="14418"/>
                      </a:lnTo>
                      <a:lnTo>
                        <a:pt x="3218" y="14426"/>
                      </a:lnTo>
                      <a:lnTo>
                        <a:pt x="3241" y="14434"/>
                      </a:lnTo>
                      <a:lnTo>
                        <a:pt x="3264" y="14441"/>
                      </a:lnTo>
                      <a:lnTo>
                        <a:pt x="3288" y="14448"/>
                      </a:lnTo>
                      <a:lnTo>
                        <a:pt x="3312" y="14454"/>
                      </a:lnTo>
                      <a:lnTo>
                        <a:pt x="3336" y="14459"/>
                      </a:lnTo>
                      <a:lnTo>
                        <a:pt x="3359" y="14464"/>
                      </a:lnTo>
                      <a:lnTo>
                        <a:pt x="3383" y="14469"/>
                      </a:lnTo>
                      <a:lnTo>
                        <a:pt x="3407" y="14473"/>
                      </a:lnTo>
                      <a:lnTo>
                        <a:pt x="3431" y="14476"/>
                      </a:lnTo>
                      <a:lnTo>
                        <a:pt x="3455" y="14478"/>
                      </a:lnTo>
                      <a:lnTo>
                        <a:pt x="3480" y="14480"/>
                      </a:lnTo>
                      <a:lnTo>
                        <a:pt x="3504" y="14482"/>
                      </a:lnTo>
                      <a:lnTo>
                        <a:pt x="3529" y="14483"/>
                      </a:lnTo>
                      <a:lnTo>
                        <a:pt x="3553" y="14483"/>
                      </a:lnTo>
                      <a:lnTo>
                        <a:pt x="3589" y="14482"/>
                      </a:lnTo>
                      <a:lnTo>
                        <a:pt x="3625" y="14480"/>
                      </a:lnTo>
                      <a:lnTo>
                        <a:pt x="3662" y="14477"/>
                      </a:lnTo>
                      <a:lnTo>
                        <a:pt x="3698" y="14473"/>
                      </a:lnTo>
                      <a:lnTo>
                        <a:pt x="3733" y="14467"/>
                      </a:lnTo>
                      <a:lnTo>
                        <a:pt x="3769" y="14460"/>
                      </a:lnTo>
                      <a:lnTo>
                        <a:pt x="3804" y="14451"/>
                      </a:lnTo>
                      <a:lnTo>
                        <a:pt x="3840" y="14441"/>
                      </a:lnTo>
                      <a:lnTo>
                        <a:pt x="3875" y="14430"/>
                      </a:lnTo>
                      <a:lnTo>
                        <a:pt x="3910" y="14418"/>
                      </a:lnTo>
                      <a:lnTo>
                        <a:pt x="3944" y="14404"/>
                      </a:lnTo>
                      <a:lnTo>
                        <a:pt x="3978" y="14389"/>
                      </a:lnTo>
                      <a:lnTo>
                        <a:pt x="4013" y="14372"/>
                      </a:lnTo>
                      <a:lnTo>
                        <a:pt x="4046" y="14355"/>
                      </a:lnTo>
                      <a:lnTo>
                        <a:pt x="4078" y="14336"/>
                      </a:lnTo>
                      <a:lnTo>
                        <a:pt x="4110" y="14315"/>
                      </a:lnTo>
                      <a:lnTo>
                        <a:pt x="5420" y="13443"/>
                      </a:lnTo>
                      <a:lnTo>
                        <a:pt x="5499" y="13482"/>
                      </a:lnTo>
                      <a:lnTo>
                        <a:pt x="5578" y="13518"/>
                      </a:lnTo>
                      <a:lnTo>
                        <a:pt x="5658" y="13553"/>
                      </a:lnTo>
                      <a:lnTo>
                        <a:pt x="5739" y="13587"/>
                      </a:lnTo>
                      <a:lnTo>
                        <a:pt x="5820" y="13620"/>
                      </a:lnTo>
                      <a:lnTo>
                        <a:pt x="5903" y="13652"/>
                      </a:lnTo>
                      <a:lnTo>
                        <a:pt x="5985" y="13683"/>
                      </a:lnTo>
                      <a:lnTo>
                        <a:pt x="6069" y="13713"/>
                      </a:lnTo>
                      <a:lnTo>
                        <a:pt x="6377" y="15251"/>
                      </a:lnTo>
                      <a:lnTo>
                        <a:pt x="6387" y="15295"/>
                      </a:lnTo>
                      <a:lnTo>
                        <a:pt x="6398" y="15337"/>
                      </a:lnTo>
                      <a:lnTo>
                        <a:pt x="6412" y="15380"/>
                      </a:lnTo>
                      <a:lnTo>
                        <a:pt x="6427" y="15421"/>
                      </a:lnTo>
                      <a:lnTo>
                        <a:pt x="6444" y="15461"/>
                      </a:lnTo>
                      <a:lnTo>
                        <a:pt x="6462" y="15500"/>
                      </a:lnTo>
                      <a:lnTo>
                        <a:pt x="6482" y="15538"/>
                      </a:lnTo>
                      <a:lnTo>
                        <a:pt x="6503" y="15575"/>
                      </a:lnTo>
                      <a:lnTo>
                        <a:pt x="6527" y="15611"/>
                      </a:lnTo>
                      <a:lnTo>
                        <a:pt x="6551" y="15646"/>
                      </a:lnTo>
                      <a:lnTo>
                        <a:pt x="6577" y="15681"/>
                      </a:lnTo>
                      <a:lnTo>
                        <a:pt x="6604" y="15713"/>
                      </a:lnTo>
                      <a:lnTo>
                        <a:pt x="6633" y="15744"/>
                      </a:lnTo>
                      <a:lnTo>
                        <a:pt x="6662" y="15774"/>
                      </a:lnTo>
                      <a:lnTo>
                        <a:pt x="6694" y="15803"/>
                      </a:lnTo>
                      <a:lnTo>
                        <a:pt x="6726" y="15831"/>
                      </a:lnTo>
                      <a:lnTo>
                        <a:pt x="6759" y="15857"/>
                      </a:lnTo>
                      <a:lnTo>
                        <a:pt x="6793" y="15881"/>
                      </a:lnTo>
                      <a:lnTo>
                        <a:pt x="6829" y="15904"/>
                      </a:lnTo>
                      <a:lnTo>
                        <a:pt x="6866" y="15927"/>
                      </a:lnTo>
                      <a:lnTo>
                        <a:pt x="6903" y="15947"/>
                      </a:lnTo>
                      <a:lnTo>
                        <a:pt x="6941" y="15966"/>
                      </a:lnTo>
                      <a:lnTo>
                        <a:pt x="6980" y="15983"/>
                      </a:lnTo>
                      <a:lnTo>
                        <a:pt x="7020" y="15998"/>
                      </a:lnTo>
                      <a:lnTo>
                        <a:pt x="7061" y="16012"/>
                      </a:lnTo>
                      <a:lnTo>
                        <a:pt x="7102" y="16024"/>
                      </a:lnTo>
                      <a:lnTo>
                        <a:pt x="7144" y="16034"/>
                      </a:lnTo>
                      <a:lnTo>
                        <a:pt x="7187" y="16043"/>
                      </a:lnTo>
                      <a:lnTo>
                        <a:pt x="7231" y="16049"/>
                      </a:lnTo>
                      <a:lnTo>
                        <a:pt x="7274" y="16054"/>
                      </a:lnTo>
                      <a:lnTo>
                        <a:pt x="7318" y="16057"/>
                      </a:lnTo>
                      <a:lnTo>
                        <a:pt x="7363" y="16058"/>
                      </a:lnTo>
                      <a:lnTo>
                        <a:pt x="8732" y="16058"/>
                      </a:lnTo>
                      <a:lnTo>
                        <a:pt x="8777" y="16057"/>
                      </a:lnTo>
                      <a:lnTo>
                        <a:pt x="8821" y="16054"/>
                      </a:lnTo>
                      <a:lnTo>
                        <a:pt x="8864" y="16049"/>
                      </a:lnTo>
                      <a:lnTo>
                        <a:pt x="8908" y="16043"/>
                      </a:lnTo>
                      <a:lnTo>
                        <a:pt x="8951" y="16034"/>
                      </a:lnTo>
                      <a:lnTo>
                        <a:pt x="8993" y="16024"/>
                      </a:lnTo>
                      <a:lnTo>
                        <a:pt x="9034" y="16012"/>
                      </a:lnTo>
                      <a:lnTo>
                        <a:pt x="9075" y="15998"/>
                      </a:lnTo>
                      <a:lnTo>
                        <a:pt x="9115" y="15983"/>
                      </a:lnTo>
                      <a:lnTo>
                        <a:pt x="9154" y="15966"/>
                      </a:lnTo>
                      <a:lnTo>
                        <a:pt x="9192" y="15947"/>
                      </a:lnTo>
                      <a:lnTo>
                        <a:pt x="9229" y="15927"/>
                      </a:lnTo>
                      <a:lnTo>
                        <a:pt x="9267" y="15904"/>
                      </a:lnTo>
                      <a:lnTo>
                        <a:pt x="9302" y="15881"/>
                      </a:lnTo>
                      <a:lnTo>
                        <a:pt x="9336" y="15857"/>
                      </a:lnTo>
                      <a:lnTo>
                        <a:pt x="9369" y="15831"/>
                      </a:lnTo>
                      <a:lnTo>
                        <a:pt x="9401" y="15803"/>
                      </a:lnTo>
                      <a:lnTo>
                        <a:pt x="9433" y="15774"/>
                      </a:lnTo>
                      <a:lnTo>
                        <a:pt x="9463" y="15744"/>
                      </a:lnTo>
                      <a:lnTo>
                        <a:pt x="9491" y="15713"/>
                      </a:lnTo>
                      <a:lnTo>
                        <a:pt x="9518" y="15681"/>
                      </a:lnTo>
                      <a:lnTo>
                        <a:pt x="9544" y="15646"/>
                      </a:lnTo>
                      <a:lnTo>
                        <a:pt x="9568" y="15611"/>
                      </a:lnTo>
                      <a:lnTo>
                        <a:pt x="9592" y="15575"/>
                      </a:lnTo>
                      <a:lnTo>
                        <a:pt x="9614" y="15538"/>
                      </a:lnTo>
                      <a:lnTo>
                        <a:pt x="9633" y="15500"/>
                      </a:lnTo>
                      <a:lnTo>
                        <a:pt x="9652" y="15461"/>
                      </a:lnTo>
                      <a:lnTo>
                        <a:pt x="9668" y="15421"/>
                      </a:lnTo>
                      <a:lnTo>
                        <a:pt x="9683" y="15380"/>
                      </a:lnTo>
                      <a:lnTo>
                        <a:pt x="9697" y="15337"/>
                      </a:lnTo>
                      <a:lnTo>
                        <a:pt x="9708" y="15295"/>
                      </a:lnTo>
                      <a:lnTo>
                        <a:pt x="9718" y="15251"/>
                      </a:lnTo>
                      <a:lnTo>
                        <a:pt x="10027" y="13713"/>
                      </a:lnTo>
                      <a:lnTo>
                        <a:pt x="10111" y="13683"/>
                      </a:lnTo>
                      <a:lnTo>
                        <a:pt x="10193" y="13652"/>
                      </a:lnTo>
                      <a:lnTo>
                        <a:pt x="10276" y="13620"/>
                      </a:lnTo>
                      <a:lnTo>
                        <a:pt x="10357" y="13587"/>
                      </a:lnTo>
                      <a:lnTo>
                        <a:pt x="10438" y="13553"/>
                      </a:lnTo>
                      <a:lnTo>
                        <a:pt x="10517" y="13518"/>
                      </a:lnTo>
                      <a:lnTo>
                        <a:pt x="10597" y="13481"/>
                      </a:lnTo>
                      <a:lnTo>
                        <a:pt x="10676" y="13443"/>
                      </a:lnTo>
                      <a:lnTo>
                        <a:pt x="11986" y="14315"/>
                      </a:lnTo>
                      <a:lnTo>
                        <a:pt x="12018" y="14336"/>
                      </a:lnTo>
                      <a:lnTo>
                        <a:pt x="12050" y="14355"/>
                      </a:lnTo>
                      <a:lnTo>
                        <a:pt x="12083" y="14372"/>
                      </a:lnTo>
                      <a:lnTo>
                        <a:pt x="12117" y="14389"/>
                      </a:lnTo>
                      <a:lnTo>
                        <a:pt x="12151" y="14404"/>
                      </a:lnTo>
                      <a:lnTo>
                        <a:pt x="12185" y="14418"/>
                      </a:lnTo>
                      <a:lnTo>
                        <a:pt x="12220" y="14430"/>
                      </a:lnTo>
                      <a:lnTo>
                        <a:pt x="12255" y="14441"/>
                      </a:lnTo>
                      <a:lnTo>
                        <a:pt x="12291" y="14451"/>
                      </a:lnTo>
                      <a:lnTo>
                        <a:pt x="12326" y="14460"/>
                      </a:lnTo>
                      <a:lnTo>
                        <a:pt x="12362" y="14467"/>
                      </a:lnTo>
                      <a:lnTo>
                        <a:pt x="12398" y="14473"/>
                      </a:lnTo>
                      <a:lnTo>
                        <a:pt x="12433" y="14477"/>
                      </a:lnTo>
                      <a:lnTo>
                        <a:pt x="12470" y="14480"/>
                      </a:lnTo>
                      <a:lnTo>
                        <a:pt x="12506" y="14482"/>
                      </a:lnTo>
                      <a:lnTo>
                        <a:pt x="12542" y="14483"/>
                      </a:lnTo>
                      <a:lnTo>
                        <a:pt x="12566" y="14483"/>
                      </a:lnTo>
                      <a:lnTo>
                        <a:pt x="12591" y="14482"/>
                      </a:lnTo>
                      <a:lnTo>
                        <a:pt x="12615" y="14480"/>
                      </a:lnTo>
                      <a:lnTo>
                        <a:pt x="12640" y="14478"/>
                      </a:lnTo>
                      <a:lnTo>
                        <a:pt x="12664" y="14476"/>
                      </a:lnTo>
                      <a:lnTo>
                        <a:pt x="12688" y="14473"/>
                      </a:lnTo>
                      <a:lnTo>
                        <a:pt x="12712" y="14469"/>
                      </a:lnTo>
                      <a:lnTo>
                        <a:pt x="12736" y="14464"/>
                      </a:lnTo>
                      <a:lnTo>
                        <a:pt x="12759" y="14459"/>
                      </a:lnTo>
                      <a:lnTo>
                        <a:pt x="12783" y="14454"/>
                      </a:lnTo>
                      <a:lnTo>
                        <a:pt x="12808" y="14448"/>
                      </a:lnTo>
                      <a:lnTo>
                        <a:pt x="12831" y="14441"/>
                      </a:lnTo>
                      <a:lnTo>
                        <a:pt x="12854" y="14434"/>
                      </a:lnTo>
                      <a:lnTo>
                        <a:pt x="12877" y="14426"/>
                      </a:lnTo>
                      <a:lnTo>
                        <a:pt x="12900" y="14418"/>
                      </a:lnTo>
                      <a:lnTo>
                        <a:pt x="12923" y="14409"/>
                      </a:lnTo>
                      <a:lnTo>
                        <a:pt x="12945" y="14399"/>
                      </a:lnTo>
                      <a:lnTo>
                        <a:pt x="12968" y="14389"/>
                      </a:lnTo>
                      <a:lnTo>
                        <a:pt x="12990" y="14379"/>
                      </a:lnTo>
                      <a:lnTo>
                        <a:pt x="13012" y="14368"/>
                      </a:lnTo>
                      <a:lnTo>
                        <a:pt x="13034" y="14356"/>
                      </a:lnTo>
                      <a:lnTo>
                        <a:pt x="13055" y="14344"/>
                      </a:lnTo>
                      <a:lnTo>
                        <a:pt x="13076" y="14331"/>
                      </a:lnTo>
                      <a:lnTo>
                        <a:pt x="13097" y="14317"/>
                      </a:lnTo>
                      <a:lnTo>
                        <a:pt x="13118" y="14303"/>
                      </a:lnTo>
                      <a:lnTo>
                        <a:pt x="13139" y="14288"/>
                      </a:lnTo>
                      <a:lnTo>
                        <a:pt x="13159" y="14273"/>
                      </a:lnTo>
                      <a:lnTo>
                        <a:pt x="13179" y="14257"/>
                      </a:lnTo>
                      <a:lnTo>
                        <a:pt x="13198" y="14241"/>
                      </a:lnTo>
                      <a:lnTo>
                        <a:pt x="13217" y="14224"/>
                      </a:lnTo>
                      <a:lnTo>
                        <a:pt x="13236" y="14207"/>
                      </a:lnTo>
                      <a:lnTo>
                        <a:pt x="13254" y="14189"/>
                      </a:lnTo>
                      <a:lnTo>
                        <a:pt x="14222" y="13224"/>
                      </a:lnTo>
                      <a:lnTo>
                        <a:pt x="14253" y="13191"/>
                      </a:lnTo>
                      <a:lnTo>
                        <a:pt x="14282" y="13158"/>
                      </a:lnTo>
                      <a:lnTo>
                        <a:pt x="14309" y="13124"/>
                      </a:lnTo>
                      <a:lnTo>
                        <a:pt x="14336" y="13088"/>
                      </a:lnTo>
                      <a:lnTo>
                        <a:pt x="14360" y="13052"/>
                      </a:lnTo>
                      <a:lnTo>
                        <a:pt x="14382" y="13016"/>
                      </a:lnTo>
                      <a:lnTo>
                        <a:pt x="14403" y="12978"/>
                      </a:lnTo>
                      <a:lnTo>
                        <a:pt x="14422" y="12940"/>
                      </a:lnTo>
                      <a:lnTo>
                        <a:pt x="14439" y="12900"/>
                      </a:lnTo>
                      <a:lnTo>
                        <a:pt x="14455" y="12860"/>
                      </a:lnTo>
                      <a:lnTo>
                        <a:pt x="14468" y="12820"/>
                      </a:lnTo>
                      <a:lnTo>
                        <a:pt x="14480" y="12779"/>
                      </a:lnTo>
                      <a:lnTo>
                        <a:pt x="14492" y="12738"/>
                      </a:lnTo>
                      <a:lnTo>
                        <a:pt x="14500" y="12697"/>
                      </a:lnTo>
                      <a:lnTo>
                        <a:pt x="14507" y="12654"/>
                      </a:lnTo>
                      <a:lnTo>
                        <a:pt x="14512" y="12613"/>
                      </a:lnTo>
                      <a:lnTo>
                        <a:pt x="14515" y="12571"/>
                      </a:lnTo>
                      <a:lnTo>
                        <a:pt x="14517" y="12528"/>
                      </a:lnTo>
                      <a:lnTo>
                        <a:pt x="14517" y="12486"/>
                      </a:lnTo>
                      <a:lnTo>
                        <a:pt x="14515" y="12444"/>
                      </a:lnTo>
                      <a:lnTo>
                        <a:pt x="14511" y="12402"/>
                      </a:lnTo>
                      <a:lnTo>
                        <a:pt x="14505" y="12359"/>
                      </a:lnTo>
                      <a:lnTo>
                        <a:pt x="14498" y="12317"/>
                      </a:lnTo>
                      <a:lnTo>
                        <a:pt x="14489" y="12275"/>
                      </a:lnTo>
                      <a:lnTo>
                        <a:pt x="14476" y="12234"/>
                      </a:lnTo>
                      <a:lnTo>
                        <a:pt x="14464" y="12193"/>
                      </a:lnTo>
                      <a:lnTo>
                        <a:pt x="14449" y="12153"/>
                      </a:lnTo>
                      <a:lnTo>
                        <a:pt x="14433" y="12111"/>
                      </a:lnTo>
                      <a:lnTo>
                        <a:pt x="14414" y="12072"/>
                      </a:lnTo>
                      <a:lnTo>
                        <a:pt x="14394" y="12033"/>
                      </a:lnTo>
                      <a:lnTo>
                        <a:pt x="14372" y="11995"/>
                      </a:lnTo>
                      <a:lnTo>
                        <a:pt x="14348" y="11957"/>
                      </a:lnTo>
                      <a:lnTo>
                        <a:pt x="13475" y="10651"/>
                      </a:lnTo>
                      <a:lnTo>
                        <a:pt x="13512" y="10572"/>
                      </a:lnTo>
                      <a:lnTo>
                        <a:pt x="13549" y="10493"/>
                      </a:lnTo>
                      <a:lnTo>
                        <a:pt x="13584" y="10413"/>
                      </a:lnTo>
                      <a:lnTo>
                        <a:pt x="13618" y="10332"/>
                      </a:lnTo>
                      <a:lnTo>
                        <a:pt x="13652" y="10251"/>
                      </a:lnTo>
                      <a:lnTo>
                        <a:pt x="13684" y="10169"/>
                      </a:lnTo>
                      <a:lnTo>
                        <a:pt x="13715" y="10087"/>
                      </a:lnTo>
                      <a:lnTo>
                        <a:pt x="13745" y="10004"/>
                      </a:lnTo>
                      <a:lnTo>
                        <a:pt x="15286" y="9697"/>
                      </a:lnTo>
                      <a:lnTo>
                        <a:pt x="15329" y="9687"/>
                      </a:lnTo>
                      <a:lnTo>
                        <a:pt x="15373" y="9675"/>
                      </a:lnTo>
                      <a:lnTo>
                        <a:pt x="15414" y="9661"/>
                      </a:lnTo>
                      <a:lnTo>
                        <a:pt x="15455" y="9646"/>
                      </a:lnTo>
                      <a:lnTo>
                        <a:pt x="15495" y="9629"/>
                      </a:lnTo>
                      <a:lnTo>
                        <a:pt x="15536" y="9611"/>
                      </a:lnTo>
                      <a:lnTo>
                        <a:pt x="15574" y="9591"/>
                      </a:lnTo>
                      <a:lnTo>
                        <a:pt x="15611" y="9570"/>
                      </a:lnTo>
                      <a:lnTo>
                        <a:pt x="15647" y="9547"/>
                      </a:lnTo>
                      <a:lnTo>
                        <a:pt x="15683" y="9523"/>
                      </a:lnTo>
                      <a:lnTo>
                        <a:pt x="15716" y="9497"/>
                      </a:lnTo>
                      <a:lnTo>
                        <a:pt x="15749" y="9470"/>
                      </a:lnTo>
                      <a:lnTo>
                        <a:pt x="15780" y="9441"/>
                      </a:lnTo>
                      <a:lnTo>
                        <a:pt x="15810" y="9412"/>
                      </a:lnTo>
                      <a:lnTo>
                        <a:pt x="15839" y="9380"/>
                      </a:lnTo>
                      <a:lnTo>
                        <a:pt x="15867" y="9348"/>
                      </a:lnTo>
                      <a:lnTo>
                        <a:pt x="15893" y="9315"/>
                      </a:lnTo>
                      <a:lnTo>
                        <a:pt x="15918" y="9280"/>
                      </a:lnTo>
                      <a:lnTo>
                        <a:pt x="15941" y="9245"/>
                      </a:lnTo>
                      <a:lnTo>
                        <a:pt x="15963" y="9209"/>
                      </a:lnTo>
                      <a:lnTo>
                        <a:pt x="15983" y="9172"/>
                      </a:lnTo>
                      <a:lnTo>
                        <a:pt x="16002" y="9134"/>
                      </a:lnTo>
                      <a:lnTo>
                        <a:pt x="16020" y="9094"/>
                      </a:lnTo>
                      <a:lnTo>
                        <a:pt x="16035" y="9054"/>
                      </a:lnTo>
                      <a:lnTo>
                        <a:pt x="16049" y="9014"/>
                      </a:lnTo>
                      <a:lnTo>
                        <a:pt x="16061" y="8972"/>
                      </a:lnTo>
                      <a:lnTo>
                        <a:pt x="16071" y="8931"/>
                      </a:lnTo>
                      <a:lnTo>
                        <a:pt x="16080" y="8888"/>
                      </a:lnTo>
                      <a:lnTo>
                        <a:pt x="16086" y="8844"/>
                      </a:lnTo>
                      <a:lnTo>
                        <a:pt x="16091" y="8801"/>
                      </a:lnTo>
                      <a:lnTo>
                        <a:pt x="16094" y="8757"/>
                      </a:lnTo>
                      <a:lnTo>
                        <a:pt x="16095" y="8712"/>
                      </a:lnTo>
                      <a:lnTo>
                        <a:pt x="16095" y="7347"/>
                      </a:lnTo>
                      <a:lnTo>
                        <a:pt x="16094" y="7302"/>
                      </a:lnTo>
                      <a:lnTo>
                        <a:pt x="16091" y="7258"/>
                      </a:lnTo>
                      <a:lnTo>
                        <a:pt x="16086" y="7215"/>
                      </a:lnTo>
                      <a:lnTo>
                        <a:pt x="16080" y="7171"/>
                      </a:lnTo>
                      <a:lnTo>
                        <a:pt x="16071" y="7128"/>
                      </a:lnTo>
                      <a:lnTo>
                        <a:pt x="16061" y="7086"/>
                      </a:lnTo>
                      <a:lnTo>
                        <a:pt x="16049" y="7045"/>
                      </a:lnTo>
                      <a:lnTo>
                        <a:pt x="16035" y="7005"/>
                      </a:lnTo>
                      <a:lnTo>
                        <a:pt x="16020" y="6965"/>
                      </a:lnTo>
                      <a:lnTo>
                        <a:pt x="16002" y="6925"/>
                      </a:lnTo>
                      <a:lnTo>
                        <a:pt x="15983" y="6887"/>
                      </a:lnTo>
                      <a:lnTo>
                        <a:pt x="15963" y="6850"/>
                      </a:lnTo>
                      <a:lnTo>
                        <a:pt x="15941" y="6813"/>
                      </a:lnTo>
                      <a:lnTo>
                        <a:pt x="15918" y="6778"/>
                      </a:lnTo>
                      <a:lnTo>
                        <a:pt x="15893" y="6744"/>
                      </a:lnTo>
                      <a:lnTo>
                        <a:pt x="15867" y="6711"/>
                      </a:lnTo>
                      <a:lnTo>
                        <a:pt x="15839" y="6679"/>
                      </a:lnTo>
                      <a:lnTo>
                        <a:pt x="15810" y="6647"/>
                      </a:lnTo>
                      <a:lnTo>
                        <a:pt x="15780" y="6617"/>
                      </a:lnTo>
                      <a:lnTo>
                        <a:pt x="15749" y="6589"/>
                      </a:lnTo>
                      <a:lnTo>
                        <a:pt x="15716" y="6562"/>
                      </a:lnTo>
                      <a:lnTo>
                        <a:pt x="15683" y="6536"/>
                      </a:lnTo>
                      <a:lnTo>
                        <a:pt x="15647" y="6512"/>
                      </a:lnTo>
                      <a:lnTo>
                        <a:pt x="15611" y="6489"/>
                      </a:lnTo>
                      <a:lnTo>
                        <a:pt x="15574" y="6467"/>
                      </a:lnTo>
                      <a:lnTo>
                        <a:pt x="15536" y="6448"/>
                      </a:lnTo>
                      <a:lnTo>
                        <a:pt x="15495" y="6429"/>
                      </a:lnTo>
                      <a:lnTo>
                        <a:pt x="15455" y="6413"/>
                      </a:lnTo>
                      <a:lnTo>
                        <a:pt x="15414" y="6398"/>
                      </a:lnTo>
                      <a:lnTo>
                        <a:pt x="15373" y="6383"/>
                      </a:lnTo>
                      <a:lnTo>
                        <a:pt x="15329" y="6372"/>
                      </a:lnTo>
                      <a:lnTo>
                        <a:pt x="15286" y="6362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75"/>
                <p:cNvSpPr>
                  <a:spLocks noEditPoint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6669" y="6010"/>
                  <a:ext cx="329" cy="328"/>
                </a:xfrm>
                <a:custGeom>
                  <a:avLst/>
                  <a:gdLst>
                    <a:gd name="T0" fmla="*/ 2899 w 7040"/>
                    <a:gd name="T1" fmla="*/ 6524 h 7025"/>
                    <a:gd name="T2" fmla="*/ 2185 w 7040"/>
                    <a:gd name="T3" fmla="*/ 6283 h 7025"/>
                    <a:gd name="T4" fmla="*/ 1560 w 7040"/>
                    <a:gd name="T5" fmla="*/ 5884 h 7025"/>
                    <a:gd name="T6" fmla="*/ 1051 w 7040"/>
                    <a:gd name="T7" fmla="*/ 5351 h 7025"/>
                    <a:gd name="T8" fmla="*/ 682 w 7040"/>
                    <a:gd name="T9" fmla="*/ 4709 h 7025"/>
                    <a:gd name="T10" fmla="*/ 475 w 7040"/>
                    <a:gd name="T11" fmla="*/ 3980 h 7025"/>
                    <a:gd name="T12" fmla="*/ 455 w 7040"/>
                    <a:gd name="T13" fmla="*/ 3198 h 7025"/>
                    <a:gd name="T14" fmla="*/ 626 w 7040"/>
                    <a:gd name="T15" fmla="*/ 2456 h 7025"/>
                    <a:gd name="T16" fmla="*/ 965 w 7040"/>
                    <a:gd name="T17" fmla="*/ 1794 h 7025"/>
                    <a:gd name="T18" fmla="*/ 1448 w 7040"/>
                    <a:gd name="T19" fmla="*/ 1237 h 7025"/>
                    <a:gd name="T20" fmla="*/ 2052 w 7040"/>
                    <a:gd name="T21" fmla="*/ 810 h 7025"/>
                    <a:gd name="T22" fmla="*/ 2750 w 7040"/>
                    <a:gd name="T23" fmla="*/ 536 h 7025"/>
                    <a:gd name="T24" fmla="*/ 3520 w 7040"/>
                    <a:gd name="T25" fmla="*/ 439 h 7025"/>
                    <a:gd name="T26" fmla="*/ 4289 w 7040"/>
                    <a:gd name="T27" fmla="*/ 536 h 7025"/>
                    <a:gd name="T28" fmla="*/ 4988 w 7040"/>
                    <a:gd name="T29" fmla="*/ 810 h 7025"/>
                    <a:gd name="T30" fmla="*/ 5591 w 7040"/>
                    <a:gd name="T31" fmla="*/ 1237 h 7025"/>
                    <a:gd name="T32" fmla="*/ 6075 w 7040"/>
                    <a:gd name="T33" fmla="*/ 1794 h 7025"/>
                    <a:gd name="T34" fmla="*/ 6414 w 7040"/>
                    <a:gd name="T35" fmla="*/ 2456 h 7025"/>
                    <a:gd name="T36" fmla="*/ 6585 w 7040"/>
                    <a:gd name="T37" fmla="*/ 3198 h 7025"/>
                    <a:gd name="T38" fmla="*/ 6565 w 7040"/>
                    <a:gd name="T39" fmla="*/ 3980 h 7025"/>
                    <a:gd name="T40" fmla="*/ 6358 w 7040"/>
                    <a:gd name="T41" fmla="*/ 4709 h 7025"/>
                    <a:gd name="T42" fmla="*/ 5988 w 7040"/>
                    <a:gd name="T43" fmla="*/ 5351 h 7025"/>
                    <a:gd name="T44" fmla="*/ 5479 w 7040"/>
                    <a:gd name="T45" fmla="*/ 5884 h 7025"/>
                    <a:gd name="T46" fmla="*/ 4855 w 7040"/>
                    <a:gd name="T47" fmla="*/ 6283 h 7025"/>
                    <a:gd name="T48" fmla="*/ 4140 w 7040"/>
                    <a:gd name="T49" fmla="*/ 6524 h 7025"/>
                    <a:gd name="T50" fmla="*/ 3520 w 7040"/>
                    <a:gd name="T51" fmla="*/ 0 h 7025"/>
                    <a:gd name="T52" fmla="*/ 2640 w 7040"/>
                    <a:gd name="T53" fmla="*/ 110 h 7025"/>
                    <a:gd name="T54" fmla="*/ 1842 w 7040"/>
                    <a:gd name="T55" fmla="*/ 424 h 7025"/>
                    <a:gd name="T56" fmla="*/ 1153 w 7040"/>
                    <a:gd name="T57" fmla="*/ 912 h 7025"/>
                    <a:gd name="T58" fmla="*/ 600 w 7040"/>
                    <a:gd name="T59" fmla="*/ 1548 h 7025"/>
                    <a:gd name="T60" fmla="*/ 213 w 7040"/>
                    <a:gd name="T61" fmla="*/ 2305 h 7025"/>
                    <a:gd name="T62" fmla="*/ 18 w 7040"/>
                    <a:gd name="T63" fmla="*/ 3153 h 7025"/>
                    <a:gd name="T64" fmla="*/ 40 w 7040"/>
                    <a:gd name="T65" fmla="*/ 4047 h 7025"/>
                    <a:gd name="T66" fmla="*/ 276 w 7040"/>
                    <a:gd name="T67" fmla="*/ 4880 h 7025"/>
                    <a:gd name="T68" fmla="*/ 699 w 7040"/>
                    <a:gd name="T69" fmla="*/ 5614 h 7025"/>
                    <a:gd name="T70" fmla="*/ 1280 w 7040"/>
                    <a:gd name="T71" fmla="*/ 6222 h 7025"/>
                    <a:gd name="T72" fmla="*/ 1993 w 7040"/>
                    <a:gd name="T73" fmla="*/ 6678 h 7025"/>
                    <a:gd name="T74" fmla="*/ 2810 w 7040"/>
                    <a:gd name="T75" fmla="*/ 6953 h 7025"/>
                    <a:gd name="T76" fmla="*/ 3702 w 7040"/>
                    <a:gd name="T77" fmla="*/ 7020 h 7025"/>
                    <a:gd name="T78" fmla="*/ 4567 w 7040"/>
                    <a:gd name="T79" fmla="*/ 6867 h 7025"/>
                    <a:gd name="T80" fmla="*/ 5345 w 7040"/>
                    <a:gd name="T81" fmla="*/ 6517 h 7025"/>
                    <a:gd name="T82" fmla="*/ 6009 w 7040"/>
                    <a:gd name="T83" fmla="*/ 5996 h 7025"/>
                    <a:gd name="T84" fmla="*/ 6531 w 7040"/>
                    <a:gd name="T85" fmla="*/ 5333 h 7025"/>
                    <a:gd name="T86" fmla="*/ 6882 w 7040"/>
                    <a:gd name="T87" fmla="*/ 4556 h 7025"/>
                    <a:gd name="T88" fmla="*/ 7036 w 7040"/>
                    <a:gd name="T89" fmla="*/ 3693 h 7025"/>
                    <a:gd name="T90" fmla="*/ 6969 w 7040"/>
                    <a:gd name="T91" fmla="*/ 2805 h 7025"/>
                    <a:gd name="T92" fmla="*/ 6693 w 7040"/>
                    <a:gd name="T93" fmla="*/ 1990 h 7025"/>
                    <a:gd name="T94" fmla="*/ 6237 w 7040"/>
                    <a:gd name="T95" fmla="*/ 1278 h 7025"/>
                    <a:gd name="T96" fmla="*/ 5626 w 7040"/>
                    <a:gd name="T97" fmla="*/ 697 h 7025"/>
                    <a:gd name="T98" fmla="*/ 4891 w 7040"/>
                    <a:gd name="T99" fmla="*/ 276 h 7025"/>
                    <a:gd name="T100" fmla="*/ 4056 w 7040"/>
                    <a:gd name="T101" fmla="*/ 40 h 7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40" h="7025">
                      <a:moveTo>
                        <a:pt x="3520" y="6586"/>
                      </a:moveTo>
                      <a:lnTo>
                        <a:pt x="3362" y="6582"/>
                      </a:lnTo>
                      <a:lnTo>
                        <a:pt x="3205" y="6570"/>
                      </a:lnTo>
                      <a:lnTo>
                        <a:pt x="3051" y="6551"/>
                      </a:lnTo>
                      <a:lnTo>
                        <a:pt x="2899" y="6524"/>
                      </a:lnTo>
                      <a:lnTo>
                        <a:pt x="2750" y="6489"/>
                      </a:lnTo>
                      <a:lnTo>
                        <a:pt x="2604" y="6447"/>
                      </a:lnTo>
                      <a:lnTo>
                        <a:pt x="2460" y="6399"/>
                      </a:lnTo>
                      <a:lnTo>
                        <a:pt x="2320" y="6344"/>
                      </a:lnTo>
                      <a:lnTo>
                        <a:pt x="2185" y="6283"/>
                      </a:lnTo>
                      <a:lnTo>
                        <a:pt x="2052" y="6214"/>
                      </a:lnTo>
                      <a:lnTo>
                        <a:pt x="1922" y="6141"/>
                      </a:lnTo>
                      <a:lnTo>
                        <a:pt x="1797" y="6061"/>
                      </a:lnTo>
                      <a:lnTo>
                        <a:pt x="1677" y="5976"/>
                      </a:lnTo>
                      <a:lnTo>
                        <a:pt x="1560" y="5884"/>
                      </a:lnTo>
                      <a:lnTo>
                        <a:pt x="1448" y="5788"/>
                      </a:lnTo>
                      <a:lnTo>
                        <a:pt x="1342" y="5685"/>
                      </a:lnTo>
                      <a:lnTo>
                        <a:pt x="1240" y="5579"/>
                      </a:lnTo>
                      <a:lnTo>
                        <a:pt x="1142" y="5468"/>
                      </a:lnTo>
                      <a:lnTo>
                        <a:pt x="1051" y="5351"/>
                      </a:lnTo>
                      <a:lnTo>
                        <a:pt x="965" y="5231"/>
                      </a:lnTo>
                      <a:lnTo>
                        <a:pt x="885" y="5106"/>
                      </a:lnTo>
                      <a:lnTo>
                        <a:pt x="812" y="4977"/>
                      </a:lnTo>
                      <a:lnTo>
                        <a:pt x="743" y="4844"/>
                      </a:lnTo>
                      <a:lnTo>
                        <a:pt x="682" y="4709"/>
                      </a:lnTo>
                      <a:lnTo>
                        <a:pt x="626" y="4569"/>
                      </a:lnTo>
                      <a:lnTo>
                        <a:pt x="578" y="4426"/>
                      </a:lnTo>
                      <a:lnTo>
                        <a:pt x="536" y="4280"/>
                      </a:lnTo>
                      <a:lnTo>
                        <a:pt x="502" y="4132"/>
                      </a:lnTo>
                      <a:lnTo>
                        <a:pt x="475" y="3980"/>
                      </a:lnTo>
                      <a:lnTo>
                        <a:pt x="455" y="3827"/>
                      </a:lnTo>
                      <a:lnTo>
                        <a:pt x="443" y="3670"/>
                      </a:lnTo>
                      <a:lnTo>
                        <a:pt x="439" y="3513"/>
                      </a:lnTo>
                      <a:lnTo>
                        <a:pt x="443" y="3354"/>
                      </a:lnTo>
                      <a:lnTo>
                        <a:pt x="455" y="3198"/>
                      </a:lnTo>
                      <a:lnTo>
                        <a:pt x="475" y="3044"/>
                      </a:lnTo>
                      <a:lnTo>
                        <a:pt x="502" y="2893"/>
                      </a:lnTo>
                      <a:lnTo>
                        <a:pt x="536" y="2745"/>
                      </a:lnTo>
                      <a:lnTo>
                        <a:pt x="578" y="2598"/>
                      </a:lnTo>
                      <a:lnTo>
                        <a:pt x="626" y="2456"/>
                      </a:lnTo>
                      <a:lnTo>
                        <a:pt x="682" y="2316"/>
                      </a:lnTo>
                      <a:lnTo>
                        <a:pt x="743" y="2180"/>
                      </a:lnTo>
                      <a:lnTo>
                        <a:pt x="812" y="2047"/>
                      </a:lnTo>
                      <a:lnTo>
                        <a:pt x="885" y="1919"/>
                      </a:lnTo>
                      <a:lnTo>
                        <a:pt x="965" y="1794"/>
                      </a:lnTo>
                      <a:lnTo>
                        <a:pt x="1051" y="1674"/>
                      </a:lnTo>
                      <a:lnTo>
                        <a:pt x="1142" y="1557"/>
                      </a:lnTo>
                      <a:lnTo>
                        <a:pt x="1240" y="1446"/>
                      </a:lnTo>
                      <a:lnTo>
                        <a:pt x="1342" y="1340"/>
                      </a:lnTo>
                      <a:lnTo>
                        <a:pt x="1448" y="1237"/>
                      </a:lnTo>
                      <a:lnTo>
                        <a:pt x="1560" y="1141"/>
                      </a:lnTo>
                      <a:lnTo>
                        <a:pt x="1677" y="1049"/>
                      </a:lnTo>
                      <a:lnTo>
                        <a:pt x="1797" y="964"/>
                      </a:lnTo>
                      <a:lnTo>
                        <a:pt x="1922" y="884"/>
                      </a:lnTo>
                      <a:lnTo>
                        <a:pt x="2052" y="810"/>
                      </a:lnTo>
                      <a:lnTo>
                        <a:pt x="2185" y="742"/>
                      </a:lnTo>
                      <a:lnTo>
                        <a:pt x="2320" y="680"/>
                      </a:lnTo>
                      <a:lnTo>
                        <a:pt x="2460" y="625"/>
                      </a:lnTo>
                      <a:lnTo>
                        <a:pt x="2604" y="577"/>
                      </a:lnTo>
                      <a:lnTo>
                        <a:pt x="2750" y="536"/>
                      </a:lnTo>
                      <a:lnTo>
                        <a:pt x="2899" y="501"/>
                      </a:lnTo>
                      <a:lnTo>
                        <a:pt x="3051" y="474"/>
                      </a:lnTo>
                      <a:lnTo>
                        <a:pt x="3205" y="454"/>
                      </a:lnTo>
                      <a:lnTo>
                        <a:pt x="3362" y="443"/>
                      </a:lnTo>
                      <a:lnTo>
                        <a:pt x="3520" y="439"/>
                      </a:lnTo>
                      <a:lnTo>
                        <a:pt x="3678" y="443"/>
                      </a:lnTo>
                      <a:lnTo>
                        <a:pt x="3834" y="454"/>
                      </a:lnTo>
                      <a:lnTo>
                        <a:pt x="3989" y="474"/>
                      </a:lnTo>
                      <a:lnTo>
                        <a:pt x="4140" y="501"/>
                      </a:lnTo>
                      <a:lnTo>
                        <a:pt x="4289" y="536"/>
                      </a:lnTo>
                      <a:lnTo>
                        <a:pt x="4436" y="577"/>
                      </a:lnTo>
                      <a:lnTo>
                        <a:pt x="4579" y="625"/>
                      </a:lnTo>
                      <a:lnTo>
                        <a:pt x="4719" y="680"/>
                      </a:lnTo>
                      <a:lnTo>
                        <a:pt x="4855" y="742"/>
                      </a:lnTo>
                      <a:lnTo>
                        <a:pt x="4988" y="810"/>
                      </a:lnTo>
                      <a:lnTo>
                        <a:pt x="5117" y="884"/>
                      </a:lnTo>
                      <a:lnTo>
                        <a:pt x="5242" y="964"/>
                      </a:lnTo>
                      <a:lnTo>
                        <a:pt x="5362" y="1049"/>
                      </a:lnTo>
                      <a:lnTo>
                        <a:pt x="5479" y="1141"/>
                      </a:lnTo>
                      <a:lnTo>
                        <a:pt x="5591" y="1237"/>
                      </a:lnTo>
                      <a:lnTo>
                        <a:pt x="5698" y="1340"/>
                      </a:lnTo>
                      <a:lnTo>
                        <a:pt x="5800" y="1446"/>
                      </a:lnTo>
                      <a:lnTo>
                        <a:pt x="5897" y="1557"/>
                      </a:lnTo>
                      <a:lnTo>
                        <a:pt x="5988" y="1674"/>
                      </a:lnTo>
                      <a:lnTo>
                        <a:pt x="6075" y="1794"/>
                      </a:lnTo>
                      <a:lnTo>
                        <a:pt x="6154" y="1919"/>
                      </a:lnTo>
                      <a:lnTo>
                        <a:pt x="6228" y="2047"/>
                      </a:lnTo>
                      <a:lnTo>
                        <a:pt x="6297" y="2180"/>
                      </a:lnTo>
                      <a:lnTo>
                        <a:pt x="6358" y="2316"/>
                      </a:lnTo>
                      <a:lnTo>
                        <a:pt x="6414" y="2456"/>
                      </a:lnTo>
                      <a:lnTo>
                        <a:pt x="6462" y="2598"/>
                      </a:lnTo>
                      <a:lnTo>
                        <a:pt x="6503" y="2745"/>
                      </a:lnTo>
                      <a:lnTo>
                        <a:pt x="6538" y="2893"/>
                      </a:lnTo>
                      <a:lnTo>
                        <a:pt x="6565" y="3044"/>
                      </a:lnTo>
                      <a:lnTo>
                        <a:pt x="6585" y="3198"/>
                      </a:lnTo>
                      <a:lnTo>
                        <a:pt x="6597" y="3354"/>
                      </a:lnTo>
                      <a:lnTo>
                        <a:pt x="6601" y="3513"/>
                      </a:lnTo>
                      <a:lnTo>
                        <a:pt x="6597" y="3670"/>
                      </a:lnTo>
                      <a:lnTo>
                        <a:pt x="6585" y="3827"/>
                      </a:lnTo>
                      <a:lnTo>
                        <a:pt x="6565" y="3980"/>
                      </a:lnTo>
                      <a:lnTo>
                        <a:pt x="6538" y="4132"/>
                      </a:lnTo>
                      <a:lnTo>
                        <a:pt x="6503" y="4280"/>
                      </a:lnTo>
                      <a:lnTo>
                        <a:pt x="6462" y="4426"/>
                      </a:lnTo>
                      <a:lnTo>
                        <a:pt x="6414" y="4569"/>
                      </a:lnTo>
                      <a:lnTo>
                        <a:pt x="6358" y="4709"/>
                      </a:lnTo>
                      <a:lnTo>
                        <a:pt x="6297" y="4844"/>
                      </a:lnTo>
                      <a:lnTo>
                        <a:pt x="6228" y="4977"/>
                      </a:lnTo>
                      <a:lnTo>
                        <a:pt x="6154" y="5106"/>
                      </a:lnTo>
                      <a:lnTo>
                        <a:pt x="6075" y="5231"/>
                      </a:lnTo>
                      <a:lnTo>
                        <a:pt x="5988" y="5351"/>
                      </a:lnTo>
                      <a:lnTo>
                        <a:pt x="5897" y="5468"/>
                      </a:lnTo>
                      <a:lnTo>
                        <a:pt x="5800" y="5579"/>
                      </a:lnTo>
                      <a:lnTo>
                        <a:pt x="5698" y="5685"/>
                      </a:lnTo>
                      <a:lnTo>
                        <a:pt x="5591" y="5788"/>
                      </a:lnTo>
                      <a:lnTo>
                        <a:pt x="5479" y="5884"/>
                      </a:lnTo>
                      <a:lnTo>
                        <a:pt x="5362" y="5976"/>
                      </a:lnTo>
                      <a:lnTo>
                        <a:pt x="5242" y="6061"/>
                      </a:lnTo>
                      <a:lnTo>
                        <a:pt x="5117" y="6141"/>
                      </a:lnTo>
                      <a:lnTo>
                        <a:pt x="4988" y="6214"/>
                      </a:lnTo>
                      <a:lnTo>
                        <a:pt x="4855" y="6283"/>
                      </a:lnTo>
                      <a:lnTo>
                        <a:pt x="4719" y="6344"/>
                      </a:lnTo>
                      <a:lnTo>
                        <a:pt x="4579" y="6399"/>
                      </a:lnTo>
                      <a:lnTo>
                        <a:pt x="4436" y="6447"/>
                      </a:lnTo>
                      <a:lnTo>
                        <a:pt x="4289" y="6489"/>
                      </a:lnTo>
                      <a:lnTo>
                        <a:pt x="4140" y="6524"/>
                      </a:lnTo>
                      <a:lnTo>
                        <a:pt x="3989" y="6551"/>
                      </a:lnTo>
                      <a:lnTo>
                        <a:pt x="3834" y="6570"/>
                      </a:lnTo>
                      <a:lnTo>
                        <a:pt x="3678" y="6582"/>
                      </a:lnTo>
                      <a:lnTo>
                        <a:pt x="3520" y="6586"/>
                      </a:lnTo>
                      <a:close/>
                      <a:moveTo>
                        <a:pt x="3520" y="0"/>
                      </a:moveTo>
                      <a:lnTo>
                        <a:pt x="3338" y="5"/>
                      </a:lnTo>
                      <a:lnTo>
                        <a:pt x="3160" y="18"/>
                      </a:lnTo>
                      <a:lnTo>
                        <a:pt x="2984" y="40"/>
                      </a:lnTo>
                      <a:lnTo>
                        <a:pt x="2810" y="71"/>
                      </a:lnTo>
                      <a:lnTo>
                        <a:pt x="2640" y="110"/>
                      </a:lnTo>
                      <a:lnTo>
                        <a:pt x="2473" y="157"/>
                      </a:lnTo>
                      <a:lnTo>
                        <a:pt x="2309" y="213"/>
                      </a:lnTo>
                      <a:lnTo>
                        <a:pt x="2149" y="276"/>
                      </a:lnTo>
                      <a:lnTo>
                        <a:pt x="1993" y="346"/>
                      </a:lnTo>
                      <a:lnTo>
                        <a:pt x="1842" y="424"/>
                      </a:lnTo>
                      <a:lnTo>
                        <a:pt x="1695" y="508"/>
                      </a:lnTo>
                      <a:lnTo>
                        <a:pt x="1552" y="600"/>
                      </a:lnTo>
                      <a:lnTo>
                        <a:pt x="1414" y="697"/>
                      </a:lnTo>
                      <a:lnTo>
                        <a:pt x="1280" y="802"/>
                      </a:lnTo>
                      <a:lnTo>
                        <a:pt x="1153" y="912"/>
                      </a:lnTo>
                      <a:lnTo>
                        <a:pt x="1031" y="1028"/>
                      </a:lnTo>
                      <a:lnTo>
                        <a:pt x="914" y="1151"/>
                      </a:lnTo>
                      <a:lnTo>
                        <a:pt x="803" y="1278"/>
                      </a:lnTo>
                      <a:lnTo>
                        <a:pt x="699" y="1411"/>
                      </a:lnTo>
                      <a:lnTo>
                        <a:pt x="600" y="1548"/>
                      </a:lnTo>
                      <a:lnTo>
                        <a:pt x="509" y="1691"/>
                      </a:lnTo>
                      <a:lnTo>
                        <a:pt x="424" y="1838"/>
                      </a:lnTo>
                      <a:lnTo>
                        <a:pt x="347" y="1990"/>
                      </a:lnTo>
                      <a:lnTo>
                        <a:pt x="276" y="2145"/>
                      </a:lnTo>
                      <a:lnTo>
                        <a:pt x="213" y="2305"/>
                      </a:lnTo>
                      <a:lnTo>
                        <a:pt x="158" y="2468"/>
                      </a:lnTo>
                      <a:lnTo>
                        <a:pt x="110" y="2634"/>
                      </a:lnTo>
                      <a:lnTo>
                        <a:pt x="71" y="2805"/>
                      </a:lnTo>
                      <a:lnTo>
                        <a:pt x="40" y="2978"/>
                      </a:lnTo>
                      <a:lnTo>
                        <a:pt x="18" y="3153"/>
                      </a:lnTo>
                      <a:lnTo>
                        <a:pt x="4" y="3332"/>
                      </a:lnTo>
                      <a:lnTo>
                        <a:pt x="0" y="3513"/>
                      </a:lnTo>
                      <a:lnTo>
                        <a:pt x="4" y="3693"/>
                      </a:lnTo>
                      <a:lnTo>
                        <a:pt x="18" y="3872"/>
                      </a:lnTo>
                      <a:lnTo>
                        <a:pt x="40" y="4047"/>
                      </a:lnTo>
                      <a:lnTo>
                        <a:pt x="71" y="4220"/>
                      </a:lnTo>
                      <a:lnTo>
                        <a:pt x="110" y="4390"/>
                      </a:lnTo>
                      <a:lnTo>
                        <a:pt x="158" y="4556"/>
                      </a:lnTo>
                      <a:lnTo>
                        <a:pt x="213" y="4720"/>
                      </a:lnTo>
                      <a:lnTo>
                        <a:pt x="276" y="4880"/>
                      </a:lnTo>
                      <a:lnTo>
                        <a:pt x="347" y="5035"/>
                      </a:lnTo>
                      <a:lnTo>
                        <a:pt x="424" y="5187"/>
                      </a:lnTo>
                      <a:lnTo>
                        <a:pt x="509" y="5333"/>
                      </a:lnTo>
                      <a:lnTo>
                        <a:pt x="600" y="5476"/>
                      </a:lnTo>
                      <a:lnTo>
                        <a:pt x="699" y="5614"/>
                      </a:lnTo>
                      <a:lnTo>
                        <a:pt x="803" y="5747"/>
                      </a:lnTo>
                      <a:lnTo>
                        <a:pt x="914" y="5874"/>
                      </a:lnTo>
                      <a:lnTo>
                        <a:pt x="1031" y="5996"/>
                      </a:lnTo>
                      <a:lnTo>
                        <a:pt x="1153" y="6112"/>
                      </a:lnTo>
                      <a:lnTo>
                        <a:pt x="1280" y="6222"/>
                      </a:lnTo>
                      <a:lnTo>
                        <a:pt x="1414" y="6327"/>
                      </a:lnTo>
                      <a:lnTo>
                        <a:pt x="1552" y="6425"/>
                      </a:lnTo>
                      <a:lnTo>
                        <a:pt x="1695" y="6517"/>
                      </a:lnTo>
                      <a:lnTo>
                        <a:pt x="1842" y="6601"/>
                      </a:lnTo>
                      <a:lnTo>
                        <a:pt x="1993" y="6678"/>
                      </a:lnTo>
                      <a:lnTo>
                        <a:pt x="2149" y="6748"/>
                      </a:lnTo>
                      <a:lnTo>
                        <a:pt x="2309" y="6812"/>
                      </a:lnTo>
                      <a:lnTo>
                        <a:pt x="2473" y="6867"/>
                      </a:lnTo>
                      <a:lnTo>
                        <a:pt x="2640" y="6914"/>
                      </a:lnTo>
                      <a:lnTo>
                        <a:pt x="2810" y="6953"/>
                      </a:lnTo>
                      <a:lnTo>
                        <a:pt x="2984" y="6984"/>
                      </a:lnTo>
                      <a:lnTo>
                        <a:pt x="3160" y="7006"/>
                      </a:lnTo>
                      <a:lnTo>
                        <a:pt x="3338" y="7020"/>
                      </a:lnTo>
                      <a:lnTo>
                        <a:pt x="3520" y="7025"/>
                      </a:lnTo>
                      <a:lnTo>
                        <a:pt x="3702" y="7020"/>
                      </a:lnTo>
                      <a:lnTo>
                        <a:pt x="3880" y="7006"/>
                      </a:lnTo>
                      <a:lnTo>
                        <a:pt x="4056" y="6984"/>
                      </a:lnTo>
                      <a:lnTo>
                        <a:pt x="4230" y="6953"/>
                      </a:lnTo>
                      <a:lnTo>
                        <a:pt x="4400" y="6914"/>
                      </a:lnTo>
                      <a:lnTo>
                        <a:pt x="4567" y="6867"/>
                      </a:lnTo>
                      <a:lnTo>
                        <a:pt x="4731" y="6812"/>
                      </a:lnTo>
                      <a:lnTo>
                        <a:pt x="4891" y="6748"/>
                      </a:lnTo>
                      <a:lnTo>
                        <a:pt x="5047" y="6678"/>
                      </a:lnTo>
                      <a:lnTo>
                        <a:pt x="5197" y="6601"/>
                      </a:lnTo>
                      <a:lnTo>
                        <a:pt x="5345" y="6517"/>
                      </a:lnTo>
                      <a:lnTo>
                        <a:pt x="5488" y="6425"/>
                      </a:lnTo>
                      <a:lnTo>
                        <a:pt x="5626" y="6327"/>
                      </a:lnTo>
                      <a:lnTo>
                        <a:pt x="5759" y="6222"/>
                      </a:lnTo>
                      <a:lnTo>
                        <a:pt x="5886" y="6112"/>
                      </a:lnTo>
                      <a:lnTo>
                        <a:pt x="6009" y="5996"/>
                      </a:lnTo>
                      <a:lnTo>
                        <a:pt x="6126" y="5874"/>
                      </a:lnTo>
                      <a:lnTo>
                        <a:pt x="6237" y="5747"/>
                      </a:lnTo>
                      <a:lnTo>
                        <a:pt x="6341" y="5614"/>
                      </a:lnTo>
                      <a:lnTo>
                        <a:pt x="6439" y="5476"/>
                      </a:lnTo>
                      <a:lnTo>
                        <a:pt x="6531" y="5333"/>
                      </a:lnTo>
                      <a:lnTo>
                        <a:pt x="6616" y="5187"/>
                      </a:lnTo>
                      <a:lnTo>
                        <a:pt x="6693" y="5035"/>
                      </a:lnTo>
                      <a:lnTo>
                        <a:pt x="6764" y="4880"/>
                      </a:lnTo>
                      <a:lnTo>
                        <a:pt x="6827" y="4720"/>
                      </a:lnTo>
                      <a:lnTo>
                        <a:pt x="6882" y="4556"/>
                      </a:lnTo>
                      <a:lnTo>
                        <a:pt x="6930" y="4390"/>
                      </a:lnTo>
                      <a:lnTo>
                        <a:pt x="6969" y="4220"/>
                      </a:lnTo>
                      <a:lnTo>
                        <a:pt x="7000" y="4047"/>
                      </a:lnTo>
                      <a:lnTo>
                        <a:pt x="7022" y="3872"/>
                      </a:lnTo>
                      <a:lnTo>
                        <a:pt x="7036" y="3693"/>
                      </a:lnTo>
                      <a:lnTo>
                        <a:pt x="7040" y="3513"/>
                      </a:lnTo>
                      <a:lnTo>
                        <a:pt x="7036" y="3332"/>
                      </a:lnTo>
                      <a:lnTo>
                        <a:pt x="7022" y="3153"/>
                      </a:lnTo>
                      <a:lnTo>
                        <a:pt x="7000" y="2978"/>
                      </a:lnTo>
                      <a:lnTo>
                        <a:pt x="6969" y="2805"/>
                      </a:lnTo>
                      <a:lnTo>
                        <a:pt x="6930" y="2634"/>
                      </a:lnTo>
                      <a:lnTo>
                        <a:pt x="6882" y="2468"/>
                      </a:lnTo>
                      <a:lnTo>
                        <a:pt x="6827" y="2305"/>
                      </a:lnTo>
                      <a:lnTo>
                        <a:pt x="6764" y="2145"/>
                      </a:lnTo>
                      <a:lnTo>
                        <a:pt x="6693" y="1990"/>
                      </a:lnTo>
                      <a:lnTo>
                        <a:pt x="6616" y="1838"/>
                      </a:lnTo>
                      <a:lnTo>
                        <a:pt x="6531" y="1691"/>
                      </a:lnTo>
                      <a:lnTo>
                        <a:pt x="6439" y="1548"/>
                      </a:lnTo>
                      <a:lnTo>
                        <a:pt x="6341" y="1411"/>
                      </a:lnTo>
                      <a:lnTo>
                        <a:pt x="6237" y="1278"/>
                      </a:lnTo>
                      <a:lnTo>
                        <a:pt x="6126" y="1151"/>
                      </a:lnTo>
                      <a:lnTo>
                        <a:pt x="6009" y="1028"/>
                      </a:lnTo>
                      <a:lnTo>
                        <a:pt x="5886" y="912"/>
                      </a:lnTo>
                      <a:lnTo>
                        <a:pt x="5759" y="802"/>
                      </a:lnTo>
                      <a:lnTo>
                        <a:pt x="5626" y="697"/>
                      </a:lnTo>
                      <a:lnTo>
                        <a:pt x="5488" y="600"/>
                      </a:lnTo>
                      <a:lnTo>
                        <a:pt x="5345" y="508"/>
                      </a:lnTo>
                      <a:lnTo>
                        <a:pt x="5197" y="424"/>
                      </a:lnTo>
                      <a:lnTo>
                        <a:pt x="5047" y="346"/>
                      </a:lnTo>
                      <a:lnTo>
                        <a:pt x="4891" y="276"/>
                      </a:lnTo>
                      <a:lnTo>
                        <a:pt x="4731" y="213"/>
                      </a:lnTo>
                      <a:lnTo>
                        <a:pt x="4567" y="157"/>
                      </a:lnTo>
                      <a:lnTo>
                        <a:pt x="4400" y="110"/>
                      </a:lnTo>
                      <a:lnTo>
                        <a:pt x="4230" y="71"/>
                      </a:lnTo>
                      <a:lnTo>
                        <a:pt x="4056" y="40"/>
                      </a:lnTo>
                      <a:lnTo>
                        <a:pt x="3880" y="18"/>
                      </a:lnTo>
                      <a:lnTo>
                        <a:pt x="3702" y="5"/>
                      </a:lnTo>
                      <a:lnTo>
                        <a:pt x="352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76"/>
                <p:cNvSpPr>
                  <a:spLocks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6740" y="6080"/>
                  <a:ext cx="188" cy="186"/>
                </a:xfrm>
                <a:custGeom>
                  <a:avLst/>
                  <a:gdLst>
                    <a:gd name="T0" fmla="*/ 1708 w 4023"/>
                    <a:gd name="T1" fmla="*/ 3482 h 4015"/>
                    <a:gd name="T2" fmla="*/ 1358 w 4023"/>
                    <a:gd name="T3" fmla="*/ 3364 h 4015"/>
                    <a:gd name="T4" fmla="*/ 1052 w 4023"/>
                    <a:gd name="T5" fmla="*/ 3169 h 4015"/>
                    <a:gd name="T6" fmla="*/ 803 w 4023"/>
                    <a:gd name="T7" fmla="*/ 2908 h 4015"/>
                    <a:gd name="T8" fmla="*/ 621 w 4023"/>
                    <a:gd name="T9" fmla="*/ 2593 h 4015"/>
                    <a:gd name="T10" fmla="*/ 521 w 4023"/>
                    <a:gd name="T11" fmla="*/ 2236 h 4015"/>
                    <a:gd name="T12" fmla="*/ 511 w 4023"/>
                    <a:gd name="T13" fmla="*/ 1853 h 4015"/>
                    <a:gd name="T14" fmla="*/ 595 w 4023"/>
                    <a:gd name="T15" fmla="*/ 1490 h 4015"/>
                    <a:gd name="T16" fmla="*/ 761 w 4023"/>
                    <a:gd name="T17" fmla="*/ 1165 h 4015"/>
                    <a:gd name="T18" fmla="*/ 998 w 4023"/>
                    <a:gd name="T19" fmla="*/ 893 h 4015"/>
                    <a:gd name="T20" fmla="*/ 1293 w 4023"/>
                    <a:gd name="T21" fmla="*/ 684 h 4015"/>
                    <a:gd name="T22" fmla="*/ 1635 w 4023"/>
                    <a:gd name="T23" fmla="*/ 549 h 4015"/>
                    <a:gd name="T24" fmla="*/ 2012 w 4023"/>
                    <a:gd name="T25" fmla="*/ 502 h 4015"/>
                    <a:gd name="T26" fmla="*/ 2389 w 4023"/>
                    <a:gd name="T27" fmla="*/ 549 h 4015"/>
                    <a:gd name="T28" fmla="*/ 2731 w 4023"/>
                    <a:gd name="T29" fmla="*/ 684 h 4015"/>
                    <a:gd name="T30" fmla="*/ 3026 w 4023"/>
                    <a:gd name="T31" fmla="*/ 893 h 4015"/>
                    <a:gd name="T32" fmla="*/ 3263 w 4023"/>
                    <a:gd name="T33" fmla="*/ 1165 h 4015"/>
                    <a:gd name="T34" fmla="*/ 3429 w 4023"/>
                    <a:gd name="T35" fmla="*/ 1490 h 4015"/>
                    <a:gd name="T36" fmla="*/ 3513 w 4023"/>
                    <a:gd name="T37" fmla="*/ 1853 h 4015"/>
                    <a:gd name="T38" fmla="*/ 3503 w 4023"/>
                    <a:gd name="T39" fmla="*/ 2236 h 4015"/>
                    <a:gd name="T40" fmla="*/ 3402 w 4023"/>
                    <a:gd name="T41" fmla="*/ 2593 h 4015"/>
                    <a:gd name="T42" fmla="*/ 3221 w 4023"/>
                    <a:gd name="T43" fmla="*/ 2908 h 4015"/>
                    <a:gd name="T44" fmla="*/ 2971 w 4023"/>
                    <a:gd name="T45" fmla="*/ 3169 h 4015"/>
                    <a:gd name="T46" fmla="*/ 2665 w 4023"/>
                    <a:gd name="T47" fmla="*/ 3364 h 4015"/>
                    <a:gd name="T48" fmla="*/ 2316 w 4023"/>
                    <a:gd name="T49" fmla="*/ 3482 h 4015"/>
                    <a:gd name="T50" fmla="*/ 2012 w 4023"/>
                    <a:gd name="T51" fmla="*/ 0 h 4015"/>
                    <a:gd name="T52" fmla="*/ 1509 w 4023"/>
                    <a:gd name="T53" fmla="*/ 63 h 4015"/>
                    <a:gd name="T54" fmla="*/ 1053 w 4023"/>
                    <a:gd name="T55" fmla="*/ 242 h 4015"/>
                    <a:gd name="T56" fmla="*/ 659 w 4023"/>
                    <a:gd name="T57" fmla="*/ 521 h 4015"/>
                    <a:gd name="T58" fmla="*/ 344 w 4023"/>
                    <a:gd name="T59" fmla="*/ 884 h 4015"/>
                    <a:gd name="T60" fmla="*/ 122 w 4023"/>
                    <a:gd name="T61" fmla="*/ 1317 h 4015"/>
                    <a:gd name="T62" fmla="*/ 11 w 4023"/>
                    <a:gd name="T63" fmla="*/ 1802 h 4015"/>
                    <a:gd name="T64" fmla="*/ 23 w 4023"/>
                    <a:gd name="T65" fmla="*/ 2313 h 4015"/>
                    <a:gd name="T66" fmla="*/ 159 w 4023"/>
                    <a:gd name="T67" fmla="*/ 2788 h 4015"/>
                    <a:gd name="T68" fmla="*/ 399 w 4023"/>
                    <a:gd name="T69" fmla="*/ 3209 h 4015"/>
                    <a:gd name="T70" fmla="*/ 732 w 4023"/>
                    <a:gd name="T71" fmla="*/ 3556 h 4015"/>
                    <a:gd name="T72" fmla="*/ 1139 w 4023"/>
                    <a:gd name="T73" fmla="*/ 3817 h 4015"/>
                    <a:gd name="T74" fmla="*/ 1606 w 4023"/>
                    <a:gd name="T75" fmla="*/ 3974 h 4015"/>
                    <a:gd name="T76" fmla="*/ 2115 w 4023"/>
                    <a:gd name="T77" fmla="*/ 4012 h 4015"/>
                    <a:gd name="T78" fmla="*/ 2610 w 4023"/>
                    <a:gd name="T79" fmla="*/ 3925 h 4015"/>
                    <a:gd name="T80" fmla="*/ 3055 w 4023"/>
                    <a:gd name="T81" fmla="*/ 3724 h 4015"/>
                    <a:gd name="T82" fmla="*/ 3435 w 4023"/>
                    <a:gd name="T83" fmla="*/ 3427 h 4015"/>
                    <a:gd name="T84" fmla="*/ 3733 w 4023"/>
                    <a:gd name="T85" fmla="*/ 3048 h 4015"/>
                    <a:gd name="T86" fmla="*/ 3933 w 4023"/>
                    <a:gd name="T87" fmla="*/ 2605 h 4015"/>
                    <a:gd name="T88" fmla="*/ 4021 w 4023"/>
                    <a:gd name="T89" fmla="*/ 2111 h 4015"/>
                    <a:gd name="T90" fmla="*/ 3983 w 4023"/>
                    <a:gd name="T91" fmla="*/ 1603 h 4015"/>
                    <a:gd name="T92" fmla="*/ 3825 w 4023"/>
                    <a:gd name="T93" fmla="*/ 1137 h 4015"/>
                    <a:gd name="T94" fmla="*/ 3565 w 4023"/>
                    <a:gd name="T95" fmla="*/ 731 h 4015"/>
                    <a:gd name="T96" fmla="*/ 3216 w 4023"/>
                    <a:gd name="T97" fmla="*/ 399 h 4015"/>
                    <a:gd name="T98" fmla="*/ 2795 w 4023"/>
                    <a:gd name="T99" fmla="*/ 158 h 4015"/>
                    <a:gd name="T100" fmla="*/ 2318 w 4023"/>
                    <a:gd name="T101" fmla="*/ 23 h 4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23" h="4015">
                      <a:moveTo>
                        <a:pt x="2012" y="3513"/>
                      </a:moveTo>
                      <a:lnTo>
                        <a:pt x="1934" y="3511"/>
                      </a:lnTo>
                      <a:lnTo>
                        <a:pt x="1858" y="3505"/>
                      </a:lnTo>
                      <a:lnTo>
                        <a:pt x="1782" y="3495"/>
                      </a:lnTo>
                      <a:lnTo>
                        <a:pt x="1708" y="3482"/>
                      </a:lnTo>
                      <a:lnTo>
                        <a:pt x="1635" y="3465"/>
                      </a:lnTo>
                      <a:lnTo>
                        <a:pt x="1564" y="3445"/>
                      </a:lnTo>
                      <a:lnTo>
                        <a:pt x="1493" y="3422"/>
                      </a:lnTo>
                      <a:lnTo>
                        <a:pt x="1425" y="3395"/>
                      </a:lnTo>
                      <a:lnTo>
                        <a:pt x="1358" y="3364"/>
                      </a:lnTo>
                      <a:lnTo>
                        <a:pt x="1293" y="3331"/>
                      </a:lnTo>
                      <a:lnTo>
                        <a:pt x="1230" y="3294"/>
                      </a:lnTo>
                      <a:lnTo>
                        <a:pt x="1169" y="3255"/>
                      </a:lnTo>
                      <a:lnTo>
                        <a:pt x="1109" y="3213"/>
                      </a:lnTo>
                      <a:lnTo>
                        <a:pt x="1052" y="3169"/>
                      </a:lnTo>
                      <a:lnTo>
                        <a:pt x="998" y="3122"/>
                      </a:lnTo>
                      <a:lnTo>
                        <a:pt x="945" y="3071"/>
                      </a:lnTo>
                      <a:lnTo>
                        <a:pt x="895" y="3019"/>
                      </a:lnTo>
                      <a:lnTo>
                        <a:pt x="848" y="2965"/>
                      </a:lnTo>
                      <a:lnTo>
                        <a:pt x="803" y="2908"/>
                      </a:lnTo>
                      <a:lnTo>
                        <a:pt x="761" y="2849"/>
                      </a:lnTo>
                      <a:lnTo>
                        <a:pt x="722" y="2787"/>
                      </a:lnTo>
                      <a:lnTo>
                        <a:pt x="686" y="2725"/>
                      </a:lnTo>
                      <a:lnTo>
                        <a:pt x="651" y="2660"/>
                      </a:lnTo>
                      <a:lnTo>
                        <a:pt x="621" y="2593"/>
                      </a:lnTo>
                      <a:lnTo>
                        <a:pt x="595" y="2524"/>
                      </a:lnTo>
                      <a:lnTo>
                        <a:pt x="571" y="2455"/>
                      </a:lnTo>
                      <a:lnTo>
                        <a:pt x="551" y="2383"/>
                      </a:lnTo>
                      <a:lnTo>
                        <a:pt x="534" y="2311"/>
                      </a:lnTo>
                      <a:lnTo>
                        <a:pt x="521" y="2236"/>
                      </a:lnTo>
                      <a:lnTo>
                        <a:pt x="511" y="2161"/>
                      </a:lnTo>
                      <a:lnTo>
                        <a:pt x="505" y="2085"/>
                      </a:lnTo>
                      <a:lnTo>
                        <a:pt x="504" y="2008"/>
                      </a:lnTo>
                      <a:lnTo>
                        <a:pt x="505" y="1930"/>
                      </a:lnTo>
                      <a:lnTo>
                        <a:pt x="511" y="1853"/>
                      </a:lnTo>
                      <a:lnTo>
                        <a:pt x="521" y="1778"/>
                      </a:lnTo>
                      <a:lnTo>
                        <a:pt x="534" y="1704"/>
                      </a:lnTo>
                      <a:lnTo>
                        <a:pt x="551" y="1631"/>
                      </a:lnTo>
                      <a:lnTo>
                        <a:pt x="571" y="1560"/>
                      </a:lnTo>
                      <a:lnTo>
                        <a:pt x="595" y="1490"/>
                      </a:lnTo>
                      <a:lnTo>
                        <a:pt x="621" y="1421"/>
                      </a:lnTo>
                      <a:lnTo>
                        <a:pt x="651" y="1355"/>
                      </a:lnTo>
                      <a:lnTo>
                        <a:pt x="686" y="1290"/>
                      </a:lnTo>
                      <a:lnTo>
                        <a:pt x="722" y="1227"/>
                      </a:lnTo>
                      <a:lnTo>
                        <a:pt x="761" y="1165"/>
                      </a:lnTo>
                      <a:lnTo>
                        <a:pt x="803" y="1107"/>
                      </a:lnTo>
                      <a:lnTo>
                        <a:pt x="848" y="1050"/>
                      </a:lnTo>
                      <a:lnTo>
                        <a:pt x="895" y="995"/>
                      </a:lnTo>
                      <a:lnTo>
                        <a:pt x="945" y="943"/>
                      </a:lnTo>
                      <a:lnTo>
                        <a:pt x="998" y="893"/>
                      </a:lnTo>
                      <a:lnTo>
                        <a:pt x="1052" y="845"/>
                      </a:lnTo>
                      <a:lnTo>
                        <a:pt x="1109" y="801"/>
                      </a:lnTo>
                      <a:lnTo>
                        <a:pt x="1169" y="759"/>
                      </a:lnTo>
                      <a:lnTo>
                        <a:pt x="1230" y="720"/>
                      </a:lnTo>
                      <a:lnTo>
                        <a:pt x="1293" y="684"/>
                      </a:lnTo>
                      <a:lnTo>
                        <a:pt x="1358" y="651"/>
                      </a:lnTo>
                      <a:lnTo>
                        <a:pt x="1425" y="620"/>
                      </a:lnTo>
                      <a:lnTo>
                        <a:pt x="1493" y="593"/>
                      </a:lnTo>
                      <a:lnTo>
                        <a:pt x="1564" y="569"/>
                      </a:lnTo>
                      <a:lnTo>
                        <a:pt x="1635" y="549"/>
                      </a:lnTo>
                      <a:lnTo>
                        <a:pt x="1708" y="532"/>
                      </a:lnTo>
                      <a:lnTo>
                        <a:pt x="1782" y="519"/>
                      </a:lnTo>
                      <a:lnTo>
                        <a:pt x="1858" y="510"/>
                      </a:lnTo>
                      <a:lnTo>
                        <a:pt x="1934" y="504"/>
                      </a:lnTo>
                      <a:lnTo>
                        <a:pt x="2012" y="502"/>
                      </a:lnTo>
                      <a:lnTo>
                        <a:pt x="2090" y="504"/>
                      </a:lnTo>
                      <a:lnTo>
                        <a:pt x="2166" y="510"/>
                      </a:lnTo>
                      <a:lnTo>
                        <a:pt x="2242" y="519"/>
                      </a:lnTo>
                      <a:lnTo>
                        <a:pt x="2316" y="532"/>
                      </a:lnTo>
                      <a:lnTo>
                        <a:pt x="2389" y="549"/>
                      </a:lnTo>
                      <a:lnTo>
                        <a:pt x="2460" y="569"/>
                      </a:lnTo>
                      <a:lnTo>
                        <a:pt x="2531" y="593"/>
                      </a:lnTo>
                      <a:lnTo>
                        <a:pt x="2599" y="620"/>
                      </a:lnTo>
                      <a:lnTo>
                        <a:pt x="2665" y="651"/>
                      </a:lnTo>
                      <a:lnTo>
                        <a:pt x="2731" y="684"/>
                      </a:lnTo>
                      <a:lnTo>
                        <a:pt x="2794" y="720"/>
                      </a:lnTo>
                      <a:lnTo>
                        <a:pt x="2855" y="759"/>
                      </a:lnTo>
                      <a:lnTo>
                        <a:pt x="2915" y="801"/>
                      </a:lnTo>
                      <a:lnTo>
                        <a:pt x="2971" y="845"/>
                      </a:lnTo>
                      <a:lnTo>
                        <a:pt x="3026" y="893"/>
                      </a:lnTo>
                      <a:lnTo>
                        <a:pt x="3079" y="943"/>
                      </a:lnTo>
                      <a:lnTo>
                        <a:pt x="3129" y="995"/>
                      </a:lnTo>
                      <a:lnTo>
                        <a:pt x="3176" y="1050"/>
                      </a:lnTo>
                      <a:lnTo>
                        <a:pt x="3221" y="1107"/>
                      </a:lnTo>
                      <a:lnTo>
                        <a:pt x="3263" y="1165"/>
                      </a:lnTo>
                      <a:lnTo>
                        <a:pt x="3302" y="1227"/>
                      </a:lnTo>
                      <a:lnTo>
                        <a:pt x="3338" y="1290"/>
                      </a:lnTo>
                      <a:lnTo>
                        <a:pt x="3372" y="1355"/>
                      </a:lnTo>
                      <a:lnTo>
                        <a:pt x="3402" y="1421"/>
                      </a:lnTo>
                      <a:lnTo>
                        <a:pt x="3429" y="1490"/>
                      </a:lnTo>
                      <a:lnTo>
                        <a:pt x="3453" y="1560"/>
                      </a:lnTo>
                      <a:lnTo>
                        <a:pt x="3473" y="1631"/>
                      </a:lnTo>
                      <a:lnTo>
                        <a:pt x="3490" y="1704"/>
                      </a:lnTo>
                      <a:lnTo>
                        <a:pt x="3503" y="1778"/>
                      </a:lnTo>
                      <a:lnTo>
                        <a:pt x="3513" y="1853"/>
                      </a:lnTo>
                      <a:lnTo>
                        <a:pt x="3518" y="1930"/>
                      </a:lnTo>
                      <a:lnTo>
                        <a:pt x="3520" y="2008"/>
                      </a:lnTo>
                      <a:lnTo>
                        <a:pt x="3518" y="2085"/>
                      </a:lnTo>
                      <a:lnTo>
                        <a:pt x="3513" y="2161"/>
                      </a:lnTo>
                      <a:lnTo>
                        <a:pt x="3503" y="2236"/>
                      </a:lnTo>
                      <a:lnTo>
                        <a:pt x="3490" y="2311"/>
                      </a:lnTo>
                      <a:lnTo>
                        <a:pt x="3473" y="2383"/>
                      </a:lnTo>
                      <a:lnTo>
                        <a:pt x="3453" y="2455"/>
                      </a:lnTo>
                      <a:lnTo>
                        <a:pt x="3429" y="2524"/>
                      </a:lnTo>
                      <a:lnTo>
                        <a:pt x="3402" y="2593"/>
                      </a:lnTo>
                      <a:lnTo>
                        <a:pt x="3372" y="2660"/>
                      </a:lnTo>
                      <a:lnTo>
                        <a:pt x="3338" y="2725"/>
                      </a:lnTo>
                      <a:lnTo>
                        <a:pt x="3302" y="2787"/>
                      </a:lnTo>
                      <a:lnTo>
                        <a:pt x="3263" y="2849"/>
                      </a:lnTo>
                      <a:lnTo>
                        <a:pt x="3221" y="2908"/>
                      </a:lnTo>
                      <a:lnTo>
                        <a:pt x="3176" y="2965"/>
                      </a:lnTo>
                      <a:lnTo>
                        <a:pt x="3129" y="3019"/>
                      </a:lnTo>
                      <a:lnTo>
                        <a:pt x="3079" y="3071"/>
                      </a:lnTo>
                      <a:lnTo>
                        <a:pt x="3026" y="3122"/>
                      </a:lnTo>
                      <a:lnTo>
                        <a:pt x="2971" y="3169"/>
                      </a:lnTo>
                      <a:lnTo>
                        <a:pt x="2915" y="3213"/>
                      </a:lnTo>
                      <a:lnTo>
                        <a:pt x="2855" y="3255"/>
                      </a:lnTo>
                      <a:lnTo>
                        <a:pt x="2794" y="3294"/>
                      </a:lnTo>
                      <a:lnTo>
                        <a:pt x="2731" y="3331"/>
                      </a:lnTo>
                      <a:lnTo>
                        <a:pt x="2665" y="3364"/>
                      </a:lnTo>
                      <a:lnTo>
                        <a:pt x="2599" y="3395"/>
                      </a:lnTo>
                      <a:lnTo>
                        <a:pt x="2531" y="3422"/>
                      </a:lnTo>
                      <a:lnTo>
                        <a:pt x="2460" y="3445"/>
                      </a:lnTo>
                      <a:lnTo>
                        <a:pt x="2389" y="3465"/>
                      </a:lnTo>
                      <a:lnTo>
                        <a:pt x="2316" y="3482"/>
                      </a:lnTo>
                      <a:lnTo>
                        <a:pt x="2242" y="3495"/>
                      </a:lnTo>
                      <a:lnTo>
                        <a:pt x="2166" y="3505"/>
                      </a:lnTo>
                      <a:lnTo>
                        <a:pt x="2090" y="3511"/>
                      </a:lnTo>
                      <a:lnTo>
                        <a:pt x="2012" y="3513"/>
                      </a:lnTo>
                      <a:close/>
                      <a:moveTo>
                        <a:pt x="2012" y="0"/>
                      </a:moveTo>
                      <a:lnTo>
                        <a:pt x="1908" y="3"/>
                      </a:lnTo>
                      <a:lnTo>
                        <a:pt x="1806" y="10"/>
                      </a:lnTo>
                      <a:lnTo>
                        <a:pt x="1706" y="23"/>
                      </a:lnTo>
                      <a:lnTo>
                        <a:pt x="1606" y="41"/>
                      </a:lnTo>
                      <a:lnTo>
                        <a:pt x="1509" y="63"/>
                      </a:lnTo>
                      <a:lnTo>
                        <a:pt x="1413" y="90"/>
                      </a:lnTo>
                      <a:lnTo>
                        <a:pt x="1319" y="122"/>
                      </a:lnTo>
                      <a:lnTo>
                        <a:pt x="1229" y="158"/>
                      </a:lnTo>
                      <a:lnTo>
                        <a:pt x="1139" y="198"/>
                      </a:lnTo>
                      <a:lnTo>
                        <a:pt x="1053" y="242"/>
                      </a:lnTo>
                      <a:lnTo>
                        <a:pt x="968" y="290"/>
                      </a:lnTo>
                      <a:lnTo>
                        <a:pt x="887" y="342"/>
                      </a:lnTo>
                      <a:lnTo>
                        <a:pt x="807" y="399"/>
                      </a:lnTo>
                      <a:lnTo>
                        <a:pt x="732" y="458"/>
                      </a:lnTo>
                      <a:lnTo>
                        <a:pt x="659" y="521"/>
                      </a:lnTo>
                      <a:lnTo>
                        <a:pt x="589" y="587"/>
                      </a:lnTo>
                      <a:lnTo>
                        <a:pt x="523" y="658"/>
                      </a:lnTo>
                      <a:lnTo>
                        <a:pt x="459" y="731"/>
                      </a:lnTo>
                      <a:lnTo>
                        <a:pt x="399" y="806"/>
                      </a:lnTo>
                      <a:lnTo>
                        <a:pt x="344" y="884"/>
                      </a:lnTo>
                      <a:lnTo>
                        <a:pt x="291" y="967"/>
                      </a:lnTo>
                      <a:lnTo>
                        <a:pt x="243" y="1050"/>
                      </a:lnTo>
                      <a:lnTo>
                        <a:pt x="198" y="1137"/>
                      </a:lnTo>
                      <a:lnTo>
                        <a:pt x="159" y="1226"/>
                      </a:lnTo>
                      <a:lnTo>
                        <a:pt x="122" y="1317"/>
                      </a:lnTo>
                      <a:lnTo>
                        <a:pt x="90" y="1410"/>
                      </a:lnTo>
                      <a:lnTo>
                        <a:pt x="63" y="1506"/>
                      </a:lnTo>
                      <a:lnTo>
                        <a:pt x="41" y="1603"/>
                      </a:lnTo>
                      <a:lnTo>
                        <a:pt x="23" y="1701"/>
                      </a:lnTo>
                      <a:lnTo>
                        <a:pt x="11" y="1802"/>
                      </a:lnTo>
                      <a:lnTo>
                        <a:pt x="3" y="1904"/>
                      </a:lnTo>
                      <a:lnTo>
                        <a:pt x="0" y="2008"/>
                      </a:lnTo>
                      <a:lnTo>
                        <a:pt x="3" y="2111"/>
                      </a:lnTo>
                      <a:lnTo>
                        <a:pt x="11" y="2212"/>
                      </a:lnTo>
                      <a:lnTo>
                        <a:pt x="23" y="2313"/>
                      </a:lnTo>
                      <a:lnTo>
                        <a:pt x="41" y="2412"/>
                      </a:lnTo>
                      <a:lnTo>
                        <a:pt x="63" y="2509"/>
                      </a:lnTo>
                      <a:lnTo>
                        <a:pt x="90" y="2605"/>
                      </a:lnTo>
                      <a:lnTo>
                        <a:pt x="122" y="2698"/>
                      </a:lnTo>
                      <a:lnTo>
                        <a:pt x="159" y="2788"/>
                      </a:lnTo>
                      <a:lnTo>
                        <a:pt x="198" y="2878"/>
                      </a:lnTo>
                      <a:lnTo>
                        <a:pt x="243" y="2964"/>
                      </a:lnTo>
                      <a:lnTo>
                        <a:pt x="291" y="3048"/>
                      </a:lnTo>
                      <a:lnTo>
                        <a:pt x="344" y="3130"/>
                      </a:lnTo>
                      <a:lnTo>
                        <a:pt x="399" y="3209"/>
                      </a:lnTo>
                      <a:lnTo>
                        <a:pt x="459" y="3284"/>
                      </a:lnTo>
                      <a:lnTo>
                        <a:pt x="523" y="3357"/>
                      </a:lnTo>
                      <a:lnTo>
                        <a:pt x="589" y="3427"/>
                      </a:lnTo>
                      <a:lnTo>
                        <a:pt x="659" y="3493"/>
                      </a:lnTo>
                      <a:lnTo>
                        <a:pt x="732" y="3556"/>
                      </a:lnTo>
                      <a:lnTo>
                        <a:pt x="807" y="3616"/>
                      </a:lnTo>
                      <a:lnTo>
                        <a:pt x="887" y="3672"/>
                      </a:lnTo>
                      <a:lnTo>
                        <a:pt x="968" y="3724"/>
                      </a:lnTo>
                      <a:lnTo>
                        <a:pt x="1053" y="3772"/>
                      </a:lnTo>
                      <a:lnTo>
                        <a:pt x="1139" y="3817"/>
                      </a:lnTo>
                      <a:lnTo>
                        <a:pt x="1229" y="3857"/>
                      </a:lnTo>
                      <a:lnTo>
                        <a:pt x="1319" y="3892"/>
                      </a:lnTo>
                      <a:lnTo>
                        <a:pt x="1413" y="3925"/>
                      </a:lnTo>
                      <a:lnTo>
                        <a:pt x="1509" y="3952"/>
                      </a:lnTo>
                      <a:lnTo>
                        <a:pt x="1606" y="3974"/>
                      </a:lnTo>
                      <a:lnTo>
                        <a:pt x="1706" y="3992"/>
                      </a:lnTo>
                      <a:lnTo>
                        <a:pt x="1806" y="4004"/>
                      </a:lnTo>
                      <a:lnTo>
                        <a:pt x="1908" y="4012"/>
                      </a:lnTo>
                      <a:lnTo>
                        <a:pt x="2012" y="4015"/>
                      </a:lnTo>
                      <a:lnTo>
                        <a:pt x="2115" y="4012"/>
                      </a:lnTo>
                      <a:lnTo>
                        <a:pt x="2218" y="4004"/>
                      </a:lnTo>
                      <a:lnTo>
                        <a:pt x="2318" y="3992"/>
                      </a:lnTo>
                      <a:lnTo>
                        <a:pt x="2417" y="3974"/>
                      </a:lnTo>
                      <a:lnTo>
                        <a:pt x="2514" y="3952"/>
                      </a:lnTo>
                      <a:lnTo>
                        <a:pt x="2610" y="3925"/>
                      </a:lnTo>
                      <a:lnTo>
                        <a:pt x="2704" y="3892"/>
                      </a:lnTo>
                      <a:lnTo>
                        <a:pt x="2795" y="3857"/>
                      </a:lnTo>
                      <a:lnTo>
                        <a:pt x="2884" y="3817"/>
                      </a:lnTo>
                      <a:lnTo>
                        <a:pt x="2971" y="3772"/>
                      </a:lnTo>
                      <a:lnTo>
                        <a:pt x="3055" y="3724"/>
                      </a:lnTo>
                      <a:lnTo>
                        <a:pt x="3137" y="3672"/>
                      </a:lnTo>
                      <a:lnTo>
                        <a:pt x="3216" y="3616"/>
                      </a:lnTo>
                      <a:lnTo>
                        <a:pt x="3292" y="3556"/>
                      </a:lnTo>
                      <a:lnTo>
                        <a:pt x="3364" y="3493"/>
                      </a:lnTo>
                      <a:lnTo>
                        <a:pt x="3435" y="3427"/>
                      </a:lnTo>
                      <a:lnTo>
                        <a:pt x="3501" y="3357"/>
                      </a:lnTo>
                      <a:lnTo>
                        <a:pt x="3565" y="3284"/>
                      </a:lnTo>
                      <a:lnTo>
                        <a:pt x="3624" y="3209"/>
                      </a:lnTo>
                      <a:lnTo>
                        <a:pt x="3680" y="3130"/>
                      </a:lnTo>
                      <a:lnTo>
                        <a:pt x="3733" y="3048"/>
                      </a:lnTo>
                      <a:lnTo>
                        <a:pt x="3781" y="2964"/>
                      </a:lnTo>
                      <a:lnTo>
                        <a:pt x="3825" y="2878"/>
                      </a:lnTo>
                      <a:lnTo>
                        <a:pt x="3865" y="2788"/>
                      </a:lnTo>
                      <a:lnTo>
                        <a:pt x="3902" y="2698"/>
                      </a:lnTo>
                      <a:lnTo>
                        <a:pt x="3933" y="2605"/>
                      </a:lnTo>
                      <a:lnTo>
                        <a:pt x="3960" y="2509"/>
                      </a:lnTo>
                      <a:lnTo>
                        <a:pt x="3983" y="2412"/>
                      </a:lnTo>
                      <a:lnTo>
                        <a:pt x="4000" y="2313"/>
                      </a:lnTo>
                      <a:lnTo>
                        <a:pt x="4013" y="2212"/>
                      </a:lnTo>
                      <a:lnTo>
                        <a:pt x="4021" y="2111"/>
                      </a:lnTo>
                      <a:lnTo>
                        <a:pt x="4023" y="2008"/>
                      </a:lnTo>
                      <a:lnTo>
                        <a:pt x="4021" y="1904"/>
                      </a:lnTo>
                      <a:lnTo>
                        <a:pt x="4013" y="1802"/>
                      </a:lnTo>
                      <a:lnTo>
                        <a:pt x="4000" y="1701"/>
                      </a:lnTo>
                      <a:lnTo>
                        <a:pt x="3983" y="1603"/>
                      </a:lnTo>
                      <a:lnTo>
                        <a:pt x="3960" y="1506"/>
                      </a:lnTo>
                      <a:lnTo>
                        <a:pt x="3933" y="1410"/>
                      </a:lnTo>
                      <a:lnTo>
                        <a:pt x="3902" y="1317"/>
                      </a:lnTo>
                      <a:lnTo>
                        <a:pt x="3865" y="1226"/>
                      </a:lnTo>
                      <a:lnTo>
                        <a:pt x="3825" y="1137"/>
                      </a:lnTo>
                      <a:lnTo>
                        <a:pt x="3781" y="1050"/>
                      </a:lnTo>
                      <a:lnTo>
                        <a:pt x="3733" y="967"/>
                      </a:lnTo>
                      <a:lnTo>
                        <a:pt x="3680" y="884"/>
                      </a:lnTo>
                      <a:lnTo>
                        <a:pt x="3624" y="806"/>
                      </a:lnTo>
                      <a:lnTo>
                        <a:pt x="3565" y="731"/>
                      </a:lnTo>
                      <a:lnTo>
                        <a:pt x="3501" y="658"/>
                      </a:lnTo>
                      <a:lnTo>
                        <a:pt x="3435" y="587"/>
                      </a:lnTo>
                      <a:lnTo>
                        <a:pt x="3364" y="521"/>
                      </a:lnTo>
                      <a:lnTo>
                        <a:pt x="3292" y="458"/>
                      </a:lnTo>
                      <a:lnTo>
                        <a:pt x="3216" y="399"/>
                      </a:lnTo>
                      <a:lnTo>
                        <a:pt x="3137" y="342"/>
                      </a:lnTo>
                      <a:lnTo>
                        <a:pt x="3055" y="290"/>
                      </a:lnTo>
                      <a:lnTo>
                        <a:pt x="2971" y="242"/>
                      </a:lnTo>
                      <a:lnTo>
                        <a:pt x="2884" y="198"/>
                      </a:lnTo>
                      <a:lnTo>
                        <a:pt x="2795" y="158"/>
                      </a:lnTo>
                      <a:lnTo>
                        <a:pt x="2704" y="122"/>
                      </a:lnTo>
                      <a:lnTo>
                        <a:pt x="2610" y="90"/>
                      </a:lnTo>
                      <a:lnTo>
                        <a:pt x="2514" y="63"/>
                      </a:lnTo>
                      <a:lnTo>
                        <a:pt x="2417" y="41"/>
                      </a:lnTo>
                      <a:lnTo>
                        <a:pt x="2318" y="23"/>
                      </a:lnTo>
                      <a:lnTo>
                        <a:pt x="2218" y="10"/>
                      </a:lnTo>
                      <a:lnTo>
                        <a:pt x="2115" y="3"/>
                      </a:lnTo>
                      <a:lnTo>
                        <a:pt x="2012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1309241" y="2654981"/>
            <a:ext cx="2160209" cy="2880995"/>
            <a:chOff x="1309241" y="2654981"/>
            <a:chExt cx="2160209" cy="2880995"/>
          </a:xfrm>
        </p:grpSpPr>
        <p:sp>
          <p:nvSpPr>
            <p:cNvPr id="21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836277" y="4891451"/>
              <a:ext cx="1475224" cy="644525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Break down</a:t>
              </a:r>
              <a:endParaRPr lang="zh-CN" altLang="en-US" sz="14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09241" y="2654981"/>
              <a:ext cx="2160209" cy="2338705"/>
              <a:chOff x="1309241" y="2654981"/>
              <a:chExt cx="2160209" cy="2338705"/>
            </a:xfrm>
          </p:grpSpPr>
          <p:sp>
            <p:nvSpPr>
              <p:cNvPr id="22" name="TextBox 1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836277" y="4491401"/>
                <a:ext cx="1403216" cy="400685"/>
              </a:xfrm>
              <a:prstGeom prst="rect">
                <a:avLst/>
              </a:prstGeom>
              <a:noFill/>
            </p:spPr>
            <p:txBody>
              <a:bodyPr wrap="square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spc="300">
                    <a:solidFill>
                      <a:srgbClr val="3498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事后维修</a:t>
                </a:r>
                <a:endParaRPr lang="zh-CN" altLang="en-US" sz="2000" b="1" spc="3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309241" y="2654981"/>
                <a:ext cx="2160209" cy="2338705"/>
                <a:chOff x="1309241" y="2654981"/>
                <a:chExt cx="2160209" cy="2338705"/>
              </a:xfrm>
            </p:grpSpPr>
            <p:sp>
              <p:nvSpPr>
                <p:cNvPr id="15" name="Parallelogram 3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309241" y="3207431"/>
                  <a:ext cx="2160209" cy="342265"/>
                </a:xfrm>
                <a:prstGeom prst="parallelogram">
                  <a:avLst>
                    <a:gd name="adj" fmla="val 50926"/>
                  </a:avLst>
                </a:prstGeom>
                <a:solidFill>
                  <a:srgbClr val="3498DB"/>
                </a:solidFill>
                <a:ln>
                  <a:noFill/>
                </a:ln>
              </p:spPr>
              <p:style>
                <a:lnRef idx="2">
                  <a:srgbClr val="1F74AD">
                    <a:shade val="50000"/>
                  </a:srgbClr>
                </a:lnRef>
                <a:fillRef idx="1">
                  <a:srgbClr val="1F74AD"/>
                </a:fillRef>
                <a:effectRef idx="0">
                  <a:srgbClr val="1F74A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395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第一阶段（</a:t>
                  </a:r>
                  <a:r>
                    <a:rPr lang="en-US" altLang="zh-CN" sz="1395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1950</a:t>
                  </a:r>
                  <a:r>
                    <a:rPr lang="zh-CN" altLang="en-US" sz="1395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）</a:t>
                  </a:r>
                  <a:endParaRPr lang="zh-CN" altLang="en-US" sz="1395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9" name="Straight Connector 9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1761348" y="3549696"/>
                  <a:ext cx="8890" cy="1443990"/>
                </a:xfrm>
                <a:prstGeom prst="line">
                  <a:avLst/>
                </a:prstGeom>
                <a:ln w="12700">
                  <a:solidFill>
                    <a:sysClr val="window" lastClr="FFFFFF">
                      <a:lumMod val="65000"/>
                    </a:sysClr>
                  </a:solidFill>
                  <a:headEnd type="none"/>
                  <a:tailEnd type="oval"/>
                </a:ln>
              </p:spPr>
              <p:style>
                <a:lnRef idx="1">
                  <a:srgbClr val="1F74AD"/>
                </a:lnRef>
                <a:fillRef idx="0">
                  <a:srgbClr val="1F74AD"/>
                </a:fillRef>
                <a:effectRef idx="0">
                  <a:srgbClr val="1F74AD"/>
                </a:effectRef>
                <a:fontRef idx="minor">
                  <a:srgbClr val="000000"/>
                </a:fontRef>
              </p:style>
            </p:cxnSp>
            <p:grpSp>
              <p:nvGrpSpPr>
                <p:cNvPr id="33" name="组合 32"/>
                <p:cNvGrpSpPr/>
                <p:nvPr/>
              </p:nvGrpSpPr>
              <p:grpSpPr>
                <a:xfrm>
                  <a:off x="2151227" y="2654981"/>
                  <a:ext cx="476237" cy="474980"/>
                  <a:chOff x="3453" y="4225"/>
                  <a:chExt cx="750" cy="748"/>
                </a:xfrm>
              </p:grpSpPr>
              <p:sp>
                <p:nvSpPr>
                  <p:cNvPr id="42" name="Freeform 74"/>
                  <p:cNvSpPr>
                    <a:spLocks noEditPoint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3453" y="4225"/>
                    <a:ext cx="750" cy="748"/>
                  </a:xfrm>
                  <a:custGeom>
                    <a:avLst/>
                    <a:gdLst>
                      <a:gd name="T0" fmla="*/ 13014 w 16095"/>
                      <a:gd name="T1" fmla="*/ 9314 h 16058"/>
                      <a:gd name="T2" fmla="*/ 12601 w 16095"/>
                      <a:gd name="T3" fmla="*/ 10148 h 16058"/>
                      <a:gd name="T4" fmla="*/ 12483 w 16095"/>
                      <a:gd name="T5" fmla="*/ 10816 h 16058"/>
                      <a:gd name="T6" fmla="*/ 11103 w 16095"/>
                      <a:gd name="T7" fmla="*/ 12535 h 16058"/>
                      <a:gd name="T8" fmla="*/ 10453 w 16095"/>
                      <a:gd name="T9" fmla="*/ 12465 h 16058"/>
                      <a:gd name="T10" fmla="*/ 9575 w 16095"/>
                      <a:gd name="T11" fmla="*/ 12816 h 16058"/>
                      <a:gd name="T12" fmla="*/ 9126 w 16095"/>
                      <a:gd name="T13" fmla="*/ 13268 h 16058"/>
                      <a:gd name="T14" fmla="*/ 6955 w 16095"/>
                      <a:gd name="T15" fmla="*/ 13239 h 16058"/>
                      <a:gd name="T16" fmla="*/ 6491 w 16095"/>
                      <a:gd name="T17" fmla="*/ 12802 h 16058"/>
                      <a:gd name="T18" fmla="*/ 5615 w 16095"/>
                      <a:gd name="T19" fmla="*/ 12459 h 16058"/>
                      <a:gd name="T20" fmla="*/ 4959 w 16095"/>
                      <a:gd name="T21" fmla="*/ 12551 h 16058"/>
                      <a:gd name="T22" fmla="*/ 3617 w 16095"/>
                      <a:gd name="T23" fmla="*/ 10784 h 16058"/>
                      <a:gd name="T24" fmla="*/ 3464 w 16095"/>
                      <a:gd name="T25" fmla="*/ 10082 h 16058"/>
                      <a:gd name="T26" fmla="*/ 3059 w 16095"/>
                      <a:gd name="T27" fmla="*/ 9291 h 16058"/>
                      <a:gd name="T28" fmla="*/ 1006 w 16095"/>
                      <a:gd name="T29" fmla="*/ 7347 h 16058"/>
                      <a:gd name="T30" fmla="*/ 3081 w 16095"/>
                      <a:gd name="T31" fmla="*/ 6745 h 16058"/>
                      <a:gd name="T32" fmla="*/ 3495 w 16095"/>
                      <a:gd name="T33" fmla="*/ 5911 h 16058"/>
                      <a:gd name="T34" fmla="*/ 3613 w 16095"/>
                      <a:gd name="T35" fmla="*/ 5243 h 16058"/>
                      <a:gd name="T36" fmla="*/ 4992 w 16095"/>
                      <a:gd name="T37" fmla="*/ 3523 h 16058"/>
                      <a:gd name="T38" fmla="*/ 5643 w 16095"/>
                      <a:gd name="T39" fmla="*/ 3593 h 16058"/>
                      <a:gd name="T40" fmla="*/ 6520 w 16095"/>
                      <a:gd name="T41" fmla="*/ 3242 h 16058"/>
                      <a:gd name="T42" fmla="*/ 6970 w 16095"/>
                      <a:gd name="T43" fmla="*/ 2790 h 16058"/>
                      <a:gd name="T44" fmla="*/ 9140 w 16095"/>
                      <a:gd name="T45" fmla="*/ 2819 h 16058"/>
                      <a:gd name="T46" fmla="*/ 9604 w 16095"/>
                      <a:gd name="T47" fmla="*/ 3256 h 16058"/>
                      <a:gd name="T48" fmla="*/ 10480 w 16095"/>
                      <a:gd name="T49" fmla="*/ 3599 h 16058"/>
                      <a:gd name="T50" fmla="*/ 11137 w 16095"/>
                      <a:gd name="T51" fmla="*/ 3507 h 16058"/>
                      <a:gd name="T52" fmla="*/ 12478 w 16095"/>
                      <a:gd name="T53" fmla="*/ 5274 h 16058"/>
                      <a:gd name="T54" fmla="*/ 12631 w 16095"/>
                      <a:gd name="T55" fmla="*/ 5976 h 16058"/>
                      <a:gd name="T56" fmla="*/ 13036 w 16095"/>
                      <a:gd name="T57" fmla="*/ 6767 h 16058"/>
                      <a:gd name="T58" fmla="*/ 15089 w 16095"/>
                      <a:gd name="T59" fmla="*/ 8712 h 16058"/>
                      <a:gd name="T60" fmla="*/ 14489 w 16095"/>
                      <a:gd name="T61" fmla="*/ 3783 h 16058"/>
                      <a:gd name="T62" fmla="*/ 14336 w 16095"/>
                      <a:gd name="T63" fmla="*/ 2970 h 16058"/>
                      <a:gd name="T64" fmla="*/ 12945 w 16095"/>
                      <a:gd name="T65" fmla="*/ 1659 h 16058"/>
                      <a:gd name="T66" fmla="*/ 12433 w 16095"/>
                      <a:gd name="T67" fmla="*/ 1581 h 16058"/>
                      <a:gd name="T68" fmla="*/ 10192 w 16095"/>
                      <a:gd name="T69" fmla="*/ 2406 h 16058"/>
                      <a:gd name="T70" fmla="*/ 9336 w 16095"/>
                      <a:gd name="T71" fmla="*/ 202 h 16058"/>
                      <a:gd name="T72" fmla="*/ 7187 w 16095"/>
                      <a:gd name="T73" fmla="*/ 15 h 16058"/>
                      <a:gd name="T74" fmla="*/ 6503 w 16095"/>
                      <a:gd name="T75" fmla="*/ 483 h 16058"/>
                      <a:gd name="T76" fmla="*/ 4046 w 16095"/>
                      <a:gd name="T77" fmla="*/ 1704 h 16058"/>
                      <a:gd name="T78" fmla="*/ 3407 w 16095"/>
                      <a:gd name="T79" fmla="*/ 1586 h 16058"/>
                      <a:gd name="T80" fmla="*/ 2956 w 16095"/>
                      <a:gd name="T81" fmla="*/ 1771 h 16058"/>
                      <a:gd name="T82" fmla="*/ 1604 w 16095"/>
                      <a:gd name="T83" fmla="*/ 3320 h 16058"/>
                      <a:gd name="T84" fmla="*/ 2620 w 16095"/>
                      <a:gd name="T85" fmla="*/ 5408 h 16058"/>
                      <a:gd name="T86" fmla="*/ 379 w 16095"/>
                      <a:gd name="T87" fmla="*/ 6562 h 16058"/>
                      <a:gd name="T88" fmla="*/ 1 w 16095"/>
                      <a:gd name="T89" fmla="*/ 7302 h 16058"/>
                      <a:gd name="T90" fmla="*/ 285 w 16095"/>
                      <a:gd name="T91" fmla="*/ 9412 h 16058"/>
                      <a:gd name="T92" fmla="*/ 2511 w 16095"/>
                      <a:gd name="T93" fmla="*/ 10413 h 16058"/>
                      <a:gd name="T94" fmla="*/ 1583 w 16095"/>
                      <a:gd name="T95" fmla="*/ 12613 h 16058"/>
                      <a:gd name="T96" fmla="*/ 2897 w 16095"/>
                      <a:gd name="T97" fmla="*/ 14241 h 16058"/>
                      <a:gd name="T98" fmla="*/ 3336 w 16095"/>
                      <a:gd name="T99" fmla="*/ 14459 h 16058"/>
                      <a:gd name="T100" fmla="*/ 3944 w 16095"/>
                      <a:gd name="T101" fmla="*/ 14404 h 16058"/>
                      <a:gd name="T102" fmla="*/ 6444 w 16095"/>
                      <a:gd name="T103" fmla="*/ 15461 h 16058"/>
                      <a:gd name="T104" fmla="*/ 7061 w 16095"/>
                      <a:gd name="T105" fmla="*/ 16012 h 16058"/>
                      <a:gd name="T106" fmla="*/ 9229 w 16095"/>
                      <a:gd name="T107" fmla="*/ 15927 h 16058"/>
                      <a:gd name="T108" fmla="*/ 9718 w 16095"/>
                      <a:gd name="T109" fmla="*/ 15251 h 16058"/>
                      <a:gd name="T110" fmla="*/ 12326 w 16095"/>
                      <a:gd name="T111" fmla="*/ 14460 h 16058"/>
                      <a:gd name="T112" fmla="*/ 12877 w 16095"/>
                      <a:gd name="T113" fmla="*/ 14426 h 16058"/>
                      <a:gd name="T114" fmla="*/ 14253 w 16095"/>
                      <a:gd name="T115" fmla="*/ 13191 h 16058"/>
                      <a:gd name="T116" fmla="*/ 14511 w 16095"/>
                      <a:gd name="T117" fmla="*/ 12402 h 16058"/>
                      <a:gd name="T118" fmla="*/ 13745 w 16095"/>
                      <a:gd name="T119" fmla="*/ 10004 h 16058"/>
                      <a:gd name="T120" fmla="*/ 15941 w 16095"/>
                      <a:gd name="T121" fmla="*/ 9245 h 16058"/>
                      <a:gd name="T122" fmla="*/ 16061 w 16095"/>
                      <a:gd name="T123" fmla="*/ 7086 h 16058"/>
                      <a:gd name="T124" fmla="*/ 15536 w 16095"/>
                      <a:gd name="T125" fmla="*/ 6448 h 160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6095" h="16058">
                        <a:moveTo>
                          <a:pt x="13547" y="9020"/>
                        </a:moveTo>
                        <a:lnTo>
                          <a:pt x="13515" y="9027"/>
                        </a:lnTo>
                        <a:lnTo>
                          <a:pt x="13483" y="9035"/>
                        </a:lnTo>
                        <a:lnTo>
                          <a:pt x="13450" y="9044"/>
                        </a:lnTo>
                        <a:lnTo>
                          <a:pt x="13419" y="9054"/>
                        </a:lnTo>
                        <a:lnTo>
                          <a:pt x="13388" y="9065"/>
                        </a:lnTo>
                        <a:lnTo>
                          <a:pt x="13358" y="9077"/>
                        </a:lnTo>
                        <a:lnTo>
                          <a:pt x="13328" y="9090"/>
                        </a:lnTo>
                        <a:lnTo>
                          <a:pt x="13298" y="9104"/>
                        </a:lnTo>
                        <a:lnTo>
                          <a:pt x="13269" y="9120"/>
                        </a:lnTo>
                        <a:lnTo>
                          <a:pt x="13241" y="9135"/>
                        </a:lnTo>
                        <a:lnTo>
                          <a:pt x="13213" y="9152"/>
                        </a:lnTo>
                        <a:lnTo>
                          <a:pt x="13186" y="9169"/>
                        </a:lnTo>
                        <a:lnTo>
                          <a:pt x="13160" y="9187"/>
                        </a:lnTo>
                        <a:lnTo>
                          <a:pt x="13134" y="9207"/>
                        </a:lnTo>
                        <a:lnTo>
                          <a:pt x="13108" y="9226"/>
                        </a:lnTo>
                        <a:lnTo>
                          <a:pt x="13083" y="9247"/>
                        </a:lnTo>
                        <a:lnTo>
                          <a:pt x="13059" y="9269"/>
                        </a:lnTo>
                        <a:lnTo>
                          <a:pt x="13036" y="9291"/>
                        </a:lnTo>
                        <a:lnTo>
                          <a:pt x="13014" y="9314"/>
                        </a:lnTo>
                        <a:lnTo>
                          <a:pt x="12992" y="9338"/>
                        </a:lnTo>
                        <a:lnTo>
                          <a:pt x="12971" y="9362"/>
                        </a:lnTo>
                        <a:lnTo>
                          <a:pt x="12950" y="9387"/>
                        </a:lnTo>
                        <a:lnTo>
                          <a:pt x="12931" y="9414"/>
                        </a:lnTo>
                        <a:lnTo>
                          <a:pt x="12912" y="9440"/>
                        </a:lnTo>
                        <a:lnTo>
                          <a:pt x="12894" y="9467"/>
                        </a:lnTo>
                        <a:lnTo>
                          <a:pt x="12877" y="9495"/>
                        </a:lnTo>
                        <a:lnTo>
                          <a:pt x="12861" y="9523"/>
                        </a:lnTo>
                        <a:lnTo>
                          <a:pt x="12846" y="9552"/>
                        </a:lnTo>
                        <a:lnTo>
                          <a:pt x="12832" y="9582"/>
                        </a:lnTo>
                        <a:lnTo>
                          <a:pt x="12819" y="9612"/>
                        </a:lnTo>
                        <a:lnTo>
                          <a:pt x="12807" y="9642"/>
                        </a:lnTo>
                        <a:lnTo>
                          <a:pt x="12795" y="9674"/>
                        </a:lnTo>
                        <a:lnTo>
                          <a:pt x="12769" y="9743"/>
                        </a:lnTo>
                        <a:lnTo>
                          <a:pt x="12744" y="9812"/>
                        </a:lnTo>
                        <a:lnTo>
                          <a:pt x="12717" y="9880"/>
                        </a:lnTo>
                        <a:lnTo>
                          <a:pt x="12690" y="9948"/>
                        </a:lnTo>
                        <a:lnTo>
                          <a:pt x="12661" y="10015"/>
                        </a:lnTo>
                        <a:lnTo>
                          <a:pt x="12632" y="10082"/>
                        </a:lnTo>
                        <a:lnTo>
                          <a:pt x="12601" y="10148"/>
                        </a:lnTo>
                        <a:lnTo>
                          <a:pt x="12570" y="10214"/>
                        </a:lnTo>
                        <a:lnTo>
                          <a:pt x="12556" y="10244"/>
                        </a:lnTo>
                        <a:lnTo>
                          <a:pt x="12543" y="10274"/>
                        </a:lnTo>
                        <a:lnTo>
                          <a:pt x="12531" y="10305"/>
                        </a:lnTo>
                        <a:lnTo>
                          <a:pt x="12520" y="10336"/>
                        </a:lnTo>
                        <a:lnTo>
                          <a:pt x="12510" y="10367"/>
                        </a:lnTo>
                        <a:lnTo>
                          <a:pt x="12501" y="10399"/>
                        </a:lnTo>
                        <a:lnTo>
                          <a:pt x="12494" y="10430"/>
                        </a:lnTo>
                        <a:lnTo>
                          <a:pt x="12487" y="10462"/>
                        </a:lnTo>
                        <a:lnTo>
                          <a:pt x="12481" y="10495"/>
                        </a:lnTo>
                        <a:lnTo>
                          <a:pt x="12477" y="10527"/>
                        </a:lnTo>
                        <a:lnTo>
                          <a:pt x="12473" y="10559"/>
                        </a:lnTo>
                        <a:lnTo>
                          <a:pt x="12471" y="10591"/>
                        </a:lnTo>
                        <a:lnTo>
                          <a:pt x="12469" y="10623"/>
                        </a:lnTo>
                        <a:lnTo>
                          <a:pt x="12469" y="10655"/>
                        </a:lnTo>
                        <a:lnTo>
                          <a:pt x="12470" y="10687"/>
                        </a:lnTo>
                        <a:lnTo>
                          <a:pt x="12471" y="10719"/>
                        </a:lnTo>
                        <a:lnTo>
                          <a:pt x="12474" y="10752"/>
                        </a:lnTo>
                        <a:lnTo>
                          <a:pt x="12478" y="10784"/>
                        </a:lnTo>
                        <a:lnTo>
                          <a:pt x="12483" y="10816"/>
                        </a:lnTo>
                        <a:lnTo>
                          <a:pt x="12488" y="10848"/>
                        </a:lnTo>
                        <a:lnTo>
                          <a:pt x="12495" y="10879"/>
                        </a:lnTo>
                        <a:lnTo>
                          <a:pt x="12503" y="10911"/>
                        </a:lnTo>
                        <a:lnTo>
                          <a:pt x="12512" y="10942"/>
                        </a:lnTo>
                        <a:lnTo>
                          <a:pt x="12522" y="10972"/>
                        </a:lnTo>
                        <a:lnTo>
                          <a:pt x="12532" y="11003"/>
                        </a:lnTo>
                        <a:lnTo>
                          <a:pt x="12544" y="11034"/>
                        </a:lnTo>
                        <a:lnTo>
                          <a:pt x="12557" y="11064"/>
                        </a:lnTo>
                        <a:lnTo>
                          <a:pt x="12571" y="11093"/>
                        </a:lnTo>
                        <a:lnTo>
                          <a:pt x="12586" y="11123"/>
                        </a:lnTo>
                        <a:lnTo>
                          <a:pt x="12602" y="11151"/>
                        </a:lnTo>
                        <a:lnTo>
                          <a:pt x="12619" y="11180"/>
                        </a:lnTo>
                        <a:lnTo>
                          <a:pt x="12638" y="11207"/>
                        </a:lnTo>
                        <a:lnTo>
                          <a:pt x="13511" y="12514"/>
                        </a:lnTo>
                        <a:lnTo>
                          <a:pt x="12543" y="13480"/>
                        </a:lnTo>
                        <a:lnTo>
                          <a:pt x="11233" y="12608"/>
                        </a:lnTo>
                        <a:lnTo>
                          <a:pt x="11202" y="12588"/>
                        </a:lnTo>
                        <a:lnTo>
                          <a:pt x="11169" y="12569"/>
                        </a:lnTo>
                        <a:lnTo>
                          <a:pt x="11137" y="12551"/>
                        </a:lnTo>
                        <a:lnTo>
                          <a:pt x="11103" y="12535"/>
                        </a:lnTo>
                        <a:lnTo>
                          <a:pt x="11069" y="12520"/>
                        </a:lnTo>
                        <a:lnTo>
                          <a:pt x="11035" y="12506"/>
                        </a:lnTo>
                        <a:lnTo>
                          <a:pt x="11000" y="12494"/>
                        </a:lnTo>
                        <a:lnTo>
                          <a:pt x="10965" y="12483"/>
                        </a:lnTo>
                        <a:lnTo>
                          <a:pt x="10930" y="12473"/>
                        </a:lnTo>
                        <a:lnTo>
                          <a:pt x="10894" y="12464"/>
                        </a:lnTo>
                        <a:lnTo>
                          <a:pt x="10858" y="12457"/>
                        </a:lnTo>
                        <a:lnTo>
                          <a:pt x="10822" y="12451"/>
                        </a:lnTo>
                        <a:lnTo>
                          <a:pt x="10786" y="12446"/>
                        </a:lnTo>
                        <a:lnTo>
                          <a:pt x="10748" y="12443"/>
                        </a:lnTo>
                        <a:lnTo>
                          <a:pt x="10712" y="12441"/>
                        </a:lnTo>
                        <a:lnTo>
                          <a:pt x="10676" y="12440"/>
                        </a:lnTo>
                        <a:lnTo>
                          <a:pt x="10648" y="12441"/>
                        </a:lnTo>
                        <a:lnTo>
                          <a:pt x="10620" y="12442"/>
                        </a:lnTo>
                        <a:lnTo>
                          <a:pt x="10592" y="12444"/>
                        </a:lnTo>
                        <a:lnTo>
                          <a:pt x="10563" y="12446"/>
                        </a:lnTo>
                        <a:lnTo>
                          <a:pt x="10536" y="12450"/>
                        </a:lnTo>
                        <a:lnTo>
                          <a:pt x="10508" y="12454"/>
                        </a:lnTo>
                        <a:lnTo>
                          <a:pt x="10480" y="12459"/>
                        </a:lnTo>
                        <a:lnTo>
                          <a:pt x="10453" y="12465"/>
                        </a:lnTo>
                        <a:lnTo>
                          <a:pt x="10425" y="12472"/>
                        </a:lnTo>
                        <a:lnTo>
                          <a:pt x="10397" y="12479"/>
                        </a:lnTo>
                        <a:lnTo>
                          <a:pt x="10370" y="12488"/>
                        </a:lnTo>
                        <a:lnTo>
                          <a:pt x="10343" y="12497"/>
                        </a:lnTo>
                        <a:lnTo>
                          <a:pt x="10317" y="12506"/>
                        </a:lnTo>
                        <a:lnTo>
                          <a:pt x="10290" y="12517"/>
                        </a:lnTo>
                        <a:lnTo>
                          <a:pt x="10264" y="12528"/>
                        </a:lnTo>
                        <a:lnTo>
                          <a:pt x="10237" y="12540"/>
                        </a:lnTo>
                        <a:lnTo>
                          <a:pt x="10172" y="12571"/>
                        </a:lnTo>
                        <a:lnTo>
                          <a:pt x="10106" y="12602"/>
                        </a:lnTo>
                        <a:lnTo>
                          <a:pt x="10038" y="12631"/>
                        </a:lnTo>
                        <a:lnTo>
                          <a:pt x="9971" y="12661"/>
                        </a:lnTo>
                        <a:lnTo>
                          <a:pt x="9903" y="12688"/>
                        </a:lnTo>
                        <a:lnTo>
                          <a:pt x="9835" y="12715"/>
                        </a:lnTo>
                        <a:lnTo>
                          <a:pt x="9766" y="12740"/>
                        </a:lnTo>
                        <a:lnTo>
                          <a:pt x="9696" y="12765"/>
                        </a:lnTo>
                        <a:lnTo>
                          <a:pt x="9665" y="12777"/>
                        </a:lnTo>
                        <a:lnTo>
                          <a:pt x="9635" y="12789"/>
                        </a:lnTo>
                        <a:lnTo>
                          <a:pt x="9605" y="12802"/>
                        </a:lnTo>
                        <a:lnTo>
                          <a:pt x="9575" y="12816"/>
                        </a:lnTo>
                        <a:lnTo>
                          <a:pt x="9545" y="12832"/>
                        </a:lnTo>
                        <a:lnTo>
                          <a:pt x="9517" y="12848"/>
                        </a:lnTo>
                        <a:lnTo>
                          <a:pt x="9489" y="12864"/>
                        </a:lnTo>
                        <a:lnTo>
                          <a:pt x="9462" y="12882"/>
                        </a:lnTo>
                        <a:lnTo>
                          <a:pt x="9436" y="12901"/>
                        </a:lnTo>
                        <a:lnTo>
                          <a:pt x="9410" y="12920"/>
                        </a:lnTo>
                        <a:lnTo>
                          <a:pt x="9384" y="12941"/>
                        </a:lnTo>
                        <a:lnTo>
                          <a:pt x="9360" y="12962"/>
                        </a:lnTo>
                        <a:lnTo>
                          <a:pt x="9336" y="12984"/>
                        </a:lnTo>
                        <a:lnTo>
                          <a:pt x="9313" y="13007"/>
                        </a:lnTo>
                        <a:lnTo>
                          <a:pt x="9291" y="13030"/>
                        </a:lnTo>
                        <a:lnTo>
                          <a:pt x="9269" y="13054"/>
                        </a:lnTo>
                        <a:lnTo>
                          <a:pt x="9249" y="13078"/>
                        </a:lnTo>
                        <a:lnTo>
                          <a:pt x="9228" y="13103"/>
                        </a:lnTo>
                        <a:lnTo>
                          <a:pt x="9209" y="13129"/>
                        </a:lnTo>
                        <a:lnTo>
                          <a:pt x="9190" y="13156"/>
                        </a:lnTo>
                        <a:lnTo>
                          <a:pt x="9173" y="13183"/>
                        </a:lnTo>
                        <a:lnTo>
                          <a:pt x="9156" y="13211"/>
                        </a:lnTo>
                        <a:lnTo>
                          <a:pt x="9141" y="13239"/>
                        </a:lnTo>
                        <a:lnTo>
                          <a:pt x="9126" y="13268"/>
                        </a:lnTo>
                        <a:lnTo>
                          <a:pt x="9112" y="13297"/>
                        </a:lnTo>
                        <a:lnTo>
                          <a:pt x="9099" y="13327"/>
                        </a:lnTo>
                        <a:lnTo>
                          <a:pt x="9087" y="13357"/>
                        </a:lnTo>
                        <a:lnTo>
                          <a:pt x="9076" y="13388"/>
                        </a:lnTo>
                        <a:lnTo>
                          <a:pt x="9066" y="13419"/>
                        </a:lnTo>
                        <a:lnTo>
                          <a:pt x="9056" y="13451"/>
                        </a:lnTo>
                        <a:lnTo>
                          <a:pt x="9048" y="13484"/>
                        </a:lnTo>
                        <a:lnTo>
                          <a:pt x="9041" y="13516"/>
                        </a:lnTo>
                        <a:lnTo>
                          <a:pt x="8732" y="15054"/>
                        </a:lnTo>
                        <a:lnTo>
                          <a:pt x="7363" y="15054"/>
                        </a:lnTo>
                        <a:lnTo>
                          <a:pt x="7055" y="13516"/>
                        </a:lnTo>
                        <a:lnTo>
                          <a:pt x="7048" y="13484"/>
                        </a:lnTo>
                        <a:lnTo>
                          <a:pt x="7040" y="13451"/>
                        </a:lnTo>
                        <a:lnTo>
                          <a:pt x="7030" y="13419"/>
                        </a:lnTo>
                        <a:lnTo>
                          <a:pt x="7020" y="13388"/>
                        </a:lnTo>
                        <a:lnTo>
                          <a:pt x="7009" y="13357"/>
                        </a:lnTo>
                        <a:lnTo>
                          <a:pt x="6997" y="13327"/>
                        </a:lnTo>
                        <a:lnTo>
                          <a:pt x="6984" y="13297"/>
                        </a:lnTo>
                        <a:lnTo>
                          <a:pt x="6970" y="13268"/>
                        </a:lnTo>
                        <a:lnTo>
                          <a:pt x="6955" y="13239"/>
                        </a:lnTo>
                        <a:lnTo>
                          <a:pt x="6940" y="13211"/>
                        </a:lnTo>
                        <a:lnTo>
                          <a:pt x="6923" y="13183"/>
                        </a:lnTo>
                        <a:lnTo>
                          <a:pt x="6906" y="13156"/>
                        </a:lnTo>
                        <a:lnTo>
                          <a:pt x="6887" y="13129"/>
                        </a:lnTo>
                        <a:lnTo>
                          <a:pt x="6868" y="13103"/>
                        </a:lnTo>
                        <a:lnTo>
                          <a:pt x="6847" y="13078"/>
                        </a:lnTo>
                        <a:lnTo>
                          <a:pt x="6827" y="13054"/>
                        </a:lnTo>
                        <a:lnTo>
                          <a:pt x="6805" y="13030"/>
                        </a:lnTo>
                        <a:lnTo>
                          <a:pt x="6783" y="13007"/>
                        </a:lnTo>
                        <a:lnTo>
                          <a:pt x="6760" y="12984"/>
                        </a:lnTo>
                        <a:lnTo>
                          <a:pt x="6736" y="12962"/>
                        </a:lnTo>
                        <a:lnTo>
                          <a:pt x="6712" y="12941"/>
                        </a:lnTo>
                        <a:lnTo>
                          <a:pt x="6686" y="12920"/>
                        </a:lnTo>
                        <a:lnTo>
                          <a:pt x="6660" y="12901"/>
                        </a:lnTo>
                        <a:lnTo>
                          <a:pt x="6634" y="12882"/>
                        </a:lnTo>
                        <a:lnTo>
                          <a:pt x="6607" y="12864"/>
                        </a:lnTo>
                        <a:lnTo>
                          <a:pt x="6579" y="12848"/>
                        </a:lnTo>
                        <a:lnTo>
                          <a:pt x="6551" y="12832"/>
                        </a:lnTo>
                        <a:lnTo>
                          <a:pt x="6521" y="12816"/>
                        </a:lnTo>
                        <a:lnTo>
                          <a:pt x="6491" y="12802"/>
                        </a:lnTo>
                        <a:lnTo>
                          <a:pt x="6461" y="12789"/>
                        </a:lnTo>
                        <a:lnTo>
                          <a:pt x="6431" y="12777"/>
                        </a:lnTo>
                        <a:lnTo>
                          <a:pt x="6400" y="12765"/>
                        </a:lnTo>
                        <a:lnTo>
                          <a:pt x="6330" y="12740"/>
                        </a:lnTo>
                        <a:lnTo>
                          <a:pt x="6261" y="12715"/>
                        </a:lnTo>
                        <a:lnTo>
                          <a:pt x="6193" y="12688"/>
                        </a:lnTo>
                        <a:lnTo>
                          <a:pt x="6125" y="12661"/>
                        </a:lnTo>
                        <a:lnTo>
                          <a:pt x="6058" y="12632"/>
                        </a:lnTo>
                        <a:lnTo>
                          <a:pt x="5990" y="12602"/>
                        </a:lnTo>
                        <a:lnTo>
                          <a:pt x="5924" y="12572"/>
                        </a:lnTo>
                        <a:lnTo>
                          <a:pt x="5859" y="12541"/>
                        </a:lnTo>
                        <a:lnTo>
                          <a:pt x="5832" y="12529"/>
                        </a:lnTo>
                        <a:lnTo>
                          <a:pt x="5806" y="12517"/>
                        </a:lnTo>
                        <a:lnTo>
                          <a:pt x="5779" y="12507"/>
                        </a:lnTo>
                        <a:lnTo>
                          <a:pt x="5752" y="12497"/>
                        </a:lnTo>
                        <a:lnTo>
                          <a:pt x="5725" y="12488"/>
                        </a:lnTo>
                        <a:lnTo>
                          <a:pt x="5698" y="12479"/>
                        </a:lnTo>
                        <a:lnTo>
                          <a:pt x="5670" y="12472"/>
                        </a:lnTo>
                        <a:lnTo>
                          <a:pt x="5643" y="12465"/>
                        </a:lnTo>
                        <a:lnTo>
                          <a:pt x="5615" y="12459"/>
                        </a:lnTo>
                        <a:lnTo>
                          <a:pt x="5588" y="12454"/>
                        </a:lnTo>
                        <a:lnTo>
                          <a:pt x="5560" y="12450"/>
                        </a:lnTo>
                        <a:lnTo>
                          <a:pt x="5533" y="12446"/>
                        </a:lnTo>
                        <a:lnTo>
                          <a:pt x="5504" y="12444"/>
                        </a:lnTo>
                        <a:lnTo>
                          <a:pt x="5476" y="12442"/>
                        </a:lnTo>
                        <a:lnTo>
                          <a:pt x="5448" y="12441"/>
                        </a:lnTo>
                        <a:lnTo>
                          <a:pt x="5420" y="12440"/>
                        </a:lnTo>
                        <a:lnTo>
                          <a:pt x="5384" y="12441"/>
                        </a:lnTo>
                        <a:lnTo>
                          <a:pt x="5347" y="12443"/>
                        </a:lnTo>
                        <a:lnTo>
                          <a:pt x="5310" y="12446"/>
                        </a:lnTo>
                        <a:lnTo>
                          <a:pt x="5274" y="12451"/>
                        </a:lnTo>
                        <a:lnTo>
                          <a:pt x="5238" y="12457"/>
                        </a:lnTo>
                        <a:lnTo>
                          <a:pt x="5202" y="12464"/>
                        </a:lnTo>
                        <a:lnTo>
                          <a:pt x="5166" y="12473"/>
                        </a:lnTo>
                        <a:lnTo>
                          <a:pt x="5130" y="12483"/>
                        </a:lnTo>
                        <a:lnTo>
                          <a:pt x="5096" y="12494"/>
                        </a:lnTo>
                        <a:lnTo>
                          <a:pt x="5061" y="12506"/>
                        </a:lnTo>
                        <a:lnTo>
                          <a:pt x="5027" y="12520"/>
                        </a:lnTo>
                        <a:lnTo>
                          <a:pt x="4992" y="12535"/>
                        </a:lnTo>
                        <a:lnTo>
                          <a:pt x="4959" y="12551"/>
                        </a:lnTo>
                        <a:lnTo>
                          <a:pt x="4926" y="12569"/>
                        </a:lnTo>
                        <a:lnTo>
                          <a:pt x="4894" y="12588"/>
                        </a:lnTo>
                        <a:lnTo>
                          <a:pt x="4862" y="12608"/>
                        </a:lnTo>
                        <a:lnTo>
                          <a:pt x="3552" y="13480"/>
                        </a:lnTo>
                        <a:lnTo>
                          <a:pt x="2584" y="12514"/>
                        </a:lnTo>
                        <a:lnTo>
                          <a:pt x="3457" y="11207"/>
                        </a:lnTo>
                        <a:lnTo>
                          <a:pt x="3476" y="11180"/>
                        </a:lnTo>
                        <a:lnTo>
                          <a:pt x="3493" y="11151"/>
                        </a:lnTo>
                        <a:lnTo>
                          <a:pt x="3509" y="11123"/>
                        </a:lnTo>
                        <a:lnTo>
                          <a:pt x="3524" y="11093"/>
                        </a:lnTo>
                        <a:lnTo>
                          <a:pt x="3537" y="11064"/>
                        </a:lnTo>
                        <a:lnTo>
                          <a:pt x="3550" y="11034"/>
                        </a:lnTo>
                        <a:lnTo>
                          <a:pt x="3562" y="11003"/>
                        </a:lnTo>
                        <a:lnTo>
                          <a:pt x="3573" y="10972"/>
                        </a:lnTo>
                        <a:lnTo>
                          <a:pt x="3583" y="10942"/>
                        </a:lnTo>
                        <a:lnTo>
                          <a:pt x="3592" y="10911"/>
                        </a:lnTo>
                        <a:lnTo>
                          <a:pt x="3600" y="10879"/>
                        </a:lnTo>
                        <a:lnTo>
                          <a:pt x="3606" y="10848"/>
                        </a:lnTo>
                        <a:lnTo>
                          <a:pt x="3612" y="10816"/>
                        </a:lnTo>
                        <a:lnTo>
                          <a:pt x="3617" y="10784"/>
                        </a:lnTo>
                        <a:lnTo>
                          <a:pt x="3621" y="10753"/>
                        </a:lnTo>
                        <a:lnTo>
                          <a:pt x="3624" y="10720"/>
                        </a:lnTo>
                        <a:lnTo>
                          <a:pt x="3625" y="10688"/>
                        </a:lnTo>
                        <a:lnTo>
                          <a:pt x="3626" y="10655"/>
                        </a:lnTo>
                        <a:lnTo>
                          <a:pt x="3626" y="10623"/>
                        </a:lnTo>
                        <a:lnTo>
                          <a:pt x="3624" y="10591"/>
                        </a:lnTo>
                        <a:lnTo>
                          <a:pt x="3622" y="10559"/>
                        </a:lnTo>
                        <a:lnTo>
                          <a:pt x="3618" y="10527"/>
                        </a:lnTo>
                        <a:lnTo>
                          <a:pt x="3614" y="10495"/>
                        </a:lnTo>
                        <a:lnTo>
                          <a:pt x="3608" y="10462"/>
                        </a:lnTo>
                        <a:lnTo>
                          <a:pt x="3602" y="10431"/>
                        </a:lnTo>
                        <a:lnTo>
                          <a:pt x="3594" y="10399"/>
                        </a:lnTo>
                        <a:lnTo>
                          <a:pt x="3585" y="10368"/>
                        </a:lnTo>
                        <a:lnTo>
                          <a:pt x="3576" y="10337"/>
                        </a:lnTo>
                        <a:lnTo>
                          <a:pt x="3565" y="10306"/>
                        </a:lnTo>
                        <a:lnTo>
                          <a:pt x="3553" y="10275"/>
                        </a:lnTo>
                        <a:lnTo>
                          <a:pt x="3540" y="10245"/>
                        </a:lnTo>
                        <a:lnTo>
                          <a:pt x="3526" y="10215"/>
                        </a:lnTo>
                        <a:lnTo>
                          <a:pt x="3495" y="10148"/>
                        </a:lnTo>
                        <a:lnTo>
                          <a:pt x="3464" y="10082"/>
                        </a:lnTo>
                        <a:lnTo>
                          <a:pt x="3435" y="10016"/>
                        </a:lnTo>
                        <a:lnTo>
                          <a:pt x="3406" y="9949"/>
                        </a:lnTo>
                        <a:lnTo>
                          <a:pt x="3378" y="9881"/>
                        </a:lnTo>
                        <a:lnTo>
                          <a:pt x="3352" y="9813"/>
                        </a:lnTo>
                        <a:lnTo>
                          <a:pt x="3326" y="9744"/>
                        </a:lnTo>
                        <a:lnTo>
                          <a:pt x="3300" y="9675"/>
                        </a:lnTo>
                        <a:lnTo>
                          <a:pt x="3289" y="9643"/>
                        </a:lnTo>
                        <a:lnTo>
                          <a:pt x="3277" y="9612"/>
                        </a:lnTo>
                        <a:lnTo>
                          <a:pt x="3263" y="9582"/>
                        </a:lnTo>
                        <a:lnTo>
                          <a:pt x="3249" y="9553"/>
                        </a:lnTo>
                        <a:lnTo>
                          <a:pt x="3234" y="9524"/>
                        </a:lnTo>
                        <a:lnTo>
                          <a:pt x="3218" y="9496"/>
                        </a:lnTo>
                        <a:lnTo>
                          <a:pt x="3201" y="9468"/>
                        </a:lnTo>
                        <a:lnTo>
                          <a:pt x="3183" y="9441"/>
                        </a:lnTo>
                        <a:lnTo>
                          <a:pt x="3165" y="9414"/>
                        </a:lnTo>
                        <a:lnTo>
                          <a:pt x="3145" y="9388"/>
                        </a:lnTo>
                        <a:lnTo>
                          <a:pt x="3124" y="9362"/>
                        </a:lnTo>
                        <a:lnTo>
                          <a:pt x="3103" y="9338"/>
                        </a:lnTo>
                        <a:lnTo>
                          <a:pt x="3081" y="9314"/>
                        </a:lnTo>
                        <a:lnTo>
                          <a:pt x="3059" y="9291"/>
                        </a:lnTo>
                        <a:lnTo>
                          <a:pt x="3036" y="9269"/>
                        </a:lnTo>
                        <a:lnTo>
                          <a:pt x="3012" y="9248"/>
                        </a:lnTo>
                        <a:lnTo>
                          <a:pt x="2987" y="9227"/>
                        </a:lnTo>
                        <a:lnTo>
                          <a:pt x="2961" y="9207"/>
                        </a:lnTo>
                        <a:lnTo>
                          <a:pt x="2935" y="9188"/>
                        </a:lnTo>
                        <a:lnTo>
                          <a:pt x="2909" y="9170"/>
                        </a:lnTo>
                        <a:lnTo>
                          <a:pt x="2882" y="9152"/>
                        </a:lnTo>
                        <a:lnTo>
                          <a:pt x="2854" y="9136"/>
                        </a:lnTo>
                        <a:lnTo>
                          <a:pt x="2826" y="9120"/>
                        </a:lnTo>
                        <a:lnTo>
                          <a:pt x="2797" y="9104"/>
                        </a:lnTo>
                        <a:lnTo>
                          <a:pt x="2767" y="9090"/>
                        </a:lnTo>
                        <a:lnTo>
                          <a:pt x="2737" y="9077"/>
                        </a:lnTo>
                        <a:lnTo>
                          <a:pt x="2707" y="9065"/>
                        </a:lnTo>
                        <a:lnTo>
                          <a:pt x="2676" y="9054"/>
                        </a:lnTo>
                        <a:lnTo>
                          <a:pt x="2645" y="9044"/>
                        </a:lnTo>
                        <a:lnTo>
                          <a:pt x="2613" y="9035"/>
                        </a:lnTo>
                        <a:lnTo>
                          <a:pt x="2581" y="9027"/>
                        </a:lnTo>
                        <a:lnTo>
                          <a:pt x="2548" y="9020"/>
                        </a:lnTo>
                        <a:lnTo>
                          <a:pt x="1006" y="8712"/>
                        </a:lnTo>
                        <a:lnTo>
                          <a:pt x="1006" y="7347"/>
                        </a:lnTo>
                        <a:lnTo>
                          <a:pt x="2548" y="7039"/>
                        </a:lnTo>
                        <a:lnTo>
                          <a:pt x="2581" y="7032"/>
                        </a:lnTo>
                        <a:lnTo>
                          <a:pt x="2613" y="7024"/>
                        </a:lnTo>
                        <a:lnTo>
                          <a:pt x="2645" y="7015"/>
                        </a:lnTo>
                        <a:lnTo>
                          <a:pt x="2676" y="7005"/>
                        </a:lnTo>
                        <a:lnTo>
                          <a:pt x="2707" y="6994"/>
                        </a:lnTo>
                        <a:lnTo>
                          <a:pt x="2737" y="6982"/>
                        </a:lnTo>
                        <a:lnTo>
                          <a:pt x="2767" y="6969"/>
                        </a:lnTo>
                        <a:lnTo>
                          <a:pt x="2797" y="6955"/>
                        </a:lnTo>
                        <a:lnTo>
                          <a:pt x="2826" y="6939"/>
                        </a:lnTo>
                        <a:lnTo>
                          <a:pt x="2854" y="6923"/>
                        </a:lnTo>
                        <a:lnTo>
                          <a:pt x="2882" y="6907"/>
                        </a:lnTo>
                        <a:lnTo>
                          <a:pt x="2909" y="6889"/>
                        </a:lnTo>
                        <a:lnTo>
                          <a:pt x="2935" y="6871"/>
                        </a:lnTo>
                        <a:lnTo>
                          <a:pt x="2961" y="6852"/>
                        </a:lnTo>
                        <a:lnTo>
                          <a:pt x="2987" y="6832"/>
                        </a:lnTo>
                        <a:lnTo>
                          <a:pt x="3012" y="6812"/>
                        </a:lnTo>
                        <a:lnTo>
                          <a:pt x="3036" y="6790"/>
                        </a:lnTo>
                        <a:lnTo>
                          <a:pt x="3059" y="6768"/>
                        </a:lnTo>
                        <a:lnTo>
                          <a:pt x="3081" y="6745"/>
                        </a:lnTo>
                        <a:lnTo>
                          <a:pt x="3103" y="6721"/>
                        </a:lnTo>
                        <a:lnTo>
                          <a:pt x="3124" y="6697"/>
                        </a:lnTo>
                        <a:lnTo>
                          <a:pt x="3145" y="6672"/>
                        </a:lnTo>
                        <a:lnTo>
                          <a:pt x="3165" y="6645"/>
                        </a:lnTo>
                        <a:lnTo>
                          <a:pt x="3183" y="6618"/>
                        </a:lnTo>
                        <a:lnTo>
                          <a:pt x="3201" y="6591"/>
                        </a:lnTo>
                        <a:lnTo>
                          <a:pt x="3218" y="6564"/>
                        </a:lnTo>
                        <a:lnTo>
                          <a:pt x="3234" y="6535"/>
                        </a:lnTo>
                        <a:lnTo>
                          <a:pt x="3249" y="6506"/>
                        </a:lnTo>
                        <a:lnTo>
                          <a:pt x="3263" y="6477"/>
                        </a:lnTo>
                        <a:lnTo>
                          <a:pt x="3277" y="6447"/>
                        </a:lnTo>
                        <a:lnTo>
                          <a:pt x="3289" y="6416"/>
                        </a:lnTo>
                        <a:lnTo>
                          <a:pt x="3300" y="6384"/>
                        </a:lnTo>
                        <a:lnTo>
                          <a:pt x="3326" y="6315"/>
                        </a:lnTo>
                        <a:lnTo>
                          <a:pt x="3351" y="6247"/>
                        </a:lnTo>
                        <a:lnTo>
                          <a:pt x="3378" y="6179"/>
                        </a:lnTo>
                        <a:lnTo>
                          <a:pt x="3406" y="6110"/>
                        </a:lnTo>
                        <a:lnTo>
                          <a:pt x="3434" y="6043"/>
                        </a:lnTo>
                        <a:lnTo>
                          <a:pt x="3463" y="5977"/>
                        </a:lnTo>
                        <a:lnTo>
                          <a:pt x="3495" y="5911"/>
                        </a:lnTo>
                        <a:lnTo>
                          <a:pt x="3526" y="5845"/>
                        </a:lnTo>
                        <a:lnTo>
                          <a:pt x="3540" y="5815"/>
                        </a:lnTo>
                        <a:lnTo>
                          <a:pt x="3553" y="5784"/>
                        </a:lnTo>
                        <a:lnTo>
                          <a:pt x="3565" y="5754"/>
                        </a:lnTo>
                        <a:lnTo>
                          <a:pt x="3575" y="5723"/>
                        </a:lnTo>
                        <a:lnTo>
                          <a:pt x="3585" y="5692"/>
                        </a:lnTo>
                        <a:lnTo>
                          <a:pt x="3594" y="5660"/>
                        </a:lnTo>
                        <a:lnTo>
                          <a:pt x="3602" y="5629"/>
                        </a:lnTo>
                        <a:lnTo>
                          <a:pt x="3608" y="5597"/>
                        </a:lnTo>
                        <a:lnTo>
                          <a:pt x="3614" y="5564"/>
                        </a:lnTo>
                        <a:lnTo>
                          <a:pt x="3618" y="5532"/>
                        </a:lnTo>
                        <a:lnTo>
                          <a:pt x="3622" y="5500"/>
                        </a:lnTo>
                        <a:lnTo>
                          <a:pt x="3624" y="5468"/>
                        </a:lnTo>
                        <a:lnTo>
                          <a:pt x="3626" y="5436"/>
                        </a:lnTo>
                        <a:lnTo>
                          <a:pt x="3626" y="5403"/>
                        </a:lnTo>
                        <a:lnTo>
                          <a:pt x="3625" y="5371"/>
                        </a:lnTo>
                        <a:lnTo>
                          <a:pt x="3624" y="5339"/>
                        </a:lnTo>
                        <a:lnTo>
                          <a:pt x="3621" y="5306"/>
                        </a:lnTo>
                        <a:lnTo>
                          <a:pt x="3617" y="5274"/>
                        </a:lnTo>
                        <a:lnTo>
                          <a:pt x="3613" y="5243"/>
                        </a:lnTo>
                        <a:lnTo>
                          <a:pt x="3607" y="5211"/>
                        </a:lnTo>
                        <a:lnTo>
                          <a:pt x="3600" y="5179"/>
                        </a:lnTo>
                        <a:lnTo>
                          <a:pt x="3592" y="5148"/>
                        </a:lnTo>
                        <a:lnTo>
                          <a:pt x="3583" y="5117"/>
                        </a:lnTo>
                        <a:lnTo>
                          <a:pt x="3573" y="5086"/>
                        </a:lnTo>
                        <a:lnTo>
                          <a:pt x="3562" y="5056"/>
                        </a:lnTo>
                        <a:lnTo>
                          <a:pt x="3551" y="5024"/>
                        </a:lnTo>
                        <a:lnTo>
                          <a:pt x="3538" y="4995"/>
                        </a:lnTo>
                        <a:lnTo>
                          <a:pt x="3524" y="4965"/>
                        </a:lnTo>
                        <a:lnTo>
                          <a:pt x="3509" y="4936"/>
                        </a:lnTo>
                        <a:lnTo>
                          <a:pt x="3493" y="4907"/>
                        </a:lnTo>
                        <a:lnTo>
                          <a:pt x="3476" y="4879"/>
                        </a:lnTo>
                        <a:lnTo>
                          <a:pt x="3457" y="4851"/>
                        </a:lnTo>
                        <a:lnTo>
                          <a:pt x="2584" y="3544"/>
                        </a:lnTo>
                        <a:lnTo>
                          <a:pt x="3552" y="2578"/>
                        </a:lnTo>
                        <a:lnTo>
                          <a:pt x="4862" y="3450"/>
                        </a:lnTo>
                        <a:lnTo>
                          <a:pt x="4894" y="3470"/>
                        </a:lnTo>
                        <a:lnTo>
                          <a:pt x="4926" y="3489"/>
                        </a:lnTo>
                        <a:lnTo>
                          <a:pt x="4959" y="3507"/>
                        </a:lnTo>
                        <a:lnTo>
                          <a:pt x="4992" y="3523"/>
                        </a:lnTo>
                        <a:lnTo>
                          <a:pt x="5027" y="3538"/>
                        </a:lnTo>
                        <a:lnTo>
                          <a:pt x="5061" y="3552"/>
                        </a:lnTo>
                        <a:lnTo>
                          <a:pt x="5096" y="3564"/>
                        </a:lnTo>
                        <a:lnTo>
                          <a:pt x="5130" y="3576"/>
                        </a:lnTo>
                        <a:lnTo>
                          <a:pt x="5166" y="3586"/>
                        </a:lnTo>
                        <a:lnTo>
                          <a:pt x="5202" y="3594"/>
                        </a:lnTo>
                        <a:lnTo>
                          <a:pt x="5238" y="3601"/>
                        </a:lnTo>
                        <a:lnTo>
                          <a:pt x="5274" y="3607"/>
                        </a:lnTo>
                        <a:lnTo>
                          <a:pt x="5310" y="3612"/>
                        </a:lnTo>
                        <a:lnTo>
                          <a:pt x="5347" y="3615"/>
                        </a:lnTo>
                        <a:lnTo>
                          <a:pt x="5384" y="3617"/>
                        </a:lnTo>
                        <a:lnTo>
                          <a:pt x="5420" y="3618"/>
                        </a:lnTo>
                        <a:lnTo>
                          <a:pt x="5448" y="3617"/>
                        </a:lnTo>
                        <a:lnTo>
                          <a:pt x="5476" y="3616"/>
                        </a:lnTo>
                        <a:lnTo>
                          <a:pt x="5504" y="3614"/>
                        </a:lnTo>
                        <a:lnTo>
                          <a:pt x="5532" y="3612"/>
                        </a:lnTo>
                        <a:lnTo>
                          <a:pt x="5560" y="3608"/>
                        </a:lnTo>
                        <a:lnTo>
                          <a:pt x="5588" y="3604"/>
                        </a:lnTo>
                        <a:lnTo>
                          <a:pt x="5615" y="3599"/>
                        </a:lnTo>
                        <a:lnTo>
                          <a:pt x="5643" y="3593"/>
                        </a:lnTo>
                        <a:lnTo>
                          <a:pt x="5670" y="3586"/>
                        </a:lnTo>
                        <a:lnTo>
                          <a:pt x="5698" y="3579"/>
                        </a:lnTo>
                        <a:lnTo>
                          <a:pt x="5725" y="3571"/>
                        </a:lnTo>
                        <a:lnTo>
                          <a:pt x="5752" y="3562"/>
                        </a:lnTo>
                        <a:lnTo>
                          <a:pt x="5779" y="3552"/>
                        </a:lnTo>
                        <a:lnTo>
                          <a:pt x="5805" y="3542"/>
                        </a:lnTo>
                        <a:lnTo>
                          <a:pt x="5832" y="3531"/>
                        </a:lnTo>
                        <a:lnTo>
                          <a:pt x="5859" y="3518"/>
                        </a:lnTo>
                        <a:lnTo>
                          <a:pt x="5924" y="3487"/>
                        </a:lnTo>
                        <a:lnTo>
                          <a:pt x="5990" y="3457"/>
                        </a:lnTo>
                        <a:lnTo>
                          <a:pt x="6057" y="3428"/>
                        </a:lnTo>
                        <a:lnTo>
                          <a:pt x="6124" y="3398"/>
                        </a:lnTo>
                        <a:lnTo>
                          <a:pt x="6192" y="3370"/>
                        </a:lnTo>
                        <a:lnTo>
                          <a:pt x="6260" y="3344"/>
                        </a:lnTo>
                        <a:lnTo>
                          <a:pt x="6329" y="3318"/>
                        </a:lnTo>
                        <a:lnTo>
                          <a:pt x="6399" y="3293"/>
                        </a:lnTo>
                        <a:lnTo>
                          <a:pt x="6430" y="3282"/>
                        </a:lnTo>
                        <a:lnTo>
                          <a:pt x="6461" y="3270"/>
                        </a:lnTo>
                        <a:lnTo>
                          <a:pt x="6491" y="3256"/>
                        </a:lnTo>
                        <a:lnTo>
                          <a:pt x="6520" y="3242"/>
                        </a:lnTo>
                        <a:lnTo>
                          <a:pt x="6550" y="3227"/>
                        </a:lnTo>
                        <a:lnTo>
                          <a:pt x="6578" y="3211"/>
                        </a:lnTo>
                        <a:lnTo>
                          <a:pt x="6606" y="3194"/>
                        </a:lnTo>
                        <a:lnTo>
                          <a:pt x="6633" y="3176"/>
                        </a:lnTo>
                        <a:lnTo>
                          <a:pt x="6660" y="3158"/>
                        </a:lnTo>
                        <a:lnTo>
                          <a:pt x="6686" y="3138"/>
                        </a:lnTo>
                        <a:lnTo>
                          <a:pt x="6712" y="3117"/>
                        </a:lnTo>
                        <a:lnTo>
                          <a:pt x="6736" y="3096"/>
                        </a:lnTo>
                        <a:lnTo>
                          <a:pt x="6760" y="3074"/>
                        </a:lnTo>
                        <a:lnTo>
                          <a:pt x="6783" y="3052"/>
                        </a:lnTo>
                        <a:lnTo>
                          <a:pt x="6805" y="3029"/>
                        </a:lnTo>
                        <a:lnTo>
                          <a:pt x="6827" y="3005"/>
                        </a:lnTo>
                        <a:lnTo>
                          <a:pt x="6847" y="2980"/>
                        </a:lnTo>
                        <a:lnTo>
                          <a:pt x="6868" y="2955"/>
                        </a:lnTo>
                        <a:lnTo>
                          <a:pt x="6887" y="2929"/>
                        </a:lnTo>
                        <a:lnTo>
                          <a:pt x="6906" y="2903"/>
                        </a:lnTo>
                        <a:lnTo>
                          <a:pt x="6923" y="2876"/>
                        </a:lnTo>
                        <a:lnTo>
                          <a:pt x="6940" y="2847"/>
                        </a:lnTo>
                        <a:lnTo>
                          <a:pt x="6955" y="2819"/>
                        </a:lnTo>
                        <a:lnTo>
                          <a:pt x="6970" y="2790"/>
                        </a:lnTo>
                        <a:lnTo>
                          <a:pt x="6984" y="2761"/>
                        </a:lnTo>
                        <a:lnTo>
                          <a:pt x="6997" y="2731"/>
                        </a:lnTo>
                        <a:lnTo>
                          <a:pt x="7009" y="2701"/>
                        </a:lnTo>
                        <a:lnTo>
                          <a:pt x="7020" y="2670"/>
                        </a:lnTo>
                        <a:lnTo>
                          <a:pt x="7030" y="2639"/>
                        </a:lnTo>
                        <a:lnTo>
                          <a:pt x="7040" y="2608"/>
                        </a:lnTo>
                        <a:lnTo>
                          <a:pt x="7048" y="2575"/>
                        </a:lnTo>
                        <a:lnTo>
                          <a:pt x="7055" y="2542"/>
                        </a:lnTo>
                        <a:lnTo>
                          <a:pt x="7363" y="1004"/>
                        </a:lnTo>
                        <a:lnTo>
                          <a:pt x="8732" y="1004"/>
                        </a:lnTo>
                        <a:lnTo>
                          <a:pt x="9040" y="2542"/>
                        </a:lnTo>
                        <a:lnTo>
                          <a:pt x="9047" y="2575"/>
                        </a:lnTo>
                        <a:lnTo>
                          <a:pt x="9055" y="2608"/>
                        </a:lnTo>
                        <a:lnTo>
                          <a:pt x="9065" y="2639"/>
                        </a:lnTo>
                        <a:lnTo>
                          <a:pt x="9075" y="2670"/>
                        </a:lnTo>
                        <a:lnTo>
                          <a:pt x="9086" y="2701"/>
                        </a:lnTo>
                        <a:lnTo>
                          <a:pt x="9098" y="2731"/>
                        </a:lnTo>
                        <a:lnTo>
                          <a:pt x="9111" y="2761"/>
                        </a:lnTo>
                        <a:lnTo>
                          <a:pt x="9125" y="2790"/>
                        </a:lnTo>
                        <a:lnTo>
                          <a:pt x="9140" y="2819"/>
                        </a:lnTo>
                        <a:lnTo>
                          <a:pt x="9155" y="2847"/>
                        </a:lnTo>
                        <a:lnTo>
                          <a:pt x="9172" y="2876"/>
                        </a:lnTo>
                        <a:lnTo>
                          <a:pt x="9189" y="2903"/>
                        </a:lnTo>
                        <a:lnTo>
                          <a:pt x="9208" y="2929"/>
                        </a:lnTo>
                        <a:lnTo>
                          <a:pt x="9227" y="2955"/>
                        </a:lnTo>
                        <a:lnTo>
                          <a:pt x="9248" y="2980"/>
                        </a:lnTo>
                        <a:lnTo>
                          <a:pt x="9268" y="3005"/>
                        </a:lnTo>
                        <a:lnTo>
                          <a:pt x="9290" y="3029"/>
                        </a:lnTo>
                        <a:lnTo>
                          <a:pt x="9312" y="3052"/>
                        </a:lnTo>
                        <a:lnTo>
                          <a:pt x="9335" y="3074"/>
                        </a:lnTo>
                        <a:lnTo>
                          <a:pt x="9359" y="3096"/>
                        </a:lnTo>
                        <a:lnTo>
                          <a:pt x="9383" y="3117"/>
                        </a:lnTo>
                        <a:lnTo>
                          <a:pt x="9409" y="3138"/>
                        </a:lnTo>
                        <a:lnTo>
                          <a:pt x="9435" y="3158"/>
                        </a:lnTo>
                        <a:lnTo>
                          <a:pt x="9462" y="3176"/>
                        </a:lnTo>
                        <a:lnTo>
                          <a:pt x="9489" y="3194"/>
                        </a:lnTo>
                        <a:lnTo>
                          <a:pt x="9517" y="3211"/>
                        </a:lnTo>
                        <a:lnTo>
                          <a:pt x="9545" y="3227"/>
                        </a:lnTo>
                        <a:lnTo>
                          <a:pt x="9575" y="3242"/>
                        </a:lnTo>
                        <a:lnTo>
                          <a:pt x="9604" y="3256"/>
                        </a:lnTo>
                        <a:lnTo>
                          <a:pt x="9634" y="3270"/>
                        </a:lnTo>
                        <a:lnTo>
                          <a:pt x="9665" y="3282"/>
                        </a:lnTo>
                        <a:lnTo>
                          <a:pt x="9696" y="3293"/>
                        </a:lnTo>
                        <a:lnTo>
                          <a:pt x="9766" y="3318"/>
                        </a:lnTo>
                        <a:lnTo>
                          <a:pt x="9834" y="3344"/>
                        </a:lnTo>
                        <a:lnTo>
                          <a:pt x="9902" y="3370"/>
                        </a:lnTo>
                        <a:lnTo>
                          <a:pt x="9971" y="3398"/>
                        </a:lnTo>
                        <a:lnTo>
                          <a:pt x="10037" y="3427"/>
                        </a:lnTo>
                        <a:lnTo>
                          <a:pt x="10105" y="3456"/>
                        </a:lnTo>
                        <a:lnTo>
                          <a:pt x="10171" y="3487"/>
                        </a:lnTo>
                        <a:lnTo>
                          <a:pt x="10236" y="3518"/>
                        </a:lnTo>
                        <a:lnTo>
                          <a:pt x="10263" y="3530"/>
                        </a:lnTo>
                        <a:lnTo>
                          <a:pt x="10290" y="3541"/>
                        </a:lnTo>
                        <a:lnTo>
                          <a:pt x="10316" y="3552"/>
                        </a:lnTo>
                        <a:lnTo>
                          <a:pt x="10343" y="3562"/>
                        </a:lnTo>
                        <a:lnTo>
                          <a:pt x="10370" y="3571"/>
                        </a:lnTo>
                        <a:lnTo>
                          <a:pt x="10397" y="3579"/>
                        </a:lnTo>
                        <a:lnTo>
                          <a:pt x="10425" y="3586"/>
                        </a:lnTo>
                        <a:lnTo>
                          <a:pt x="10452" y="3593"/>
                        </a:lnTo>
                        <a:lnTo>
                          <a:pt x="10480" y="3599"/>
                        </a:lnTo>
                        <a:lnTo>
                          <a:pt x="10507" y="3604"/>
                        </a:lnTo>
                        <a:lnTo>
                          <a:pt x="10535" y="3608"/>
                        </a:lnTo>
                        <a:lnTo>
                          <a:pt x="10563" y="3612"/>
                        </a:lnTo>
                        <a:lnTo>
                          <a:pt x="10592" y="3614"/>
                        </a:lnTo>
                        <a:lnTo>
                          <a:pt x="10620" y="3616"/>
                        </a:lnTo>
                        <a:lnTo>
                          <a:pt x="10648" y="3617"/>
                        </a:lnTo>
                        <a:lnTo>
                          <a:pt x="10676" y="3618"/>
                        </a:lnTo>
                        <a:lnTo>
                          <a:pt x="10712" y="3617"/>
                        </a:lnTo>
                        <a:lnTo>
                          <a:pt x="10748" y="3615"/>
                        </a:lnTo>
                        <a:lnTo>
                          <a:pt x="10786" y="3612"/>
                        </a:lnTo>
                        <a:lnTo>
                          <a:pt x="10822" y="3607"/>
                        </a:lnTo>
                        <a:lnTo>
                          <a:pt x="10858" y="3601"/>
                        </a:lnTo>
                        <a:lnTo>
                          <a:pt x="10894" y="3594"/>
                        </a:lnTo>
                        <a:lnTo>
                          <a:pt x="10930" y="3586"/>
                        </a:lnTo>
                        <a:lnTo>
                          <a:pt x="10965" y="3576"/>
                        </a:lnTo>
                        <a:lnTo>
                          <a:pt x="11000" y="3564"/>
                        </a:lnTo>
                        <a:lnTo>
                          <a:pt x="11035" y="3552"/>
                        </a:lnTo>
                        <a:lnTo>
                          <a:pt x="11069" y="3538"/>
                        </a:lnTo>
                        <a:lnTo>
                          <a:pt x="11103" y="3523"/>
                        </a:lnTo>
                        <a:lnTo>
                          <a:pt x="11137" y="3507"/>
                        </a:lnTo>
                        <a:lnTo>
                          <a:pt x="11169" y="3489"/>
                        </a:lnTo>
                        <a:lnTo>
                          <a:pt x="11202" y="3470"/>
                        </a:lnTo>
                        <a:lnTo>
                          <a:pt x="11233" y="3450"/>
                        </a:lnTo>
                        <a:lnTo>
                          <a:pt x="12543" y="2578"/>
                        </a:lnTo>
                        <a:lnTo>
                          <a:pt x="13511" y="3544"/>
                        </a:lnTo>
                        <a:lnTo>
                          <a:pt x="12638" y="4851"/>
                        </a:lnTo>
                        <a:lnTo>
                          <a:pt x="12619" y="4879"/>
                        </a:lnTo>
                        <a:lnTo>
                          <a:pt x="12602" y="4907"/>
                        </a:lnTo>
                        <a:lnTo>
                          <a:pt x="12586" y="4936"/>
                        </a:lnTo>
                        <a:lnTo>
                          <a:pt x="12571" y="4965"/>
                        </a:lnTo>
                        <a:lnTo>
                          <a:pt x="12557" y="4995"/>
                        </a:lnTo>
                        <a:lnTo>
                          <a:pt x="12544" y="5024"/>
                        </a:lnTo>
                        <a:lnTo>
                          <a:pt x="12533" y="5056"/>
                        </a:lnTo>
                        <a:lnTo>
                          <a:pt x="12522" y="5086"/>
                        </a:lnTo>
                        <a:lnTo>
                          <a:pt x="12512" y="5117"/>
                        </a:lnTo>
                        <a:lnTo>
                          <a:pt x="12503" y="5148"/>
                        </a:lnTo>
                        <a:lnTo>
                          <a:pt x="12495" y="5179"/>
                        </a:lnTo>
                        <a:lnTo>
                          <a:pt x="12489" y="5211"/>
                        </a:lnTo>
                        <a:lnTo>
                          <a:pt x="12483" y="5242"/>
                        </a:lnTo>
                        <a:lnTo>
                          <a:pt x="12478" y="5274"/>
                        </a:lnTo>
                        <a:lnTo>
                          <a:pt x="12474" y="5306"/>
                        </a:lnTo>
                        <a:lnTo>
                          <a:pt x="12472" y="5339"/>
                        </a:lnTo>
                        <a:lnTo>
                          <a:pt x="12470" y="5371"/>
                        </a:lnTo>
                        <a:lnTo>
                          <a:pt x="12469" y="5403"/>
                        </a:lnTo>
                        <a:lnTo>
                          <a:pt x="12470" y="5435"/>
                        </a:lnTo>
                        <a:lnTo>
                          <a:pt x="12471" y="5467"/>
                        </a:lnTo>
                        <a:lnTo>
                          <a:pt x="12473" y="5500"/>
                        </a:lnTo>
                        <a:lnTo>
                          <a:pt x="12477" y="5532"/>
                        </a:lnTo>
                        <a:lnTo>
                          <a:pt x="12481" y="5563"/>
                        </a:lnTo>
                        <a:lnTo>
                          <a:pt x="12487" y="5596"/>
                        </a:lnTo>
                        <a:lnTo>
                          <a:pt x="12494" y="5628"/>
                        </a:lnTo>
                        <a:lnTo>
                          <a:pt x="12501" y="5660"/>
                        </a:lnTo>
                        <a:lnTo>
                          <a:pt x="12510" y="5691"/>
                        </a:lnTo>
                        <a:lnTo>
                          <a:pt x="12519" y="5722"/>
                        </a:lnTo>
                        <a:lnTo>
                          <a:pt x="12530" y="5753"/>
                        </a:lnTo>
                        <a:lnTo>
                          <a:pt x="12542" y="5784"/>
                        </a:lnTo>
                        <a:lnTo>
                          <a:pt x="12555" y="5814"/>
                        </a:lnTo>
                        <a:lnTo>
                          <a:pt x="12569" y="5844"/>
                        </a:lnTo>
                        <a:lnTo>
                          <a:pt x="12600" y="5910"/>
                        </a:lnTo>
                        <a:lnTo>
                          <a:pt x="12631" y="5976"/>
                        </a:lnTo>
                        <a:lnTo>
                          <a:pt x="12661" y="6043"/>
                        </a:lnTo>
                        <a:lnTo>
                          <a:pt x="12689" y="6110"/>
                        </a:lnTo>
                        <a:lnTo>
                          <a:pt x="12717" y="6178"/>
                        </a:lnTo>
                        <a:lnTo>
                          <a:pt x="12744" y="6246"/>
                        </a:lnTo>
                        <a:lnTo>
                          <a:pt x="12769" y="6315"/>
                        </a:lnTo>
                        <a:lnTo>
                          <a:pt x="12795" y="6384"/>
                        </a:lnTo>
                        <a:lnTo>
                          <a:pt x="12807" y="6416"/>
                        </a:lnTo>
                        <a:lnTo>
                          <a:pt x="12819" y="6446"/>
                        </a:lnTo>
                        <a:lnTo>
                          <a:pt x="12832" y="6476"/>
                        </a:lnTo>
                        <a:lnTo>
                          <a:pt x="12846" y="6506"/>
                        </a:lnTo>
                        <a:lnTo>
                          <a:pt x="12861" y="6535"/>
                        </a:lnTo>
                        <a:lnTo>
                          <a:pt x="12877" y="6563"/>
                        </a:lnTo>
                        <a:lnTo>
                          <a:pt x="12894" y="6591"/>
                        </a:lnTo>
                        <a:lnTo>
                          <a:pt x="12912" y="6618"/>
                        </a:lnTo>
                        <a:lnTo>
                          <a:pt x="12931" y="6644"/>
                        </a:lnTo>
                        <a:lnTo>
                          <a:pt x="12950" y="6671"/>
                        </a:lnTo>
                        <a:lnTo>
                          <a:pt x="12971" y="6696"/>
                        </a:lnTo>
                        <a:lnTo>
                          <a:pt x="12992" y="6721"/>
                        </a:lnTo>
                        <a:lnTo>
                          <a:pt x="13014" y="6744"/>
                        </a:lnTo>
                        <a:lnTo>
                          <a:pt x="13036" y="6767"/>
                        </a:lnTo>
                        <a:lnTo>
                          <a:pt x="13059" y="6790"/>
                        </a:lnTo>
                        <a:lnTo>
                          <a:pt x="13083" y="6811"/>
                        </a:lnTo>
                        <a:lnTo>
                          <a:pt x="13108" y="6832"/>
                        </a:lnTo>
                        <a:lnTo>
                          <a:pt x="13134" y="6852"/>
                        </a:lnTo>
                        <a:lnTo>
                          <a:pt x="13160" y="6871"/>
                        </a:lnTo>
                        <a:lnTo>
                          <a:pt x="13186" y="6889"/>
                        </a:lnTo>
                        <a:lnTo>
                          <a:pt x="13213" y="6907"/>
                        </a:lnTo>
                        <a:lnTo>
                          <a:pt x="13241" y="6923"/>
                        </a:lnTo>
                        <a:lnTo>
                          <a:pt x="13269" y="6939"/>
                        </a:lnTo>
                        <a:lnTo>
                          <a:pt x="13298" y="6955"/>
                        </a:lnTo>
                        <a:lnTo>
                          <a:pt x="13328" y="6968"/>
                        </a:lnTo>
                        <a:lnTo>
                          <a:pt x="13358" y="6981"/>
                        </a:lnTo>
                        <a:lnTo>
                          <a:pt x="13388" y="6993"/>
                        </a:lnTo>
                        <a:lnTo>
                          <a:pt x="13419" y="7004"/>
                        </a:lnTo>
                        <a:lnTo>
                          <a:pt x="13450" y="7014"/>
                        </a:lnTo>
                        <a:lnTo>
                          <a:pt x="13483" y="7024"/>
                        </a:lnTo>
                        <a:lnTo>
                          <a:pt x="13515" y="7032"/>
                        </a:lnTo>
                        <a:lnTo>
                          <a:pt x="13547" y="7039"/>
                        </a:lnTo>
                        <a:lnTo>
                          <a:pt x="15088" y="7347"/>
                        </a:lnTo>
                        <a:lnTo>
                          <a:pt x="15089" y="8712"/>
                        </a:lnTo>
                        <a:lnTo>
                          <a:pt x="13547" y="9020"/>
                        </a:lnTo>
                        <a:close/>
                        <a:moveTo>
                          <a:pt x="15286" y="6362"/>
                        </a:moveTo>
                        <a:lnTo>
                          <a:pt x="13745" y="6054"/>
                        </a:lnTo>
                        <a:lnTo>
                          <a:pt x="13715" y="5971"/>
                        </a:lnTo>
                        <a:lnTo>
                          <a:pt x="13684" y="5889"/>
                        </a:lnTo>
                        <a:lnTo>
                          <a:pt x="13652" y="5807"/>
                        </a:lnTo>
                        <a:lnTo>
                          <a:pt x="13618" y="5726"/>
                        </a:lnTo>
                        <a:lnTo>
                          <a:pt x="13584" y="5646"/>
                        </a:lnTo>
                        <a:lnTo>
                          <a:pt x="13548" y="5565"/>
                        </a:lnTo>
                        <a:lnTo>
                          <a:pt x="13512" y="5486"/>
                        </a:lnTo>
                        <a:lnTo>
                          <a:pt x="13475" y="5408"/>
                        </a:lnTo>
                        <a:lnTo>
                          <a:pt x="14348" y="4101"/>
                        </a:lnTo>
                        <a:lnTo>
                          <a:pt x="14372" y="4063"/>
                        </a:lnTo>
                        <a:lnTo>
                          <a:pt x="14394" y="4025"/>
                        </a:lnTo>
                        <a:lnTo>
                          <a:pt x="14414" y="3986"/>
                        </a:lnTo>
                        <a:lnTo>
                          <a:pt x="14433" y="3947"/>
                        </a:lnTo>
                        <a:lnTo>
                          <a:pt x="14449" y="3906"/>
                        </a:lnTo>
                        <a:lnTo>
                          <a:pt x="14464" y="3865"/>
                        </a:lnTo>
                        <a:lnTo>
                          <a:pt x="14476" y="3824"/>
                        </a:lnTo>
                        <a:lnTo>
                          <a:pt x="14489" y="3783"/>
                        </a:lnTo>
                        <a:lnTo>
                          <a:pt x="14498" y="3741"/>
                        </a:lnTo>
                        <a:lnTo>
                          <a:pt x="14505" y="3699"/>
                        </a:lnTo>
                        <a:lnTo>
                          <a:pt x="14511" y="3656"/>
                        </a:lnTo>
                        <a:lnTo>
                          <a:pt x="14515" y="3614"/>
                        </a:lnTo>
                        <a:lnTo>
                          <a:pt x="14517" y="3572"/>
                        </a:lnTo>
                        <a:lnTo>
                          <a:pt x="14517" y="3530"/>
                        </a:lnTo>
                        <a:lnTo>
                          <a:pt x="14515" y="3488"/>
                        </a:lnTo>
                        <a:lnTo>
                          <a:pt x="14512" y="3446"/>
                        </a:lnTo>
                        <a:lnTo>
                          <a:pt x="14507" y="3404"/>
                        </a:lnTo>
                        <a:lnTo>
                          <a:pt x="14500" y="3361"/>
                        </a:lnTo>
                        <a:lnTo>
                          <a:pt x="14492" y="3320"/>
                        </a:lnTo>
                        <a:lnTo>
                          <a:pt x="14480" y="3279"/>
                        </a:lnTo>
                        <a:lnTo>
                          <a:pt x="14468" y="3239"/>
                        </a:lnTo>
                        <a:lnTo>
                          <a:pt x="14455" y="3198"/>
                        </a:lnTo>
                        <a:lnTo>
                          <a:pt x="14439" y="3159"/>
                        </a:lnTo>
                        <a:lnTo>
                          <a:pt x="14422" y="3119"/>
                        </a:lnTo>
                        <a:lnTo>
                          <a:pt x="14403" y="3081"/>
                        </a:lnTo>
                        <a:lnTo>
                          <a:pt x="14382" y="3043"/>
                        </a:lnTo>
                        <a:lnTo>
                          <a:pt x="14360" y="3006"/>
                        </a:lnTo>
                        <a:lnTo>
                          <a:pt x="14336" y="2970"/>
                        </a:lnTo>
                        <a:lnTo>
                          <a:pt x="14309" y="2935"/>
                        </a:lnTo>
                        <a:lnTo>
                          <a:pt x="14282" y="2901"/>
                        </a:lnTo>
                        <a:lnTo>
                          <a:pt x="14253" y="2868"/>
                        </a:lnTo>
                        <a:lnTo>
                          <a:pt x="14222" y="2834"/>
                        </a:lnTo>
                        <a:lnTo>
                          <a:pt x="13254" y="1869"/>
                        </a:lnTo>
                        <a:lnTo>
                          <a:pt x="13236" y="1852"/>
                        </a:lnTo>
                        <a:lnTo>
                          <a:pt x="13217" y="1834"/>
                        </a:lnTo>
                        <a:lnTo>
                          <a:pt x="13198" y="1817"/>
                        </a:lnTo>
                        <a:lnTo>
                          <a:pt x="13179" y="1801"/>
                        </a:lnTo>
                        <a:lnTo>
                          <a:pt x="13159" y="1786"/>
                        </a:lnTo>
                        <a:lnTo>
                          <a:pt x="13139" y="1771"/>
                        </a:lnTo>
                        <a:lnTo>
                          <a:pt x="13118" y="1755"/>
                        </a:lnTo>
                        <a:lnTo>
                          <a:pt x="13097" y="1741"/>
                        </a:lnTo>
                        <a:lnTo>
                          <a:pt x="13076" y="1728"/>
                        </a:lnTo>
                        <a:lnTo>
                          <a:pt x="13055" y="1715"/>
                        </a:lnTo>
                        <a:lnTo>
                          <a:pt x="13034" y="1702"/>
                        </a:lnTo>
                        <a:lnTo>
                          <a:pt x="13012" y="1691"/>
                        </a:lnTo>
                        <a:lnTo>
                          <a:pt x="12990" y="1680"/>
                        </a:lnTo>
                        <a:lnTo>
                          <a:pt x="12968" y="1669"/>
                        </a:lnTo>
                        <a:lnTo>
                          <a:pt x="12945" y="1659"/>
                        </a:lnTo>
                        <a:lnTo>
                          <a:pt x="12923" y="1649"/>
                        </a:lnTo>
                        <a:lnTo>
                          <a:pt x="12900" y="1640"/>
                        </a:lnTo>
                        <a:lnTo>
                          <a:pt x="12877" y="1632"/>
                        </a:lnTo>
                        <a:lnTo>
                          <a:pt x="12854" y="1624"/>
                        </a:lnTo>
                        <a:lnTo>
                          <a:pt x="12831" y="1617"/>
                        </a:lnTo>
                        <a:lnTo>
                          <a:pt x="12808" y="1610"/>
                        </a:lnTo>
                        <a:lnTo>
                          <a:pt x="12783" y="1604"/>
                        </a:lnTo>
                        <a:lnTo>
                          <a:pt x="12759" y="1599"/>
                        </a:lnTo>
                        <a:lnTo>
                          <a:pt x="12736" y="1594"/>
                        </a:lnTo>
                        <a:lnTo>
                          <a:pt x="12712" y="1590"/>
                        </a:lnTo>
                        <a:lnTo>
                          <a:pt x="12688" y="1586"/>
                        </a:lnTo>
                        <a:lnTo>
                          <a:pt x="12664" y="1583"/>
                        </a:lnTo>
                        <a:lnTo>
                          <a:pt x="12640" y="1580"/>
                        </a:lnTo>
                        <a:lnTo>
                          <a:pt x="12615" y="1578"/>
                        </a:lnTo>
                        <a:lnTo>
                          <a:pt x="12591" y="1577"/>
                        </a:lnTo>
                        <a:lnTo>
                          <a:pt x="12566" y="1576"/>
                        </a:lnTo>
                        <a:lnTo>
                          <a:pt x="12542" y="1575"/>
                        </a:lnTo>
                        <a:lnTo>
                          <a:pt x="12506" y="1576"/>
                        </a:lnTo>
                        <a:lnTo>
                          <a:pt x="12470" y="1578"/>
                        </a:lnTo>
                        <a:lnTo>
                          <a:pt x="12433" y="1581"/>
                        </a:lnTo>
                        <a:lnTo>
                          <a:pt x="12398" y="1586"/>
                        </a:lnTo>
                        <a:lnTo>
                          <a:pt x="12362" y="1592"/>
                        </a:lnTo>
                        <a:lnTo>
                          <a:pt x="12326" y="1599"/>
                        </a:lnTo>
                        <a:lnTo>
                          <a:pt x="12291" y="1607"/>
                        </a:lnTo>
                        <a:lnTo>
                          <a:pt x="12255" y="1617"/>
                        </a:lnTo>
                        <a:lnTo>
                          <a:pt x="12220" y="1628"/>
                        </a:lnTo>
                        <a:lnTo>
                          <a:pt x="12185" y="1641"/>
                        </a:lnTo>
                        <a:lnTo>
                          <a:pt x="12151" y="1654"/>
                        </a:lnTo>
                        <a:lnTo>
                          <a:pt x="12117" y="1670"/>
                        </a:lnTo>
                        <a:lnTo>
                          <a:pt x="12083" y="1686"/>
                        </a:lnTo>
                        <a:lnTo>
                          <a:pt x="12050" y="1704"/>
                        </a:lnTo>
                        <a:lnTo>
                          <a:pt x="12018" y="1723"/>
                        </a:lnTo>
                        <a:lnTo>
                          <a:pt x="11986" y="1743"/>
                        </a:lnTo>
                        <a:lnTo>
                          <a:pt x="10676" y="2615"/>
                        </a:lnTo>
                        <a:lnTo>
                          <a:pt x="10597" y="2577"/>
                        </a:lnTo>
                        <a:lnTo>
                          <a:pt x="10517" y="2540"/>
                        </a:lnTo>
                        <a:lnTo>
                          <a:pt x="10437" y="2505"/>
                        </a:lnTo>
                        <a:lnTo>
                          <a:pt x="10356" y="2471"/>
                        </a:lnTo>
                        <a:lnTo>
                          <a:pt x="10275" y="2438"/>
                        </a:lnTo>
                        <a:lnTo>
                          <a:pt x="10192" y="2406"/>
                        </a:lnTo>
                        <a:lnTo>
                          <a:pt x="10110" y="2375"/>
                        </a:lnTo>
                        <a:lnTo>
                          <a:pt x="10026" y="2346"/>
                        </a:lnTo>
                        <a:lnTo>
                          <a:pt x="9718" y="808"/>
                        </a:lnTo>
                        <a:lnTo>
                          <a:pt x="9708" y="764"/>
                        </a:lnTo>
                        <a:lnTo>
                          <a:pt x="9697" y="721"/>
                        </a:lnTo>
                        <a:lnTo>
                          <a:pt x="9683" y="679"/>
                        </a:lnTo>
                        <a:lnTo>
                          <a:pt x="9668" y="638"/>
                        </a:lnTo>
                        <a:lnTo>
                          <a:pt x="9652" y="598"/>
                        </a:lnTo>
                        <a:lnTo>
                          <a:pt x="9633" y="559"/>
                        </a:lnTo>
                        <a:lnTo>
                          <a:pt x="9614" y="520"/>
                        </a:lnTo>
                        <a:lnTo>
                          <a:pt x="9592" y="483"/>
                        </a:lnTo>
                        <a:lnTo>
                          <a:pt x="9568" y="447"/>
                        </a:lnTo>
                        <a:lnTo>
                          <a:pt x="9544" y="413"/>
                        </a:lnTo>
                        <a:lnTo>
                          <a:pt x="9518" y="378"/>
                        </a:lnTo>
                        <a:lnTo>
                          <a:pt x="9491" y="345"/>
                        </a:lnTo>
                        <a:lnTo>
                          <a:pt x="9463" y="314"/>
                        </a:lnTo>
                        <a:lnTo>
                          <a:pt x="9433" y="284"/>
                        </a:lnTo>
                        <a:lnTo>
                          <a:pt x="9401" y="255"/>
                        </a:lnTo>
                        <a:lnTo>
                          <a:pt x="9369" y="228"/>
                        </a:lnTo>
                        <a:lnTo>
                          <a:pt x="9336" y="202"/>
                        </a:lnTo>
                        <a:lnTo>
                          <a:pt x="9302" y="177"/>
                        </a:lnTo>
                        <a:lnTo>
                          <a:pt x="9267" y="154"/>
                        </a:lnTo>
                        <a:lnTo>
                          <a:pt x="9229" y="131"/>
                        </a:lnTo>
                        <a:lnTo>
                          <a:pt x="9192" y="111"/>
                        </a:lnTo>
                        <a:lnTo>
                          <a:pt x="9154" y="92"/>
                        </a:lnTo>
                        <a:lnTo>
                          <a:pt x="9115" y="75"/>
                        </a:lnTo>
                        <a:lnTo>
                          <a:pt x="9075" y="60"/>
                        </a:lnTo>
                        <a:lnTo>
                          <a:pt x="9034" y="46"/>
                        </a:lnTo>
                        <a:lnTo>
                          <a:pt x="8993" y="34"/>
                        </a:lnTo>
                        <a:lnTo>
                          <a:pt x="8951" y="24"/>
                        </a:lnTo>
                        <a:lnTo>
                          <a:pt x="8908" y="15"/>
                        </a:lnTo>
                        <a:lnTo>
                          <a:pt x="8864" y="9"/>
                        </a:lnTo>
                        <a:lnTo>
                          <a:pt x="8821" y="4"/>
                        </a:lnTo>
                        <a:lnTo>
                          <a:pt x="8777" y="1"/>
                        </a:lnTo>
                        <a:lnTo>
                          <a:pt x="8732" y="0"/>
                        </a:lnTo>
                        <a:lnTo>
                          <a:pt x="7363" y="0"/>
                        </a:lnTo>
                        <a:lnTo>
                          <a:pt x="7318" y="1"/>
                        </a:lnTo>
                        <a:lnTo>
                          <a:pt x="7274" y="4"/>
                        </a:lnTo>
                        <a:lnTo>
                          <a:pt x="7231" y="9"/>
                        </a:lnTo>
                        <a:lnTo>
                          <a:pt x="7187" y="15"/>
                        </a:lnTo>
                        <a:lnTo>
                          <a:pt x="7144" y="24"/>
                        </a:lnTo>
                        <a:lnTo>
                          <a:pt x="7102" y="34"/>
                        </a:lnTo>
                        <a:lnTo>
                          <a:pt x="7061" y="46"/>
                        </a:lnTo>
                        <a:lnTo>
                          <a:pt x="7020" y="60"/>
                        </a:lnTo>
                        <a:lnTo>
                          <a:pt x="6980" y="75"/>
                        </a:lnTo>
                        <a:lnTo>
                          <a:pt x="6941" y="92"/>
                        </a:lnTo>
                        <a:lnTo>
                          <a:pt x="6903" y="111"/>
                        </a:lnTo>
                        <a:lnTo>
                          <a:pt x="6866" y="131"/>
                        </a:lnTo>
                        <a:lnTo>
                          <a:pt x="6829" y="154"/>
                        </a:lnTo>
                        <a:lnTo>
                          <a:pt x="6793" y="177"/>
                        </a:lnTo>
                        <a:lnTo>
                          <a:pt x="6759" y="202"/>
                        </a:lnTo>
                        <a:lnTo>
                          <a:pt x="6726" y="228"/>
                        </a:lnTo>
                        <a:lnTo>
                          <a:pt x="6694" y="255"/>
                        </a:lnTo>
                        <a:lnTo>
                          <a:pt x="6662" y="284"/>
                        </a:lnTo>
                        <a:lnTo>
                          <a:pt x="6633" y="314"/>
                        </a:lnTo>
                        <a:lnTo>
                          <a:pt x="6604" y="345"/>
                        </a:lnTo>
                        <a:lnTo>
                          <a:pt x="6577" y="378"/>
                        </a:lnTo>
                        <a:lnTo>
                          <a:pt x="6551" y="413"/>
                        </a:lnTo>
                        <a:lnTo>
                          <a:pt x="6527" y="447"/>
                        </a:lnTo>
                        <a:lnTo>
                          <a:pt x="6503" y="483"/>
                        </a:lnTo>
                        <a:lnTo>
                          <a:pt x="6482" y="520"/>
                        </a:lnTo>
                        <a:lnTo>
                          <a:pt x="6462" y="559"/>
                        </a:lnTo>
                        <a:lnTo>
                          <a:pt x="6444" y="598"/>
                        </a:lnTo>
                        <a:lnTo>
                          <a:pt x="6427" y="638"/>
                        </a:lnTo>
                        <a:lnTo>
                          <a:pt x="6412" y="679"/>
                        </a:lnTo>
                        <a:lnTo>
                          <a:pt x="6398" y="721"/>
                        </a:lnTo>
                        <a:lnTo>
                          <a:pt x="6387" y="764"/>
                        </a:lnTo>
                        <a:lnTo>
                          <a:pt x="6377" y="808"/>
                        </a:lnTo>
                        <a:lnTo>
                          <a:pt x="6069" y="2346"/>
                        </a:lnTo>
                        <a:lnTo>
                          <a:pt x="5985" y="2375"/>
                        </a:lnTo>
                        <a:lnTo>
                          <a:pt x="5903" y="2406"/>
                        </a:lnTo>
                        <a:lnTo>
                          <a:pt x="5820" y="2438"/>
                        </a:lnTo>
                        <a:lnTo>
                          <a:pt x="5739" y="2471"/>
                        </a:lnTo>
                        <a:lnTo>
                          <a:pt x="5658" y="2505"/>
                        </a:lnTo>
                        <a:lnTo>
                          <a:pt x="5578" y="2540"/>
                        </a:lnTo>
                        <a:lnTo>
                          <a:pt x="5499" y="2577"/>
                        </a:lnTo>
                        <a:lnTo>
                          <a:pt x="5420" y="2615"/>
                        </a:lnTo>
                        <a:lnTo>
                          <a:pt x="4110" y="1743"/>
                        </a:lnTo>
                        <a:lnTo>
                          <a:pt x="4078" y="1723"/>
                        </a:lnTo>
                        <a:lnTo>
                          <a:pt x="4046" y="1704"/>
                        </a:lnTo>
                        <a:lnTo>
                          <a:pt x="4012" y="1686"/>
                        </a:lnTo>
                        <a:lnTo>
                          <a:pt x="3978" y="1670"/>
                        </a:lnTo>
                        <a:lnTo>
                          <a:pt x="3944" y="1654"/>
                        </a:lnTo>
                        <a:lnTo>
                          <a:pt x="3910" y="1641"/>
                        </a:lnTo>
                        <a:lnTo>
                          <a:pt x="3875" y="1628"/>
                        </a:lnTo>
                        <a:lnTo>
                          <a:pt x="3840" y="1617"/>
                        </a:lnTo>
                        <a:lnTo>
                          <a:pt x="3804" y="1607"/>
                        </a:lnTo>
                        <a:lnTo>
                          <a:pt x="3769" y="1599"/>
                        </a:lnTo>
                        <a:lnTo>
                          <a:pt x="3733" y="1592"/>
                        </a:lnTo>
                        <a:lnTo>
                          <a:pt x="3698" y="1586"/>
                        </a:lnTo>
                        <a:lnTo>
                          <a:pt x="3662" y="1581"/>
                        </a:lnTo>
                        <a:lnTo>
                          <a:pt x="3625" y="1578"/>
                        </a:lnTo>
                        <a:lnTo>
                          <a:pt x="3589" y="1576"/>
                        </a:lnTo>
                        <a:lnTo>
                          <a:pt x="3553" y="1575"/>
                        </a:lnTo>
                        <a:lnTo>
                          <a:pt x="3529" y="1576"/>
                        </a:lnTo>
                        <a:lnTo>
                          <a:pt x="3504" y="1577"/>
                        </a:lnTo>
                        <a:lnTo>
                          <a:pt x="3480" y="1578"/>
                        </a:lnTo>
                        <a:lnTo>
                          <a:pt x="3455" y="1580"/>
                        </a:lnTo>
                        <a:lnTo>
                          <a:pt x="3431" y="1583"/>
                        </a:lnTo>
                        <a:lnTo>
                          <a:pt x="3407" y="1586"/>
                        </a:lnTo>
                        <a:lnTo>
                          <a:pt x="3383" y="1590"/>
                        </a:lnTo>
                        <a:lnTo>
                          <a:pt x="3359" y="1594"/>
                        </a:lnTo>
                        <a:lnTo>
                          <a:pt x="3336" y="1599"/>
                        </a:lnTo>
                        <a:lnTo>
                          <a:pt x="3312" y="1604"/>
                        </a:lnTo>
                        <a:lnTo>
                          <a:pt x="3288" y="1610"/>
                        </a:lnTo>
                        <a:lnTo>
                          <a:pt x="3264" y="1617"/>
                        </a:lnTo>
                        <a:lnTo>
                          <a:pt x="3241" y="1624"/>
                        </a:lnTo>
                        <a:lnTo>
                          <a:pt x="3218" y="1632"/>
                        </a:lnTo>
                        <a:lnTo>
                          <a:pt x="3195" y="1640"/>
                        </a:lnTo>
                        <a:lnTo>
                          <a:pt x="3173" y="1649"/>
                        </a:lnTo>
                        <a:lnTo>
                          <a:pt x="3150" y="1659"/>
                        </a:lnTo>
                        <a:lnTo>
                          <a:pt x="3127" y="1669"/>
                        </a:lnTo>
                        <a:lnTo>
                          <a:pt x="3105" y="1680"/>
                        </a:lnTo>
                        <a:lnTo>
                          <a:pt x="3083" y="1691"/>
                        </a:lnTo>
                        <a:lnTo>
                          <a:pt x="3061" y="1702"/>
                        </a:lnTo>
                        <a:lnTo>
                          <a:pt x="3040" y="1715"/>
                        </a:lnTo>
                        <a:lnTo>
                          <a:pt x="3019" y="1728"/>
                        </a:lnTo>
                        <a:lnTo>
                          <a:pt x="2998" y="1741"/>
                        </a:lnTo>
                        <a:lnTo>
                          <a:pt x="2978" y="1755"/>
                        </a:lnTo>
                        <a:lnTo>
                          <a:pt x="2956" y="1771"/>
                        </a:lnTo>
                        <a:lnTo>
                          <a:pt x="2936" y="1786"/>
                        </a:lnTo>
                        <a:lnTo>
                          <a:pt x="2917" y="1801"/>
                        </a:lnTo>
                        <a:lnTo>
                          <a:pt x="2897" y="1817"/>
                        </a:lnTo>
                        <a:lnTo>
                          <a:pt x="2878" y="1834"/>
                        </a:lnTo>
                        <a:lnTo>
                          <a:pt x="2860" y="1852"/>
                        </a:lnTo>
                        <a:lnTo>
                          <a:pt x="2841" y="1869"/>
                        </a:lnTo>
                        <a:lnTo>
                          <a:pt x="1873" y="2834"/>
                        </a:lnTo>
                        <a:lnTo>
                          <a:pt x="1843" y="2868"/>
                        </a:lnTo>
                        <a:lnTo>
                          <a:pt x="1814" y="2901"/>
                        </a:lnTo>
                        <a:lnTo>
                          <a:pt x="1786" y="2935"/>
                        </a:lnTo>
                        <a:lnTo>
                          <a:pt x="1759" y="2970"/>
                        </a:lnTo>
                        <a:lnTo>
                          <a:pt x="1735" y="3006"/>
                        </a:lnTo>
                        <a:lnTo>
                          <a:pt x="1713" y="3043"/>
                        </a:lnTo>
                        <a:lnTo>
                          <a:pt x="1692" y="3081"/>
                        </a:lnTo>
                        <a:lnTo>
                          <a:pt x="1673" y="3119"/>
                        </a:lnTo>
                        <a:lnTo>
                          <a:pt x="1656" y="3159"/>
                        </a:lnTo>
                        <a:lnTo>
                          <a:pt x="1641" y="3198"/>
                        </a:lnTo>
                        <a:lnTo>
                          <a:pt x="1627" y="3239"/>
                        </a:lnTo>
                        <a:lnTo>
                          <a:pt x="1615" y="3279"/>
                        </a:lnTo>
                        <a:lnTo>
                          <a:pt x="1604" y="3320"/>
                        </a:lnTo>
                        <a:lnTo>
                          <a:pt x="1595" y="3361"/>
                        </a:lnTo>
                        <a:lnTo>
                          <a:pt x="1588" y="3404"/>
                        </a:lnTo>
                        <a:lnTo>
                          <a:pt x="1583" y="3446"/>
                        </a:lnTo>
                        <a:lnTo>
                          <a:pt x="1580" y="3488"/>
                        </a:lnTo>
                        <a:lnTo>
                          <a:pt x="1579" y="3530"/>
                        </a:lnTo>
                        <a:lnTo>
                          <a:pt x="1579" y="3572"/>
                        </a:lnTo>
                        <a:lnTo>
                          <a:pt x="1581" y="3614"/>
                        </a:lnTo>
                        <a:lnTo>
                          <a:pt x="1585" y="3656"/>
                        </a:lnTo>
                        <a:lnTo>
                          <a:pt x="1590" y="3699"/>
                        </a:lnTo>
                        <a:lnTo>
                          <a:pt x="1598" y="3741"/>
                        </a:lnTo>
                        <a:lnTo>
                          <a:pt x="1607" y="3783"/>
                        </a:lnTo>
                        <a:lnTo>
                          <a:pt x="1619" y="3824"/>
                        </a:lnTo>
                        <a:lnTo>
                          <a:pt x="1632" y="3865"/>
                        </a:lnTo>
                        <a:lnTo>
                          <a:pt x="1646" y="3906"/>
                        </a:lnTo>
                        <a:lnTo>
                          <a:pt x="1663" y="3947"/>
                        </a:lnTo>
                        <a:lnTo>
                          <a:pt x="1681" y="3986"/>
                        </a:lnTo>
                        <a:lnTo>
                          <a:pt x="1702" y="4025"/>
                        </a:lnTo>
                        <a:lnTo>
                          <a:pt x="1724" y="4063"/>
                        </a:lnTo>
                        <a:lnTo>
                          <a:pt x="1747" y="4101"/>
                        </a:lnTo>
                        <a:lnTo>
                          <a:pt x="2620" y="5408"/>
                        </a:lnTo>
                        <a:lnTo>
                          <a:pt x="2583" y="5486"/>
                        </a:lnTo>
                        <a:lnTo>
                          <a:pt x="2546" y="5565"/>
                        </a:lnTo>
                        <a:lnTo>
                          <a:pt x="2511" y="5646"/>
                        </a:lnTo>
                        <a:lnTo>
                          <a:pt x="2477" y="5726"/>
                        </a:lnTo>
                        <a:lnTo>
                          <a:pt x="2443" y="5807"/>
                        </a:lnTo>
                        <a:lnTo>
                          <a:pt x="2411" y="5890"/>
                        </a:lnTo>
                        <a:lnTo>
                          <a:pt x="2380" y="5972"/>
                        </a:lnTo>
                        <a:lnTo>
                          <a:pt x="2351" y="6055"/>
                        </a:lnTo>
                        <a:lnTo>
                          <a:pt x="809" y="6362"/>
                        </a:lnTo>
                        <a:lnTo>
                          <a:pt x="766" y="6372"/>
                        </a:lnTo>
                        <a:lnTo>
                          <a:pt x="722" y="6383"/>
                        </a:lnTo>
                        <a:lnTo>
                          <a:pt x="681" y="6398"/>
                        </a:lnTo>
                        <a:lnTo>
                          <a:pt x="640" y="6413"/>
                        </a:lnTo>
                        <a:lnTo>
                          <a:pt x="600" y="6429"/>
                        </a:lnTo>
                        <a:lnTo>
                          <a:pt x="559" y="6448"/>
                        </a:lnTo>
                        <a:lnTo>
                          <a:pt x="521" y="6467"/>
                        </a:lnTo>
                        <a:lnTo>
                          <a:pt x="484" y="6489"/>
                        </a:lnTo>
                        <a:lnTo>
                          <a:pt x="448" y="6512"/>
                        </a:lnTo>
                        <a:lnTo>
                          <a:pt x="412" y="6536"/>
                        </a:lnTo>
                        <a:lnTo>
                          <a:pt x="379" y="6562"/>
                        </a:lnTo>
                        <a:lnTo>
                          <a:pt x="346" y="6589"/>
                        </a:lnTo>
                        <a:lnTo>
                          <a:pt x="315" y="6617"/>
                        </a:lnTo>
                        <a:lnTo>
                          <a:pt x="285" y="6647"/>
                        </a:lnTo>
                        <a:lnTo>
                          <a:pt x="256" y="6679"/>
                        </a:lnTo>
                        <a:lnTo>
                          <a:pt x="228" y="6711"/>
                        </a:lnTo>
                        <a:lnTo>
                          <a:pt x="202" y="6744"/>
                        </a:lnTo>
                        <a:lnTo>
                          <a:pt x="177" y="6778"/>
                        </a:lnTo>
                        <a:lnTo>
                          <a:pt x="154" y="6813"/>
                        </a:lnTo>
                        <a:lnTo>
                          <a:pt x="132" y="6850"/>
                        </a:lnTo>
                        <a:lnTo>
                          <a:pt x="112" y="6887"/>
                        </a:lnTo>
                        <a:lnTo>
                          <a:pt x="93" y="6925"/>
                        </a:lnTo>
                        <a:lnTo>
                          <a:pt x="75" y="6965"/>
                        </a:lnTo>
                        <a:lnTo>
                          <a:pt x="60" y="7005"/>
                        </a:lnTo>
                        <a:lnTo>
                          <a:pt x="46" y="7045"/>
                        </a:lnTo>
                        <a:lnTo>
                          <a:pt x="34" y="7086"/>
                        </a:lnTo>
                        <a:lnTo>
                          <a:pt x="24" y="7128"/>
                        </a:lnTo>
                        <a:lnTo>
                          <a:pt x="15" y="7171"/>
                        </a:lnTo>
                        <a:lnTo>
                          <a:pt x="9" y="7215"/>
                        </a:lnTo>
                        <a:lnTo>
                          <a:pt x="4" y="7258"/>
                        </a:lnTo>
                        <a:lnTo>
                          <a:pt x="1" y="7302"/>
                        </a:lnTo>
                        <a:lnTo>
                          <a:pt x="0" y="7347"/>
                        </a:lnTo>
                        <a:lnTo>
                          <a:pt x="0" y="8712"/>
                        </a:lnTo>
                        <a:lnTo>
                          <a:pt x="1" y="8757"/>
                        </a:lnTo>
                        <a:lnTo>
                          <a:pt x="4" y="8801"/>
                        </a:lnTo>
                        <a:lnTo>
                          <a:pt x="9" y="8844"/>
                        </a:lnTo>
                        <a:lnTo>
                          <a:pt x="15" y="8888"/>
                        </a:lnTo>
                        <a:lnTo>
                          <a:pt x="24" y="8931"/>
                        </a:lnTo>
                        <a:lnTo>
                          <a:pt x="34" y="8972"/>
                        </a:lnTo>
                        <a:lnTo>
                          <a:pt x="46" y="9014"/>
                        </a:lnTo>
                        <a:lnTo>
                          <a:pt x="60" y="9054"/>
                        </a:lnTo>
                        <a:lnTo>
                          <a:pt x="75" y="9094"/>
                        </a:lnTo>
                        <a:lnTo>
                          <a:pt x="93" y="9134"/>
                        </a:lnTo>
                        <a:lnTo>
                          <a:pt x="112" y="9172"/>
                        </a:lnTo>
                        <a:lnTo>
                          <a:pt x="132" y="9209"/>
                        </a:lnTo>
                        <a:lnTo>
                          <a:pt x="154" y="9245"/>
                        </a:lnTo>
                        <a:lnTo>
                          <a:pt x="177" y="9280"/>
                        </a:lnTo>
                        <a:lnTo>
                          <a:pt x="202" y="9315"/>
                        </a:lnTo>
                        <a:lnTo>
                          <a:pt x="228" y="9348"/>
                        </a:lnTo>
                        <a:lnTo>
                          <a:pt x="256" y="9380"/>
                        </a:lnTo>
                        <a:lnTo>
                          <a:pt x="285" y="9412"/>
                        </a:lnTo>
                        <a:lnTo>
                          <a:pt x="315" y="9441"/>
                        </a:lnTo>
                        <a:lnTo>
                          <a:pt x="346" y="9470"/>
                        </a:lnTo>
                        <a:lnTo>
                          <a:pt x="379" y="9497"/>
                        </a:lnTo>
                        <a:lnTo>
                          <a:pt x="412" y="9523"/>
                        </a:lnTo>
                        <a:lnTo>
                          <a:pt x="448" y="9547"/>
                        </a:lnTo>
                        <a:lnTo>
                          <a:pt x="484" y="9570"/>
                        </a:lnTo>
                        <a:lnTo>
                          <a:pt x="521" y="9591"/>
                        </a:lnTo>
                        <a:lnTo>
                          <a:pt x="559" y="9611"/>
                        </a:lnTo>
                        <a:lnTo>
                          <a:pt x="600" y="9629"/>
                        </a:lnTo>
                        <a:lnTo>
                          <a:pt x="640" y="9646"/>
                        </a:lnTo>
                        <a:lnTo>
                          <a:pt x="681" y="9661"/>
                        </a:lnTo>
                        <a:lnTo>
                          <a:pt x="722" y="9675"/>
                        </a:lnTo>
                        <a:lnTo>
                          <a:pt x="766" y="9687"/>
                        </a:lnTo>
                        <a:lnTo>
                          <a:pt x="809" y="9697"/>
                        </a:lnTo>
                        <a:lnTo>
                          <a:pt x="2351" y="10004"/>
                        </a:lnTo>
                        <a:lnTo>
                          <a:pt x="2380" y="10087"/>
                        </a:lnTo>
                        <a:lnTo>
                          <a:pt x="2411" y="10169"/>
                        </a:lnTo>
                        <a:lnTo>
                          <a:pt x="2443" y="10252"/>
                        </a:lnTo>
                        <a:lnTo>
                          <a:pt x="2477" y="10333"/>
                        </a:lnTo>
                        <a:lnTo>
                          <a:pt x="2511" y="10413"/>
                        </a:lnTo>
                        <a:lnTo>
                          <a:pt x="2546" y="10494"/>
                        </a:lnTo>
                        <a:lnTo>
                          <a:pt x="2583" y="10573"/>
                        </a:lnTo>
                        <a:lnTo>
                          <a:pt x="2620" y="10651"/>
                        </a:lnTo>
                        <a:lnTo>
                          <a:pt x="1747" y="11957"/>
                        </a:lnTo>
                        <a:lnTo>
                          <a:pt x="1724" y="11995"/>
                        </a:lnTo>
                        <a:lnTo>
                          <a:pt x="1702" y="12033"/>
                        </a:lnTo>
                        <a:lnTo>
                          <a:pt x="1681" y="12072"/>
                        </a:lnTo>
                        <a:lnTo>
                          <a:pt x="1663" y="12111"/>
                        </a:lnTo>
                        <a:lnTo>
                          <a:pt x="1646" y="12153"/>
                        </a:lnTo>
                        <a:lnTo>
                          <a:pt x="1632" y="12193"/>
                        </a:lnTo>
                        <a:lnTo>
                          <a:pt x="1619" y="12234"/>
                        </a:lnTo>
                        <a:lnTo>
                          <a:pt x="1607" y="12275"/>
                        </a:lnTo>
                        <a:lnTo>
                          <a:pt x="1598" y="12317"/>
                        </a:lnTo>
                        <a:lnTo>
                          <a:pt x="1590" y="12359"/>
                        </a:lnTo>
                        <a:lnTo>
                          <a:pt x="1585" y="12402"/>
                        </a:lnTo>
                        <a:lnTo>
                          <a:pt x="1581" y="12444"/>
                        </a:lnTo>
                        <a:lnTo>
                          <a:pt x="1579" y="12486"/>
                        </a:lnTo>
                        <a:lnTo>
                          <a:pt x="1579" y="12528"/>
                        </a:lnTo>
                        <a:lnTo>
                          <a:pt x="1580" y="12571"/>
                        </a:lnTo>
                        <a:lnTo>
                          <a:pt x="1583" y="12613"/>
                        </a:lnTo>
                        <a:lnTo>
                          <a:pt x="1588" y="12654"/>
                        </a:lnTo>
                        <a:lnTo>
                          <a:pt x="1595" y="12697"/>
                        </a:lnTo>
                        <a:lnTo>
                          <a:pt x="1604" y="12738"/>
                        </a:lnTo>
                        <a:lnTo>
                          <a:pt x="1615" y="12779"/>
                        </a:lnTo>
                        <a:lnTo>
                          <a:pt x="1627" y="12820"/>
                        </a:lnTo>
                        <a:lnTo>
                          <a:pt x="1641" y="12860"/>
                        </a:lnTo>
                        <a:lnTo>
                          <a:pt x="1656" y="12900"/>
                        </a:lnTo>
                        <a:lnTo>
                          <a:pt x="1673" y="12940"/>
                        </a:lnTo>
                        <a:lnTo>
                          <a:pt x="1692" y="12978"/>
                        </a:lnTo>
                        <a:lnTo>
                          <a:pt x="1713" y="13016"/>
                        </a:lnTo>
                        <a:lnTo>
                          <a:pt x="1735" y="13052"/>
                        </a:lnTo>
                        <a:lnTo>
                          <a:pt x="1759" y="13088"/>
                        </a:lnTo>
                        <a:lnTo>
                          <a:pt x="1786" y="13124"/>
                        </a:lnTo>
                        <a:lnTo>
                          <a:pt x="1814" y="13158"/>
                        </a:lnTo>
                        <a:lnTo>
                          <a:pt x="1843" y="13191"/>
                        </a:lnTo>
                        <a:lnTo>
                          <a:pt x="1873" y="13224"/>
                        </a:lnTo>
                        <a:lnTo>
                          <a:pt x="2841" y="14189"/>
                        </a:lnTo>
                        <a:lnTo>
                          <a:pt x="2860" y="14207"/>
                        </a:lnTo>
                        <a:lnTo>
                          <a:pt x="2878" y="14224"/>
                        </a:lnTo>
                        <a:lnTo>
                          <a:pt x="2897" y="14241"/>
                        </a:lnTo>
                        <a:lnTo>
                          <a:pt x="2917" y="14257"/>
                        </a:lnTo>
                        <a:lnTo>
                          <a:pt x="2936" y="14273"/>
                        </a:lnTo>
                        <a:lnTo>
                          <a:pt x="2956" y="14288"/>
                        </a:lnTo>
                        <a:lnTo>
                          <a:pt x="2978" y="14303"/>
                        </a:lnTo>
                        <a:lnTo>
                          <a:pt x="2998" y="14317"/>
                        </a:lnTo>
                        <a:lnTo>
                          <a:pt x="3019" y="14331"/>
                        </a:lnTo>
                        <a:lnTo>
                          <a:pt x="3040" y="14344"/>
                        </a:lnTo>
                        <a:lnTo>
                          <a:pt x="3061" y="14356"/>
                        </a:lnTo>
                        <a:lnTo>
                          <a:pt x="3083" y="14368"/>
                        </a:lnTo>
                        <a:lnTo>
                          <a:pt x="3105" y="14379"/>
                        </a:lnTo>
                        <a:lnTo>
                          <a:pt x="3127" y="14389"/>
                        </a:lnTo>
                        <a:lnTo>
                          <a:pt x="3150" y="14399"/>
                        </a:lnTo>
                        <a:lnTo>
                          <a:pt x="3173" y="14409"/>
                        </a:lnTo>
                        <a:lnTo>
                          <a:pt x="3195" y="14418"/>
                        </a:lnTo>
                        <a:lnTo>
                          <a:pt x="3218" y="14426"/>
                        </a:lnTo>
                        <a:lnTo>
                          <a:pt x="3241" y="14434"/>
                        </a:lnTo>
                        <a:lnTo>
                          <a:pt x="3264" y="14441"/>
                        </a:lnTo>
                        <a:lnTo>
                          <a:pt x="3288" y="14448"/>
                        </a:lnTo>
                        <a:lnTo>
                          <a:pt x="3312" y="14454"/>
                        </a:lnTo>
                        <a:lnTo>
                          <a:pt x="3336" y="14459"/>
                        </a:lnTo>
                        <a:lnTo>
                          <a:pt x="3359" y="14464"/>
                        </a:lnTo>
                        <a:lnTo>
                          <a:pt x="3383" y="14469"/>
                        </a:lnTo>
                        <a:lnTo>
                          <a:pt x="3407" y="14473"/>
                        </a:lnTo>
                        <a:lnTo>
                          <a:pt x="3431" y="14476"/>
                        </a:lnTo>
                        <a:lnTo>
                          <a:pt x="3455" y="14478"/>
                        </a:lnTo>
                        <a:lnTo>
                          <a:pt x="3480" y="14480"/>
                        </a:lnTo>
                        <a:lnTo>
                          <a:pt x="3504" y="14482"/>
                        </a:lnTo>
                        <a:lnTo>
                          <a:pt x="3529" y="14483"/>
                        </a:lnTo>
                        <a:lnTo>
                          <a:pt x="3553" y="14483"/>
                        </a:lnTo>
                        <a:lnTo>
                          <a:pt x="3589" y="14482"/>
                        </a:lnTo>
                        <a:lnTo>
                          <a:pt x="3625" y="14480"/>
                        </a:lnTo>
                        <a:lnTo>
                          <a:pt x="3662" y="14477"/>
                        </a:lnTo>
                        <a:lnTo>
                          <a:pt x="3698" y="14473"/>
                        </a:lnTo>
                        <a:lnTo>
                          <a:pt x="3733" y="14467"/>
                        </a:lnTo>
                        <a:lnTo>
                          <a:pt x="3769" y="14460"/>
                        </a:lnTo>
                        <a:lnTo>
                          <a:pt x="3804" y="14451"/>
                        </a:lnTo>
                        <a:lnTo>
                          <a:pt x="3840" y="14441"/>
                        </a:lnTo>
                        <a:lnTo>
                          <a:pt x="3875" y="14430"/>
                        </a:lnTo>
                        <a:lnTo>
                          <a:pt x="3910" y="14418"/>
                        </a:lnTo>
                        <a:lnTo>
                          <a:pt x="3944" y="14404"/>
                        </a:lnTo>
                        <a:lnTo>
                          <a:pt x="3978" y="14389"/>
                        </a:lnTo>
                        <a:lnTo>
                          <a:pt x="4013" y="14372"/>
                        </a:lnTo>
                        <a:lnTo>
                          <a:pt x="4046" y="14355"/>
                        </a:lnTo>
                        <a:lnTo>
                          <a:pt x="4078" y="14336"/>
                        </a:lnTo>
                        <a:lnTo>
                          <a:pt x="4110" y="14315"/>
                        </a:lnTo>
                        <a:lnTo>
                          <a:pt x="5420" y="13443"/>
                        </a:lnTo>
                        <a:lnTo>
                          <a:pt x="5499" y="13482"/>
                        </a:lnTo>
                        <a:lnTo>
                          <a:pt x="5578" y="13518"/>
                        </a:lnTo>
                        <a:lnTo>
                          <a:pt x="5658" y="13553"/>
                        </a:lnTo>
                        <a:lnTo>
                          <a:pt x="5739" y="13587"/>
                        </a:lnTo>
                        <a:lnTo>
                          <a:pt x="5820" y="13620"/>
                        </a:lnTo>
                        <a:lnTo>
                          <a:pt x="5903" y="13652"/>
                        </a:lnTo>
                        <a:lnTo>
                          <a:pt x="5985" y="13683"/>
                        </a:lnTo>
                        <a:lnTo>
                          <a:pt x="6069" y="13713"/>
                        </a:lnTo>
                        <a:lnTo>
                          <a:pt x="6377" y="15251"/>
                        </a:lnTo>
                        <a:lnTo>
                          <a:pt x="6387" y="15295"/>
                        </a:lnTo>
                        <a:lnTo>
                          <a:pt x="6398" y="15337"/>
                        </a:lnTo>
                        <a:lnTo>
                          <a:pt x="6412" y="15380"/>
                        </a:lnTo>
                        <a:lnTo>
                          <a:pt x="6427" y="15421"/>
                        </a:lnTo>
                        <a:lnTo>
                          <a:pt x="6444" y="15461"/>
                        </a:lnTo>
                        <a:lnTo>
                          <a:pt x="6462" y="15500"/>
                        </a:lnTo>
                        <a:lnTo>
                          <a:pt x="6482" y="15538"/>
                        </a:lnTo>
                        <a:lnTo>
                          <a:pt x="6503" y="15575"/>
                        </a:lnTo>
                        <a:lnTo>
                          <a:pt x="6527" y="15611"/>
                        </a:lnTo>
                        <a:lnTo>
                          <a:pt x="6551" y="15646"/>
                        </a:lnTo>
                        <a:lnTo>
                          <a:pt x="6577" y="15681"/>
                        </a:lnTo>
                        <a:lnTo>
                          <a:pt x="6604" y="15713"/>
                        </a:lnTo>
                        <a:lnTo>
                          <a:pt x="6633" y="15744"/>
                        </a:lnTo>
                        <a:lnTo>
                          <a:pt x="6662" y="15774"/>
                        </a:lnTo>
                        <a:lnTo>
                          <a:pt x="6694" y="15803"/>
                        </a:lnTo>
                        <a:lnTo>
                          <a:pt x="6726" y="15831"/>
                        </a:lnTo>
                        <a:lnTo>
                          <a:pt x="6759" y="15857"/>
                        </a:lnTo>
                        <a:lnTo>
                          <a:pt x="6793" y="15881"/>
                        </a:lnTo>
                        <a:lnTo>
                          <a:pt x="6829" y="15904"/>
                        </a:lnTo>
                        <a:lnTo>
                          <a:pt x="6866" y="15927"/>
                        </a:lnTo>
                        <a:lnTo>
                          <a:pt x="6903" y="15947"/>
                        </a:lnTo>
                        <a:lnTo>
                          <a:pt x="6941" y="15966"/>
                        </a:lnTo>
                        <a:lnTo>
                          <a:pt x="6980" y="15983"/>
                        </a:lnTo>
                        <a:lnTo>
                          <a:pt x="7020" y="15998"/>
                        </a:lnTo>
                        <a:lnTo>
                          <a:pt x="7061" y="16012"/>
                        </a:lnTo>
                        <a:lnTo>
                          <a:pt x="7102" y="16024"/>
                        </a:lnTo>
                        <a:lnTo>
                          <a:pt x="7144" y="16034"/>
                        </a:lnTo>
                        <a:lnTo>
                          <a:pt x="7187" y="16043"/>
                        </a:lnTo>
                        <a:lnTo>
                          <a:pt x="7231" y="16049"/>
                        </a:lnTo>
                        <a:lnTo>
                          <a:pt x="7274" y="16054"/>
                        </a:lnTo>
                        <a:lnTo>
                          <a:pt x="7318" y="16057"/>
                        </a:lnTo>
                        <a:lnTo>
                          <a:pt x="7363" y="16058"/>
                        </a:lnTo>
                        <a:lnTo>
                          <a:pt x="8732" y="16058"/>
                        </a:lnTo>
                        <a:lnTo>
                          <a:pt x="8777" y="16057"/>
                        </a:lnTo>
                        <a:lnTo>
                          <a:pt x="8821" y="16054"/>
                        </a:lnTo>
                        <a:lnTo>
                          <a:pt x="8864" y="16049"/>
                        </a:lnTo>
                        <a:lnTo>
                          <a:pt x="8908" y="16043"/>
                        </a:lnTo>
                        <a:lnTo>
                          <a:pt x="8951" y="16034"/>
                        </a:lnTo>
                        <a:lnTo>
                          <a:pt x="8993" y="16024"/>
                        </a:lnTo>
                        <a:lnTo>
                          <a:pt x="9034" y="16012"/>
                        </a:lnTo>
                        <a:lnTo>
                          <a:pt x="9075" y="15998"/>
                        </a:lnTo>
                        <a:lnTo>
                          <a:pt x="9115" y="15983"/>
                        </a:lnTo>
                        <a:lnTo>
                          <a:pt x="9154" y="15966"/>
                        </a:lnTo>
                        <a:lnTo>
                          <a:pt x="9192" y="15947"/>
                        </a:lnTo>
                        <a:lnTo>
                          <a:pt x="9229" y="15927"/>
                        </a:lnTo>
                        <a:lnTo>
                          <a:pt x="9267" y="15904"/>
                        </a:lnTo>
                        <a:lnTo>
                          <a:pt x="9302" y="15881"/>
                        </a:lnTo>
                        <a:lnTo>
                          <a:pt x="9336" y="15857"/>
                        </a:lnTo>
                        <a:lnTo>
                          <a:pt x="9369" y="15831"/>
                        </a:lnTo>
                        <a:lnTo>
                          <a:pt x="9401" y="15803"/>
                        </a:lnTo>
                        <a:lnTo>
                          <a:pt x="9433" y="15774"/>
                        </a:lnTo>
                        <a:lnTo>
                          <a:pt x="9463" y="15744"/>
                        </a:lnTo>
                        <a:lnTo>
                          <a:pt x="9491" y="15713"/>
                        </a:lnTo>
                        <a:lnTo>
                          <a:pt x="9518" y="15681"/>
                        </a:lnTo>
                        <a:lnTo>
                          <a:pt x="9544" y="15646"/>
                        </a:lnTo>
                        <a:lnTo>
                          <a:pt x="9568" y="15611"/>
                        </a:lnTo>
                        <a:lnTo>
                          <a:pt x="9592" y="15575"/>
                        </a:lnTo>
                        <a:lnTo>
                          <a:pt x="9614" y="15538"/>
                        </a:lnTo>
                        <a:lnTo>
                          <a:pt x="9633" y="15500"/>
                        </a:lnTo>
                        <a:lnTo>
                          <a:pt x="9652" y="15461"/>
                        </a:lnTo>
                        <a:lnTo>
                          <a:pt x="9668" y="15421"/>
                        </a:lnTo>
                        <a:lnTo>
                          <a:pt x="9683" y="15380"/>
                        </a:lnTo>
                        <a:lnTo>
                          <a:pt x="9697" y="15337"/>
                        </a:lnTo>
                        <a:lnTo>
                          <a:pt x="9708" y="15295"/>
                        </a:lnTo>
                        <a:lnTo>
                          <a:pt x="9718" y="15251"/>
                        </a:lnTo>
                        <a:lnTo>
                          <a:pt x="10027" y="13713"/>
                        </a:lnTo>
                        <a:lnTo>
                          <a:pt x="10111" y="13683"/>
                        </a:lnTo>
                        <a:lnTo>
                          <a:pt x="10193" y="13652"/>
                        </a:lnTo>
                        <a:lnTo>
                          <a:pt x="10276" y="13620"/>
                        </a:lnTo>
                        <a:lnTo>
                          <a:pt x="10357" y="13587"/>
                        </a:lnTo>
                        <a:lnTo>
                          <a:pt x="10438" y="13553"/>
                        </a:lnTo>
                        <a:lnTo>
                          <a:pt x="10517" y="13518"/>
                        </a:lnTo>
                        <a:lnTo>
                          <a:pt x="10597" y="13481"/>
                        </a:lnTo>
                        <a:lnTo>
                          <a:pt x="10676" y="13443"/>
                        </a:lnTo>
                        <a:lnTo>
                          <a:pt x="11986" y="14315"/>
                        </a:lnTo>
                        <a:lnTo>
                          <a:pt x="12018" y="14336"/>
                        </a:lnTo>
                        <a:lnTo>
                          <a:pt x="12050" y="14355"/>
                        </a:lnTo>
                        <a:lnTo>
                          <a:pt x="12083" y="14372"/>
                        </a:lnTo>
                        <a:lnTo>
                          <a:pt x="12117" y="14389"/>
                        </a:lnTo>
                        <a:lnTo>
                          <a:pt x="12151" y="14404"/>
                        </a:lnTo>
                        <a:lnTo>
                          <a:pt x="12185" y="14418"/>
                        </a:lnTo>
                        <a:lnTo>
                          <a:pt x="12220" y="14430"/>
                        </a:lnTo>
                        <a:lnTo>
                          <a:pt x="12255" y="14441"/>
                        </a:lnTo>
                        <a:lnTo>
                          <a:pt x="12291" y="14451"/>
                        </a:lnTo>
                        <a:lnTo>
                          <a:pt x="12326" y="14460"/>
                        </a:lnTo>
                        <a:lnTo>
                          <a:pt x="12362" y="14467"/>
                        </a:lnTo>
                        <a:lnTo>
                          <a:pt x="12398" y="14473"/>
                        </a:lnTo>
                        <a:lnTo>
                          <a:pt x="12433" y="14477"/>
                        </a:lnTo>
                        <a:lnTo>
                          <a:pt x="12470" y="14480"/>
                        </a:lnTo>
                        <a:lnTo>
                          <a:pt x="12506" y="14482"/>
                        </a:lnTo>
                        <a:lnTo>
                          <a:pt x="12542" y="14483"/>
                        </a:lnTo>
                        <a:lnTo>
                          <a:pt x="12566" y="14483"/>
                        </a:lnTo>
                        <a:lnTo>
                          <a:pt x="12591" y="14482"/>
                        </a:lnTo>
                        <a:lnTo>
                          <a:pt x="12615" y="14480"/>
                        </a:lnTo>
                        <a:lnTo>
                          <a:pt x="12640" y="14478"/>
                        </a:lnTo>
                        <a:lnTo>
                          <a:pt x="12664" y="14476"/>
                        </a:lnTo>
                        <a:lnTo>
                          <a:pt x="12688" y="14473"/>
                        </a:lnTo>
                        <a:lnTo>
                          <a:pt x="12712" y="14469"/>
                        </a:lnTo>
                        <a:lnTo>
                          <a:pt x="12736" y="14464"/>
                        </a:lnTo>
                        <a:lnTo>
                          <a:pt x="12759" y="14459"/>
                        </a:lnTo>
                        <a:lnTo>
                          <a:pt x="12783" y="14454"/>
                        </a:lnTo>
                        <a:lnTo>
                          <a:pt x="12808" y="14448"/>
                        </a:lnTo>
                        <a:lnTo>
                          <a:pt x="12831" y="14441"/>
                        </a:lnTo>
                        <a:lnTo>
                          <a:pt x="12854" y="14434"/>
                        </a:lnTo>
                        <a:lnTo>
                          <a:pt x="12877" y="14426"/>
                        </a:lnTo>
                        <a:lnTo>
                          <a:pt x="12900" y="14418"/>
                        </a:lnTo>
                        <a:lnTo>
                          <a:pt x="12923" y="14409"/>
                        </a:lnTo>
                        <a:lnTo>
                          <a:pt x="12945" y="14399"/>
                        </a:lnTo>
                        <a:lnTo>
                          <a:pt x="12968" y="14389"/>
                        </a:lnTo>
                        <a:lnTo>
                          <a:pt x="12990" y="14379"/>
                        </a:lnTo>
                        <a:lnTo>
                          <a:pt x="13012" y="14368"/>
                        </a:lnTo>
                        <a:lnTo>
                          <a:pt x="13034" y="14356"/>
                        </a:lnTo>
                        <a:lnTo>
                          <a:pt x="13055" y="14344"/>
                        </a:lnTo>
                        <a:lnTo>
                          <a:pt x="13076" y="14331"/>
                        </a:lnTo>
                        <a:lnTo>
                          <a:pt x="13097" y="14317"/>
                        </a:lnTo>
                        <a:lnTo>
                          <a:pt x="13118" y="14303"/>
                        </a:lnTo>
                        <a:lnTo>
                          <a:pt x="13139" y="14288"/>
                        </a:lnTo>
                        <a:lnTo>
                          <a:pt x="13159" y="14273"/>
                        </a:lnTo>
                        <a:lnTo>
                          <a:pt x="13179" y="14257"/>
                        </a:lnTo>
                        <a:lnTo>
                          <a:pt x="13198" y="14241"/>
                        </a:lnTo>
                        <a:lnTo>
                          <a:pt x="13217" y="14224"/>
                        </a:lnTo>
                        <a:lnTo>
                          <a:pt x="13236" y="14207"/>
                        </a:lnTo>
                        <a:lnTo>
                          <a:pt x="13254" y="14189"/>
                        </a:lnTo>
                        <a:lnTo>
                          <a:pt x="14222" y="13224"/>
                        </a:lnTo>
                        <a:lnTo>
                          <a:pt x="14253" y="13191"/>
                        </a:lnTo>
                        <a:lnTo>
                          <a:pt x="14282" y="13158"/>
                        </a:lnTo>
                        <a:lnTo>
                          <a:pt x="14309" y="13124"/>
                        </a:lnTo>
                        <a:lnTo>
                          <a:pt x="14336" y="13088"/>
                        </a:lnTo>
                        <a:lnTo>
                          <a:pt x="14360" y="13052"/>
                        </a:lnTo>
                        <a:lnTo>
                          <a:pt x="14382" y="13016"/>
                        </a:lnTo>
                        <a:lnTo>
                          <a:pt x="14403" y="12978"/>
                        </a:lnTo>
                        <a:lnTo>
                          <a:pt x="14422" y="12940"/>
                        </a:lnTo>
                        <a:lnTo>
                          <a:pt x="14439" y="12900"/>
                        </a:lnTo>
                        <a:lnTo>
                          <a:pt x="14455" y="12860"/>
                        </a:lnTo>
                        <a:lnTo>
                          <a:pt x="14468" y="12820"/>
                        </a:lnTo>
                        <a:lnTo>
                          <a:pt x="14480" y="12779"/>
                        </a:lnTo>
                        <a:lnTo>
                          <a:pt x="14492" y="12738"/>
                        </a:lnTo>
                        <a:lnTo>
                          <a:pt x="14500" y="12697"/>
                        </a:lnTo>
                        <a:lnTo>
                          <a:pt x="14507" y="12654"/>
                        </a:lnTo>
                        <a:lnTo>
                          <a:pt x="14512" y="12613"/>
                        </a:lnTo>
                        <a:lnTo>
                          <a:pt x="14515" y="12571"/>
                        </a:lnTo>
                        <a:lnTo>
                          <a:pt x="14517" y="12528"/>
                        </a:lnTo>
                        <a:lnTo>
                          <a:pt x="14517" y="12486"/>
                        </a:lnTo>
                        <a:lnTo>
                          <a:pt x="14515" y="12444"/>
                        </a:lnTo>
                        <a:lnTo>
                          <a:pt x="14511" y="12402"/>
                        </a:lnTo>
                        <a:lnTo>
                          <a:pt x="14505" y="12359"/>
                        </a:lnTo>
                        <a:lnTo>
                          <a:pt x="14498" y="12317"/>
                        </a:lnTo>
                        <a:lnTo>
                          <a:pt x="14489" y="12275"/>
                        </a:lnTo>
                        <a:lnTo>
                          <a:pt x="14476" y="12234"/>
                        </a:lnTo>
                        <a:lnTo>
                          <a:pt x="14464" y="12193"/>
                        </a:lnTo>
                        <a:lnTo>
                          <a:pt x="14449" y="12153"/>
                        </a:lnTo>
                        <a:lnTo>
                          <a:pt x="14433" y="12111"/>
                        </a:lnTo>
                        <a:lnTo>
                          <a:pt x="14414" y="12072"/>
                        </a:lnTo>
                        <a:lnTo>
                          <a:pt x="14394" y="12033"/>
                        </a:lnTo>
                        <a:lnTo>
                          <a:pt x="14372" y="11995"/>
                        </a:lnTo>
                        <a:lnTo>
                          <a:pt x="14348" y="11957"/>
                        </a:lnTo>
                        <a:lnTo>
                          <a:pt x="13475" y="10651"/>
                        </a:lnTo>
                        <a:lnTo>
                          <a:pt x="13512" y="10572"/>
                        </a:lnTo>
                        <a:lnTo>
                          <a:pt x="13549" y="10493"/>
                        </a:lnTo>
                        <a:lnTo>
                          <a:pt x="13584" y="10413"/>
                        </a:lnTo>
                        <a:lnTo>
                          <a:pt x="13618" y="10332"/>
                        </a:lnTo>
                        <a:lnTo>
                          <a:pt x="13652" y="10251"/>
                        </a:lnTo>
                        <a:lnTo>
                          <a:pt x="13684" y="10169"/>
                        </a:lnTo>
                        <a:lnTo>
                          <a:pt x="13715" y="10087"/>
                        </a:lnTo>
                        <a:lnTo>
                          <a:pt x="13745" y="10004"/>
                        </a:lnTo>
                        <a:lnTo>
                          <a:pt x="15286" y="9697"/>
                        </a:lnTo>
                        <a:lnTo>
                          <a:pt x="15329" y="9687"/>
                        </a:lnTo>
                        <a:lnTo>
                          <a:pt x="15373" y="9675"/>
                        </a:lnTo>
                        <a:lnTo>
                          <a:pt x="15414" y="9661"/>
                        </a:lnTo>
                        <a:lnTo>
                          <a:pt x="15455" y="9646"/>
                        </a:lnTo>
                        <a:lnTo>
                          <a:pt x="15495" y="9629"/>
                        </a:lnTo>
                        <a:lnTo>
                          <a:pt x="15536" y="9611"/>
                        </a:lnTo>
                        <a:lnTo>
                          <a:pt x="15574" y="9591"/>
                        </a:lnTo>
                        <a:lnTo>
                          <a:pt x="15611" y="9570"/>
                        </a:lnTo>
                        <a:lnTo>
                          <a:pt x="15647" y="9547"/>
                        </a:lnTo>
                        <a:lnTo>
                          <a:pt x="15683" y="9523"/>
                        </a:lnTo>
                        <a:lnTo>
                          <a:pt x="15716" y="9497"/>
                        </a:lnTo>
                        <a:lnTo>
                          <a:pt x="15749" y="9470"/>
                        </a:lnTo>
                        <a:lnTo>
                          <a:pt x="15780" y="9441"/>
                        </a:lnTo>
                        <a:lnTo>
                          <a:pt x="15810" y="9412"/>
                        </a:lnTo>
                        <a:lnTo>
                          <a:pt x="15839" y="9380"/>
                        </a:lnTo>
                        <a:lnTo>
                          <a:pt x="15867" y="9348"/>
                        </a:lnTo>
                        <a:lnTo>
                          <a:pt x="15893" y="9315"/>
                        </a:lnTo>
                        <a:lnTo>
                          <a:pt x="15918" y="9280"/>
                        </a:lnTo>
                        <a:lnTo>
                          <a:pt x="15941" y="9245"/>
                        </a:lnTo>
                        <a:lnTo>
                          <a:pt x="15963" y="9209"/>
                        </a:lnTo>
                        <a:lnTo>
                          <a:pt x="15983" y="9172"/>
                        </a:lnTo>
                        <a:lnTo>
                          <a:pt x="16002" y="9134"/>
                        </a:lnTo>
                        <a:lnTo>
                          <a:pt x="16020" y="9094"/>
                        </a:lnTo>
                        <a:lnTo>
                          <a:pt x="16035" y="9054"/>
                        </a:lnTo>
                        <a:lnTo>
                          <a:pt x="16049" y="9014"/>
                        </a:lnTo>
                        <a:lnTo>
                          <a:pt x="16061" y="8972"/>
                        </a:lnTo>
                        <a:lnTo>
                          <a:pt x="16071" y="8931"/>
                        </a:lnTo>
                        <a:lnTo>
                          <a:pt x="16080" y="8888"/>
                        </a:lnTo>
                        <a:lnTo>
                          <a:pt x="16086" y="8844"/>
                        </a:lnTo>
                        <a:lnTo>
                          <a:pt x="16091" y="8801"/>
                        </a:lnTo>
                        <a:lnTo>
                          <a:pt x="16094" y="8757"/>
                        </a:lnTo>
                        <a:lnTo>
                          <a:pt x="16095" y="8712"/>
                        </a:lnTo>
                        <a:lnTo>
                          <a:pt x="16095" y="7347"/>
                        </a:lnTo>
                        <a:lnTo>
                          <a:pt x="16094" y="7302"/>
                        </a:lnTo>
                        <a:lnTo>
                          <a:pt x="16091" y="7258"/>
                        </a:lnTo>
                        <a:lnTo>
                          <a:pt x="16086" y="7215"/>
                        </a:lnTo>
                        <a:lnTo>
                          <a:pt x="16080" y="7171"/>
                        </a:lnTo>
                        <a:lnTo>
                          <a:pt x="16071" y="7128"/>
                        </a:lnTo>
                        <a:lnTo>
                          <a:pt x="16061" y="7086"/>
                        </a:lnTo>
                        <a:lnTo>
                          <a:pt x="16049" y="7045"/>
                        </a:lnTo>
                        <a:lnTo>
                          <a:pt x="16035" y="7005"/>
                        </a:lnTo>
                        <a:lnTo>
                          <a:pt x="16020" y="6965"/>
                        </a:lnTo>
                        <a:lnTo>
                          <a:pt x="16002" y="6925"/>
                        </a:lnTo>
                        <a:lnTo>
                          <a:pt x="15983" y="6887"/>
                        </a:lnTo>
                        <a:lnTo>
                          <a:pt x="15963" y="6850"/>
                        </a:lnTo>
                        <a:lnTo>
                          <a:pt x="15941" y="6813"/>
                        </a:lnTo>
                        <a:lnTo>
                          <a:pt x="15918" y="6778"/>
                        </a:lnTo>
                        <a:lnTo>
                          <a:pt x="15893" y="6744"/>
                        </a:lnTo>
                        <a:lnTo>
                          <a:pt x="15867" y="6711"/>
                        </a:lnTo>
                        <a:lnTo>
                          <a:pt x="15839" y="6679"/>
                        </a:lnTo>
                        <a:lnTo>
                          <a:pt x="15810" y="6647"/>
                        </a:lnTo>
                        <a:lnTo>
                          <a:pt x="15780" y="6617"/>
                        </a:lnTo>
                        <a:lnTo>
                          <a:pt x="15749" y="6589"/>
                        </a:lnTo>
                        <a:lnTo>
                          <a:pt x="15716" y="6562"/>
                        </a:lnTo>
                        <a:lnTo>
                          <a:pt x="15683" y="6536"/>
                        </a:lnTo>
                        <a:lnTo>
                          <a:pt x="15647" y="6512"/>
                        </a:lnTo>
                        <a:lnTo>
                          <a:pt x="15611" y="6489"/>
                        </a:lnTo>
                        <a:lnTo>
                          <a:pt x="15574" y="6467"/>
                        </a:lnTo>
                        <a:lnTo>
                          <a:pt x="15536" y="6448"/>
                        </a:lnTo>
                        <a:lnTo>
                          <a:pt x="15495" y="6429"/>
                        </a:lnTo>
                        <a:lnTo>
                          <a:pt x="15455" y="6413"/>
                        </a:lnTo>
                        <a:lnTo>
                          <a:pt x="15414" y="6398"/>
                        </a:lnTo>
                        <a:lnTo>
                          <a:pt x="15373" y="6383"/>
                        </a:lnTo>
                        <a:lnTo>
                          <a:pt x="15329" y="6372"/>
                        </a:lnTo>
                        <a:lnTo>
                          <a:pt x="15286" y="6362"/>
                        </a:lnTo>
                        <a:close/>
                      </a:path>
                    </a:pathLst>
                  </a:custGeom>
                  <a:solidFill>
                    <a:srgbClr val="1F74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02" tIns="45601" rIns="91202" bIns="45601" numCol="1" anchor="t" anchorCtr="0" compatLnSpc="1"/>
                  <a:lstStyle/>
                  <a:p>
                    <a:endParaRPr lang="id-ID" sz="1795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" name="Freeform 75"/>
                  <p:cNvSpPr>
                    <a:spLocks noEditPoint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3663" y="4436"/>
                    <a:ext cx="329" cy="328"/>
                  </a:xfrm>
                  <a:custGeom>
                    <a:avLst/>
                    <a:gdLst>
                      <a:gd name="T0" fmla="*/ 2899 w 7040"/>
                      <a:gd name="T1" fmla="*/ 6524 h 7025"/>
                      <a:gd name="T2" fmla="*/ 2185 w 7040"/>
                      <a:gd name="T3" fmla="*/ 6283 h 7025"/>
                      <a:gd name="T4" fmla="*/ 1560 w 7040"/>
                      <a:gd name="T5" fmla="*/ 5884 h 7025"/>
                      <a:gd name="T6" fmla="*/ 1051 w 7040"/>
                      <a:gd name="T7" fmla="*/ 5351 h 7025"/>
                      <a:gd name="T8" fmla="*/ 682 w 7040"/>
                      <a:gd name="T9" fmla="*/ 4709 h 7025"/>
                      <a:gd name="T10" fmla="*/ 475 w 7040"/>
                      <a:gd name="T11" fmla="*/ 3980 h 7025"/>
                      <a:gd name="T12" fmla="*/ 455 w 7040"/>
                      <a:gd name="T13" fmla="*/ 3198 h 7025"/>
                      <a:gd name="T14" fmla="*/ 626 w 7040"/>
                      <a:gd name="T15" fmla="*/ 2456 h 7025"/>
                      <a:gd name="T16" fmla="*/ 965 w 7040"/>
                      <a:gd name="T17" fmla="*/ 1794 h 7025"/>
                      <a:gd name="T18" fmla="*/ 1448 w 7040"/>
                      <a:gd name="T19" fmla="*/ 1237 h 7025"/>
                      <a:gd name="T20" fmla="*/ 2052 w 7040"/>
                      <a:gd name="T21" fmla="*/ 810 h 7025"/>
                      <a:gd name="T22" fmla="*/ 2750 w 7040"/>
                      <a:gd name="T23" fmla="*/ 536 h 7025"/>
                      <a:gd name="T24" fmla="*/ 3520 w 7040"/>
                      <a:gd name="T25" fmla="*/ 439 h 7025"/>
                      <a:gd name="T26" fmla="*/ 4289 w 7040"/>
                      <a:gd name="T27" fmla="*/ 536 h 7025"/>
                      <a:gd name="T28" fmla="*/ 4988 w 7040"/>
                      <a:gd name="T29" fmla="*/ 810 h 7025"/>
                      <a:gd name="T30" fmla="*/ 5591 w 7040"/>
                      <a:gd name="T31" fmla="*/ 1237 h 7025"/>
                      <a:gd name="T32" fmla="*/ 6075 w 7040"/>
                      <a:gd name="T33" fmla="*/ 1794 h 7025"/>
                      <a:gd name="T34" fmla="*/ 6414 w 7040"/>
                      <a:gd name="T35" fmla="*/ 2456 h 7025"/>
                      <a:gd name="T36" fmla="*/ 6585 w 7040"/>
                      <a:gd name="T37" fmla="*/ 3198 h 7025"/>
                      <a:gd name="T38" fmla="*/ 6565 w 7040"/>
                      <a:gd name="T39" fmla="*/ 3980 h 7025"/>
                      <a:gd name="T40" fmla="*/ 6358 w 7040"/>
                      <a:gd name="T41" fmla="*/ 4709 h 7025"/>
                      <a:gd name="T42" fmla="*/ 5988 w 7040"/>
                      <a:gd name="T43" fmla="*/ 5351 h 7025"/>
                      <a:gd name="T44" fmla="*/ 5479 w 7040"/>
                      <a:gd name="T45" fmla="*/ 5884 h 7025"/>
                      <a:gd name="T46" fmla="*/ 4855 w 7040"/>
                      <a:gd name="T47" fmla="*/ 6283 h 7025"/>
                      <a:gd name="T48" fmla="*/ 4140 w 7040"/>
                      <a:gd name="T49" fmla="*/ 6524 h 7025"/>
                      <a:gd name="T50" fmla="*/ 3520 w 7040"/>
                      <a:gd name="T51" fmla="*/ 0 h 7025"/>
                      <a:gd name="T52" fmla="*/ 2640 w 7040"/>
                      <a:gd name="T53" fmla="*/ 110 h 7025"/>
                      <a:gd name="T54" fmla="*/ 1842 w 7040"/>
                      <a:gd name="T55" fmla="*/ 424 h 7025"/>
                      <a:gd name="T56" fmla="*/ 1153 w 7040"/>
                      <a:gd name="T57" fmla="*/ 912 h 7025"/>
                      <a:gd name="T58" fmla="*/ 600 w 7040"/>
                      <a:gd name="T59" fmla="*/ 1548 h 7025"/>
                      <a:gd name="T60" fmla="*/ 213 w 7040"/>
                      <a:gd name="T61" fmla="*/ 2305 h 7025"/>
                      <a:gd name="T62" fmla="*/ 18 w 7040"/>
                      <a:gd name="T63" fmla="*/ 3153 h 7025"/>
                      <a:gd name="T64" fmla="*/ 40 w 7040"/>
                      <a:gd name="T65" fmla="*/ 4047 h 7025"/>
                      <a:gd name="T66" fmla="*/ 276 w 7040"/>
                      <a:gd name="T67" fmla="*/ 4880 h 7025"/>
                      <a:gd name="T68" fmla="*/ 699 w 7040"/>
                      <a:gd name="T69" fmla="*/ 5614 h 7025"/>
                      <a:gd name="T70" fmla="*/ 1280 w 7040"/>
                      <a:gd name="T71" fmla="*/ 6222 h 7025"/>
                      <a:gd name="T72" fmla="*/ 1993 w 7040"/>
                      <a:gd name="T73" fmla="*/ 6678 h 7025"/>
                      <a:gd name="T74" fmla="*/ 2810 w 7040"/>
                      <a:gd name="T75" fmla="*/ 6953 h 7025"/>
                      <a:gd name="T76" fmla="*/ 3702 w 7040"/>
                      <a:gd name="T77" fmla="*/ 7020 h 7025"/>
                      <a:gd name="T78" fmla="*/ 4567 w 7040"/>
                      <a:gd name="T79" fmla="*/ 6867 h 7025"/>
                      <a:gd name="T80" fmla="*/ 5345 w 7040"/>
                      <a:gd name="T81" fmla="*/ 6517 h 7025"/>
                      <a:gd name="T82" fmla="*/ 6009 w 7040"/>
                      <a:gd name="T83" fmla="*/ 5996 h 7025"/>
                      <a:gd name="T84" fmla="*/ 6531 w 7040"/>
                      <a:gd name="T85" fmla="*/ 5333 h 7025"/>
                      <a:gd name="T86" fmla="*/ 6882 w 7040"/>
                      <a:gd name="T87" fmla="*/ 4556 h 7025"/>
                      <a:gd name="T88" fmla="*/ 7036 w 7040"/>
                      <a:gd name="T89" fmla="*/ 3693 h 7025"/>
                      <a:gd name="T90" fmla="*/ 6969 w 7040"/>
                      <a:gd name="T91" fmla="*/ 2805 h 7025"/>
                      <a:gd name="T92" fmla="*/ 6693 w 7040"/>
                      <a:gd name="T93" fmla="*/ 1990 h 7025"/>
                      <a:gd name="T94" fmla="*/ 6237 w 7040"/>
                      <a:gd name="T95" fmla="*/ 1278 h 7025"/>
                      <a:gd name="T96" fmla="*/ 5626 w 7040"/>
                      <a:gd name="T97" fmla="*/ 697 h 7025"/>
                      <a:gd name="T98" fmla="*/ 4891 w 7040"/>
                      <a:gd name="T99" fmla="*/ 276 h 7025"/>
                      <a:gd name="T100" fmla="*/ 4056 w 7040"/>
                      <a:gd name="T101" fmla="*/ 40 h 7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040" h="7025">
                        <a:moveTo>
                          <a:pt x="3520" y="6586"/>
                        </a:moveTo>
                        <a:lnTo>
                          <a:pt x="3362" y="6582"/>
                        </a:lnTo>
                        <a:lnTo>
                          <a:pt x="3205" y="6570"/>
                        </a:lnTo>
                        <a:lnTo>
                          <a:pt x="3051" y="6551"/>
                        </a:lnTo>
                        <a:lnTo>
                          <a:pt x="2899" y="6524"/>
                        </a:lnTo>
                        <a:lnTo>
                          <a:pt x="2750" y="6489"/>
                        </a:lnTo>
                        <a:lnTo>
                          <a:pt x="2604" y="6447"/>
                        </a:lnTo>
                        <a:lnTo>
                          <a:pt x="2460" y="6399"/>
                        </a:lnTo>
                        <a:lnTo>
                          <a:pt x="2320" y="6344"/>
                        </a:lnTo>
                        <a:lnTo>
                          <a:pt x="2185" y="6283"/>
                        </a:lnTo>
                        <a:lnTo>
                          <a:pt x="2052" y="6214"/>
                        </a:lnTo>
                        <a:lnTo>
                          <a:pt x="1922" y="6141"/>
                        </a:lnTo>
                        <a:lnTo>
                          <a:pt x="1797" y="6061"/>
                        </a:lnTo>
                        <a:lnTo>
                          <a:pt x="1677" y="5976"/>
                        </a:lnTo>
                        <a:lnTo>
                          <a:pt x="1560" y="5884"/>
                        </a:lnTo>
                        <a:lnTo>
                          <a:pt x="1448" y="5788"/>
                        </a:lnTo>
                        <a:lnTo>
                          <a:pt x="1342" y="5685"/>
                        </a:lnTo>
                        <a:lnTo>
                          <a:pt x="1240" y="5579"/>
                        </a:lnTo>
                        <a:lnTo>
                          <a:pt x="1142" y="5468"/>
                        </a:lnTo>
                        <a:lnTo>
                          <a:pt x="1051" y="5351"/>
                        </a:lnTo>
                        <a:lnTo>
                          <a:pt x="965" y="5231"/>
                        </a:lnTo>
                        <a:lnTo>
                          <a:pt x="885" y="5106"/>
                        </a:lnTo>
                        <a:lnTo>
                          <a:pt x="812" y="4977"/>
                        </a:lnTo>
                        <a:lnTo>
                          <a:pt x="743" y="4844"/>
                        </a:lnTo>
                        <a:lnTo>
                          <a:pt x="682" y="4709"/>
                        </a:lnTo>
                        <a:lnTo>
                          <a:pt x="626" y="4569"/>
                        </a:lnTo>
                        <a:lnTo>
                          <a:pt x="578" y="4426"/>
                        </a:lnTo>
                        <a:lnTo>
                          <a:pt x="536" y="4280"/>
                        </a:lnTo>
                        <a:lnTo>
                          <a:pt x="502" y="4132"/>
                        </a:lnTo>
                        <a:lnTo>
                          <a:pt x="475" y="3980"/>
                        </a:lnTo>
                        <a:lnTo>
                          <a:pt x="455" y="3827"/>
                        </a:lnTo>
                        <a:lnTo>
                          <a:pt x="443" y="3670"/>
                        </a:lnTo>
                        <a:lnTo>
                          <a:pt x="439" y="3513"/>
                        </a:lnTo>
                        <a:lnTo>
                          <a:pt x="443" y="3354"/>
                        </a:lnTo>
                        <a:lnTo>
                          <a:pt x="455" y="3198"/>
                        </a:lnTo>
                        <a:lnTo>
                          <a:pt x="475" y="3044"/>
                        </a:lnTo>
                        <a:lnTo>
                          <a:pt x="502" y="2893"/>
                        </a:lnTo>
                        <a:lnTo>
                          <a:pt x="536" y="2745"/>
                        </a:lnTo>
                        <a:lnTo>
                          <a:pt x="578" y="2598"/>
                        </a:lnTo>
                        <a:lnTo>
                          <a:pt x="626" y="2456"/>
                        </a:lnTo>
                        <a:lnTo>
                          <a:pt x="682" y="2316"/>
                        </a:lnTo>
                        <a:lnTo>
                          <a:pt x="743" y="2180"/>
                        </a:lnTo>
                        <a:lnTo>
                          <a:pt x="812" y="2047"/>
                        </a:lnTo>
                        <a:lnTo>
                          <a:pt x="885" y="1919"/>
                        </a:lnTo>
                        <a:lnTo>
                          <a:pt x="965" y="1794"/>
                        </a:lnTo>
                        <a:lnTo>
                          <a:pt x="1051" y="1674"/>
                        </a:lnTo>
                        <a:lnTo>
                          <a:pt x="1142" y="1557"/>
                        </a:lnTo>
                        <a:lnTo>
                          <a:pt x="1240" y="1446"/>
                        </a:lnTo>
                        <a:lnTo>
                          <a:pt x="1342" y="1340"/>
                        </a:lnTo>
                        <a:lnTo>
                          <a:pt x="1448" y="1237"/>
                        </a:lnTo>
                        <a:lnTo>
                          <a:pt x="1560" y="1141"/>
                        </a:lnTo>
                        <a:lnTo>
                          <a:pt x="1677" y="1049"/>
                        </a:lnTo>
                        <a:lnTo>
                          <a:pt x="1797" y="964"/>
                        </a:lnTo>
                        <a:lnTo>
                          <a:pt x="1922" y="884"/>
                        </a:lnTo>
                        <a:lnTo>
                          <a:pt x="2052" y="810"/>
                        </a:lnTo>
                        <a:lnTo>
                          <a:pt x="2185" y="742"/>
                        </a:lnTo>
                        <a:lnTo>
                          <a:pt x="2320" y="680"/>
                        </a:lnTo>
                        <a:lnTo>
                          <a:pt x="2460" y="625"/>
                        </a:lnTo>
                        <a:lnTo>
                          <a:pt x="2604" y="577"/>
                        </a:lnTo>
                        <a:lnTo>
                          <a:pt x="2750" y="536"/>
                        </a:lnTo>
                        <a:lnTo>
                          <a:pt x="2899" y="501"/>
                        </a:lnTo>
                        <a:lnTo>
                          <a:pt x="3051" y="474"/>
                        </a:lnTo>
                        <a:lnTo>
                          <a:pt x="3205" y="454"/>
                        </a:lnTo>
                        <a:lnTo>
                          <a:pt x="3362" y="443"/>
                        </a:lnTo>
                        <a:lnTo>
                          <a:pt x="3520" y="439"/>
                        </a:lnTo>
                        <a:lnTo>
                          <a:pt x="3678" y="443"/>
                        </a:lnTo>
                        <a:lnTo>
                          <a:pt x="3834" y="454"/>
                        </a:lnTo>
                        <a:lnTo>
                          <a:pt x="3989" y="474"/>
                        </a:lnTo>
                        <a:lnTo>
                          <a:pt x="4140" y="501"/>
                        </a:lnTo>
                        <a:lnTo>
                          <a:pt x="4289" y="536"/>
                        </a:lnTo>
                        <a:lnTo>
                          <a:pt x="4436" y="577"/>
                        </a:lnTo>
                        <a:lnTo>
                          <a:pt x="4579" y="625"/>
                        </a:lnTo>
                        <a:lnTo>
                          <a:pt x="4719" y="680"/>
                        </a:lnTo>
                        <a:lnTo>
                          <a:pt x="4855" y="742"/>
                        </a:lnTo>
                        <a:lnTo>
                          <a:pt x="4988" y="810"/>
                        </a:lnTo>
                        <a:lnTo>
                          <a:pt x="5117" y="884"/>
                        </a:lnTo>
                        <a:lnTo>
                          <a:pt x="5242" y="964"/>
                        </a:lnTo>
                        <a:lnTo>
                          <a:pt x="5362" y="1049"/>
                        </a:lnTo>
                        <a:lnTo>
                          <a:pt x="5479" y="1141"/>
                        </a:lnTo>
                        <a:lnTo>
                          <a:pt x="5591" y="1237"/>
                        </a:lnTo>
                        <a:lnTo>
                          <a:pt x="5698" y="1340"/>
                        </a:lnTo>
                        <a:lnTo>
                          <a:pt x="5800" y="1446"/>
                        </a:lnTo>
                        <a:lnTo>
                          <a:pt x="5897" y="1557"/>
                        </a:lnTo>
                        <a:lnTo>
                          <a:pt x="5988" y="1674"/>
                        </a:lnTo>
                        <a:lnTo>
                          <a:pt x="6075" y="1794"/>
                        </a:lnTo>
                        <a:lnTo>
                          <a:pt x="6154" y="1919"/>
                        </a:lnTo>
                        <a:lnTo>
                          <a:pt x="6228" y="2047"/>
                        </a:lnTo>
                        <a:lnTo>
                          <a:pt x="6297" y="2180"/>
                        </a:lnTo>
                        <a:lnTo>
                          <a:pt x="6358" y="2316"/>
                        </a:lnTo>
                        <a:lnTo>
                          <a:pt x="6414" y="2456"/>
                        </a:lnTo>
                        <a:lnTo>
                          <a:pt x="6462" y="2598"/>
                        </a:lnTo>
                        <a:lnTo>
                          <a:pt x="6503" y="2745"/>
                        </a:lnTo>
                        <a:lnTo>
                          <a:pt x="6538" y="2893"/>
                        </a:lnTo>
                        <a:lnTo>
                          <a:pt x="6565" y="3044"/>
                        </a:lnTo>
                        <a:lnTo>
                          <a:pt x="6585" y="3198"/>
                        </a:lnTo>
                        <a:lnTo>
                          <a:pt x="6597" y="3354"/>
                        </a:lnTo>
                        <a:lnTo>
                          <a:pt x="6601" y="3513"/>
                        </a:lnTo>
                        <a:lnTo>
                          <a:pt x="6597" y="3670"/>
                        </a:lnTo>
                        <a:lnTo>
                          <a:pt x="6585" y="3827"/>
                        </a:lnTo>
                        <a:lnTo>
                          <a:pt x="6565" y="3980"/>
                        </a:lnTo>
                        <a:lnTo>
                          <a:pt x="6538" y="4132"/>
                        </a:lnTo>
                        <a:lnTo>
                          <a:pt x="6503" y="4280"/>
                        </a:lnTo>
                        <a:lnTo>
                          <a:pt x="6462" y="4426"/>
                        </a:lnTo>
                        <a:lnTo>
                          <a:pt x="6414" y="4569"/>
                        </a:lnTo>
                        <a:lnTo>
                          <a:pt x="6358" y="4709"/>
                        </a:lnTo>
                        <a:lnTo>
                          <a:pt x="6297" y="4844"/>
                        </a:lnTo>
                        <a:lnTo>
                          <a:pt x="6228" y="4977"/>
                        </a:lnTo>
                        <a:lnTo>
                          <a:pt x="6154" y="5106"/>
                        </a:lnTo>
                        <a:lnTo>
                          <a:pt x="6075" y="5231"/>
                        </a:lnTo>
                        <a:lnTo>
                          <a:pt x="5988" y="5351"/>
                        </a:lnTo>
                        <a:lnTo>
                          <a:pt x="5897" y="5468"/>
                        </a:lnTo>
                        <a:lnTo>
                          <a:pt x="5800" y="5579"/>
                        </a:lnTo>
                        <a:lnTo>
                          <a:pt x="5698" y="5685"/>
                        </a:lnTo>
                        <a:lnTo>
                          <a:pt x="5591" y="5788"/>
                        </a:lnTo>
                        <a:lnTo>
                          <a:pt x="5479" y="5884"/>
                        </a:lnTo>
                        <a:lnTo>
                          <a:pt x="5362" y="5976"/>
                        </a:lnTo>
                        <a:lnTo>
                          <a:pt x="5242" y="6061"/>
                        </a:lnTo>
                        <a:lnTo>
                          <a:pt x="5117" y="6141"/>
                        </a:lnTo>
                        <a:lnTo>
                          <a:pt x="4988" y="6214"/>
                        </a:lnTo>
                        <a:lnTo>
                          <a:pt x="4855" y="6283"/>
                        </a:lnTo>
                        <a:lnTo>
                          <a:pt x="4719" y="6344"/>
                        </a:lnTo>
                        <a:lnTo>
                          <a:pt x="4579" y="6399"/>
                        </a:lnTo>
                        <a:lnTo>
                          <a:pt x="4436" y="6447"/>
                        </a:lnTo>
                        <a:lnTo>
                          <a:pt x="4289" y="6489"/>
                        </a:lnTo>
                        <a:lnTo>
                          <a:pt x="4140" y="6524"/>
                        </a:lnTo>
                        <a:lnTo>
                          <a:pt x="3989" y="6551"/>
                        </a:lnTo>
                        <a:lnTo>
                          <a:pt x="3834" y="6570"/>
                        </a:lnTo>
                        <a:lnTo>
                          <a:pt x="3678" y="6582"/>
                        </a:lnTo>
                        <a:lnTo>
                          <a:pt x="3520" y="6586"/>
                        </a:lnTo>
                        <a:close/>
                        <a:moveTo>
                          <a:pt x="3520" y="0"/>
                        </a:moveTo>
                        <a:lnTo>
                          <a:pt x="3338" y="5"/>
                        </a:lnTo>
                        <a:lnTo>
                          <a:pt x="3160" y="18"/>
                        </a:lnTo>
                        <a:lnTo>
                          <a:pt x="2984" y="40"/>
                        </a:lnTo>
                        <a:lnTo>
                          <a:pt x="2810" y="71"/>
                        </a:lnTo>
                        <a:lnTo>
                          <a:pt x="2640" y="110"/>
                        </a:lnTo>
                        <a:lnTo>
                          <a:pt x="2473" y="157"/>
                        </a:lnTo>
                        <a:lnTo>
                          <a:pt x="2309" y="213"/>
                        </a:lnTo>
                        <a:lnTo>
                          <a:pt x="2149" y="276"/>
                        </a:lnTo>
                        <a:lnTo>
                          <a:pt x="1993" y="346"/>
                        </a:lnTo>
                        <a:lnTo>
                          <a:pt x="1842" y="424"/>
                        </a:lnTo>
                        <a:lnTo>
                          <a:pt x="1695" y="508"/>
                        </a:lnTo>
                        <a:lnTo>
                          <a:pt x="1552" y="600"/>
                        </a:lnTo>
                        <a:lnTo>
                          <a:pt x="1414" y="697"/>
                        </a:lnTo>
                        <a:lnTo>
                          <a:pt x="1280" y="802"/>
                        </a:lnTo>
                        <a:lnTo>
                          <a:pt x="1153" y="912"/>
                        </a:lnTo>
                        <a:lnTo>
                          <a:pt x="1031" y="1028"/>
                        </a:lnTo>
                        <a:lnTo>
                          <a:pt x="914" y="1151"/>
                        </a:lnTo>
                        <a:lnTo>
                          <a:pt x="803" y="1278"/>
                        </a:lnTo>
                        <a:lnTo>
                          <a:pt x="699" y="1411"/>
                        </a:lnTo>
                        <a:lnTo>
                          <a:pt x="600" y="1548"/>
                        </a:lnTo>
                        <a:lnTo>
                          <a:pt x="509" y="1691"/>
                        </a:lnTo>
                        <a:lnTo>
                          <a:pt x="424" y="1838"/>
                        </a:lnTo>
                        <a:lnTo>
                          <a:pt x="347" y="1990"/>
                        </a:lnTo>
                        <a:lnTo>
                          <a:pt x="276" y="2145"/>
                        </a:lnTo>
                        <a:lnTo>
                          <a:pt x="213" y="2305"/>
                        </a:lnTo>
                        <a:lnTo>
                          <a:pt x="158" y="2468"/>
                        </a:lnTo>
                        <a:lnTo>
                          <a:pt x="110" y="2634"/>
                        </a:lnTo>
                        <a:lnTo>
                          <a:pt x="71" y="2805"/>
                        </a:lnTo>
                        <a:lnTo>
                          <a:pt x="40" y="2978"/>
                        </a:lnTo>
                        <a:lnTo>
                          <a:pt x="18" y="3153"/>
                        </a:lnTo>
                        <a:lnTo>
                          <a:pt x="4" y="3332"/>
                        </a:lnTo>
                        <a:lnTo>
                          <a:pt x="0" y="3513"/>
                        </a:lnTo>
                        <a:lnTo>
                          <a:pt x="4" y="3693"/>
                        </a:lnTo>
                        <a:lnTo>
                          <a:pt x="18" y="3872"/>
                        </a:lnTo>
                        <a:lnTo>
                          <a:pt x="40" y="4047"/>
                        </a:lnTo>
                        <a:lnTo>
                          <a:pt x="71" y="4220"/>
                        </a:lnTo>
                        <a:lnTo>
                          <a:pt x="110" y="4390"/>
                        </a:lnTo>
                        <a:lnTo>
                          <a:pt x="158" y="4556"/>
                        </a:lnTo>
                        <a:lnTo>
                          <a:pt x="213" y="4720"/>
                        </a:lnTo>
                        <a:lnTo>
                          <a:pt x="276" y="4880"/>
                        </a:lnTo>
                        <a:lnTo>
                          <a:pt x="347" y="5035"/>
                        </a:lnTo>
                        <a:lnTo>
                          <a:pt x="424" y="5187"/>
                        </a:lnTo>
                        <a:lnTo>
                          <a:pt x="509" y="5333"/>
                        </a:lnTo>
                        <a:lnTo>
                          <a:pt x="600" y="5476"/>
                        </a:lnTo>
                        <a:lnTo>
                          <a:pt x="699" y="5614"/>
                        </a:lnTo>
                        <a:lnTo>
                          <a:pt x="803" y="5747"/>
                        </a:lnTo>
                        <a:lnTo>
                          <a:pt x="914" y="5874"/>
                        </a:lnTo>
                        <a:lnTo>
                          <a:pt x="1031" y="5996"/>
                        </a:lnTo>
                        <a:lnTo>
                          <a:pt x="1153" y="6112"/>
                        </a:lnTo>
                        <a:lnTo>
                          <a:pt x="1280" y="6222"/>
                        </a:lnTo>
                        <a:lnTo>
                          <a:pt x="1414" y="6327"/>
                        </a:lnTo>
                        <a:lnTo>
                          <a:pt x="1552" y="6425"/>
                        </a:lnTo>
                        <a:lnTo>
                          <a:pt x="1695" y="6517"/>
                        </a:lnTo>
                        <a:lnTo>
                          <a:pt x="1842" y="6601"/>
                        </a:lnTo>
                        <a:lnTo>
                          <a:pt x="1993" y="6678"/>
                        </a:lnTo>
                        <a:lnTo>
                          <a:pt x="2149" y="6748"/>
                        </a:lnTo>
                        <a:lnTo>
                          <a:pt x="2309" y="6812"/>
                        </a:lnTo>
                        <a:lnTo>
                          <a:pt x="2473" y="6867"/>
                        </a:lnTo>
                        <a:lnTo>
                          <a:pt x="2640" y="6914"/>
                        </a:lnTo>
                        <a:lnTo>
                          <a:pt x="2810" y="6953"/>
                        </a:lnTo>
                        <a:lnTo>
                          <a:pt x="2984" y="6984"/>
                        </a:lnTo>
                        <a:lnTo>
                          <a:pt x="3160" y="7006"/>
                        </a:lnTo>
                        <a:lnTo>
                          <a:pt x="3338" y="7020"/>
                        </a:lnTo>
                        <a:lnTo>
                          <a:pt x="3520" y="7025"/>
                        </a:lnTo>
                        <a:lnTo>
                          <a:pt x="3702" y="7020"/>
                        </a:lnTo>
                        <a:lnTo>
                          <a:pt x="3880" y="7006"/>
                        </a:lnTo>
                        <a:lnTo>
                          <a:pt x="4056" y="6984"/>
                        </a:lnTo>
                        <a:lnTo>
                          <a:pt x="4230" y="6953"/>
                        </a:lnTo>
                        <a:lnTo>
                          <a:pt x="4400" y="6914"/>
                        </a:lnTo>
                        <a:lnTo>
                          <a:pt x="4567" y="6867"/>
                        </a:lnTo>
                        <a:lnTo>
                          <a:pt x="4731" y="6812"/>
                        </a:lnTo>
                        <a:lnTo>
                          <a:pt x="4891" y="6748"/>
                        </a:lnTo>
                        <a:lnTo>
                          <a:pt x="5047" y="6678"/>
                        </a:lnTo>
                        <a:lnTo>
                          <a:pt x="5197" y="6601"/>
                        </a:lnTo>
                        <a:lnTo>
                          <a:pt x="5345" y="6517"/>
                        </a:lnTo>
                        <a:lnTo>
                          <a:pt x="5488" y="6425"/>
                        </a:lnTo>
                        <a:lnTo>
                          <a:pt x="5626" y="6327"/>
                        </a:lnTo>
                        <a:lnTo>
                          <a:pt x="5759" y="6222"/>
                        </a:lnTo>
                        <a:lnTo>
                          <a:pt x="5886" y="6112"/>
                        </a:lnTo>
                        <a:lnTo>
                          <a:pt x="6009" y="5996"/>
                        </a:lnTo>
                        <a:lnTo>
                          <a:pt x="6126" y="5874"/>
                        </a:lnTo>
                        <a:lnTo>
                          <a:pt x="6237" y="5747"/>
                        </a:lnTo>
                        <a:lnTo>
                          <a:pt x="6341" y="5614"/>
                        </a:lnTo>
                        <a:lnTo>
                          <a:pt x="6439" y="5476"/>
                        </a:lnTo>
                        <a:lnTo>
                          <a:pt x="6531" y="5333"/>
                        </a:lnTo>
                        <a:lnTo>
                          <a:pt x="6616" y="5187"/>
                        </a:lnTo>
                        <a:lnTo>
                          <a:pt x="6693" y="5035"/>
                        </a:lnTo>
                        <a:lnTo>
                          <a:pt x="6764" y="4880"/>
                        </a:lnTo>
                        <a:lnTo>
                          <a:pt x="6827" y="4720"/>
                        </a:lnTo>
                        <a:lnTo>
                          <a:pt x="6882" y="4556"/>
                        </a:lnTo>
                        <a:lnTo>
                          <a:pt x="6930" y="4390"/>
                        </a:lnTo>
                        <a:lnTo>
                          <a:pt x="6969" y="4220"/>
                        </a:lnTo>
                        <a:lnTo>
                          <a:pt x="7000" y="4047"/>
                        </a:lnTo>
                        <a:lnTo>
                          <a:pt x="7022" y="3872"/>
                        </a:lnTo>
                        <a:lnTo>
                          <a:pt x="7036" y="3693"/>
                        </a:lnTo>
                        <a:lnTo>
                          <a:pt x="7040" y="3513"/>
                        </a:lnTo>
                        <a:lnTo>
                          <a:pt x="7036" y="3332"/>
                        </a:lnTo>
                        <a:lnTo>
                          <a:pt x="7022" y="3153"/>
                        </a:lnTo>
                        <a:lnTo>
                          <a:pt x="7000" y="2978"/>
                        </a:lnTo>
                        <a:lnTo>
                          <a:pt x="6969" y="2805"/>
                        </a:lnTo>
                        <a:lnTo>
                          <a:pt x="6930" y="2634"/>
                        </a:lnTo>
                        <a:lnTo>
                          <a:pt x="6882" y="2468"/>
                        </a:lnTo>
                        <a:lnTo>
                          <a:pt x="6827" y="2305"/>
                        </a:lnTo>
                        <a:lnTo>
                          <a:pt x="6764" y="2145"/>
                        </a:lnTo>
                        <a:lnTo>
                          <a:pt x="6693" y="1990"/>
                        </a:lnTo>
                        <a:lnTo>
                          <a:pt x="6616" y="1838"/>
                        </a:lnTo>
                        <a:lnTo>
                          <a:pt x="6531" y="1691"/>
                        </a:lnTo>
                        <a:lnTo>
                          <a:pt x="6439" y="1548"/>
                        </a:lnTo>
                        <a:lnTo>
                          <a:pt x="6341" y="1411"/>
                        </a:lnTo>
                        <a:lnTo>
                          <a:pt x="6237" y="1278"/>
                        </a:lnTo>
                        <a:lnTo>
                          <a:pt x="6126" y="1151"/>
                        </a:lnTo>
                        <a:lnTo>
                          <a:pt x="6009" y="1028"/>
                        </a:lnTo>
                        <a:lnTo>
                          <a:pt x="5886" y="912"/>
                        </a:lnTo>
                        <a:lnTo>
                          <a:pt x="5759" y="802"/>
                        </a:lnTo>
                        <a:lnTo>
                          <a:pt x="5626" y="697"/>
                        </a:lnTo>
                        <a:lnTo>
                          <a:pt x="5488" y="600"/>
                        </a:lnTo>
                        <a:lnTo>
                          <a:pt x="5345" y="508"/>
                        </a:lnTo>
                        <a:lnTo>
                          <a:pt x="5197" y="424"/>
                        </a:lnTo>
                        <a:lnTo>
                          <a:pt x="5047" y="346"/>
                        </a:lnTo>
                        <a:lnTo>
                          <a:pt x="4891" y="276"/>
                        </a:lnTo>
                        <a:lnTo>
                          <a:pt x="4731" y="213"/>
                        </a:lnTo>
                        <a:lnTo>
                          <a:pt x="4567" y="157"/>
                        </a:lnTo>
                        <a:lnTo>
                          <a:pt x="4400" y="110"/>
                        </a:lnTo>
                        <a:lnTo>
                          <a:pt x="4230" y="71"/>
                        </a:lnTo>
                        <a:lnTo>
                          <a:pt x="4056" y="40"/>
                        </a:lnTo>
                        <a:lnTo>
                          <a:pt x="3880" y="18"/>
                        </a:lnTo>
                        <a:lnTo>
                          <a:pt x="3702" y="5"/>
                        </a:lnTo>
                        <a:lnTo>
                          <a:pt x="3520" y="0"/>
                        </a:lnTo>
                        <a:close/>
                      </a:path>
                    </a:pathLst>
                  </a:custGeom>
                  <a:solidFill>
                    <a:srgbClr val="1F74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02" tIns="45601" rIns="91202" bIns="45601" numCol="1" anchor="t" anchorCtr="0" compatLnSpc="1"/>
                  <a:lstStyle/>
                  <a:p>
                    <a:endParaRPr lang="id-ID" sz="1795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Freeform 76"/>
                  <p:cNvSpPr>
                    <a:spLocks noEditPoints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3734" y="4506"/>
                    <a:ext cx="188" cy="186"/>
                  </a:xfrm>
                  <a:custGeom>
                    <a:avLst/>
                    <a:gdLst>
                      <a:gd name="T0" fmla="*/ 1708 w 4023"/>
                      <a:gd name="T1" fmla="*/ 3482 h 4015"/>
                      <a:gd name="T2" fmla="*/ 1358 w 4023"/>
                      <a:gd name="T3" fmla="*/ 3364 h 4015"/>
                      <a:gd name="T4" fmla="*/ 1052 w 4023"/>
                      <a:gd name="T5" fmla="*/ 3169 h 4015"/>
                      <a:gd name="T6" fmla="*/ 803 w 4023"/>
                      <a:gd name="T7" fmla="*/ 2908 h 4015"/>
                      <a:gd name="T8" fmla="*/ 621 w 4023"/>
                      <a:gd name="T9" fmla="*/ 2593 h 4015"/>
                      <a:gd name="T10" fmla="*/ 521 w 4023"/>
                      <a:gd name="T11" fmla="*/ 2236 h 4015"/>
                      <a:gd name="T12" fmla="*/ 511 w 4023"/>
                      <a:gd name="T13" fmla="*/ 1853 h 4015"/>
                      <a:gd name="T14" fmla="*/ 595 w 4023"/>
                      <a:gd name="T15" fmla="*/ 1490 h 4015"/>
                      <a:gd name="T16" fmla="*/ 761 w 4023"/>
                      <a:gd name="T17" fmla="*/ 1165 h 4015"/>
                      <a:gd name="T18" fmla="*/ 998 w 4023"/>
                      <a:gd name="T19" fmla="*/ 893 h 4015"/>
                      <a:gd name="T20" fmla="*/ 1293 w 4023"/>
                      <a:gd name="T21" fmla="*/ 684 h 4015"/>
                      <a:gd name="T22" fmla="*/ 1635 w 4023"/>
                      <a:gd name="T23" fmla="*/ 549 h 4015"/>
                      <a:gd name="T24" fmla="*/ 2012 w 4023"/>
                      <a:gd name="T25" fmla="*/ 502 h 4015"/>
                      <a:gd name="T26" fmla="*/ 2389 w 4023"/>
                      <a:gd name="T27" fmla="*/ 549 h 4015"/>
                      <a:gd name="T28" fmla="*/ 2731 w 4023"/>
                      <a:gd name="T29" fmla="*/ 684 h 4015"/>
                      <a:gd name="T30" fmla="*/ 3026 w 4023"/>
                      <a:gd name="T31" fmla="*/ 893 h 4015"/>
                      <a:gd name="T32" fmla="*/ 3263 w 4023"/>
                      <a:gd name="T33" fmla="*/ 1165 h 4015"/>
                      <a:gd name="T34" fmla="*/ 3429 w 4023"/>
                      <a:gd name="T35" fmla="*/ 1490 h 4015"/>
                      <a:gd name="T36" fmla="*/ 3513 w 4023"/>
                      <a:gd name="T37" fmla="*/ 1853 h 4015"/>
                      <a:gd name="T38" fmla="*/ 3503 w 4023"/>
                      <a:gd name="T39" fmla="*/ 2236 h 4015"/>
                      <a:gd name="T40" fmla="*/ 3402 w 4023"/>
                      <a:gd name="T41" fmla="*/ 2593 h 4015"/>
                      <a:gd name="T42" fmla="*/ 3221 w 4023"/>
                      <a:gd name="T43" fmla="*/ 2908 h 4015"/>
                      <a:gd name="T44" fmla="*/ 2971 w 4023"/>
                      <a:gd name="T45" fmla="*/ 3169 h 4015"/>
                      <a:gd name="T46" fmla="*/ 2665 w 4023"/>
                      <a:gd name="T47" fmla="*/ 3364 h 4015"/>
                      <a:gd name="T48" fmla="*/ 2316 w 4023"/>
                      <a:gd name="T49" fmla="*/ 3482 h 4015"/>
                      <a:gd name="T50" fmla="*/ 2012 w 4023"/>
                      <a:gd name="T51" fmla="*/ 0 h 4015"/>
                      <a:gd name="T52" fmla="*/ 1509 w 4023"/>
                      <a:gd name="T53" fmla="*/ 63 h 4015"/>
                      <a:gd name="T54" fmla="*/ 1053 w 4023"/>
                      <a:gd name="T55" fmla="*/ 242 h 4015"/>
                      <a:gd name="T56" fmla="*/ 659 w 4023"/>
                      <a:gd name="T57" fmla="*/ 521 h 4015"/>
                      <a:gd name="T58" fmla="*/ 344 w 4023"/>
                      <a:gd name="T59" fmla="*/ 884 h 4015"/>
                      <a:gd name="T60" fmla="*/ 122 w 4023"/>
                      <a:gd name="T61" fmla="*/ 1317 h 4015"/>
                      <a:gd name="T62" fmla="*/ 11 w 4023"/>
                      <a:gd name="T63" fmla="*/ 1802 h 4015"/>
                      <a:gd name="T64" fmla="*/ 23 w 4023"/>
                      <a:gd name="T65" fmla="*/ 2313 h 4015"/>
                      <a:gd name="T66" fmla="*/ 159 w 4023"/>
                      <a:gd name="T67" fmla="*/ 2788 h 4015"/>
                      <a:gd name="T68" fmla="*/ 399 w 4023"/>
                      <a:gd name="T69" fmla="*/ 3209 h 4015"/>
                      <a:gd name="T70" fmla="*/ 732 w 4023"/>
                      <a:gd name="T71" fmla="*/ 3556 h 4015"/>
                      <a:gd name="T72" fmla="*/ 1139 w 4023"/>
                      <a:gd name="T73" fmla="*/ 3817 h 4015"/>
                      <a:gd name="T74" fmla="*/ 1606 w 4023"/>
                      <a:gd name="T75" fmla="*/ 3974 h 4015"/>
                      <a:gd name="T76" fmla="*/ 2115 w 4023"/>
                      <a:gd name="T77" fmla="*/ 4012 h 4015"/>
                      <a:gd name="T78" fmla="*/ 2610 w 4023"/>
                      <a:gd name="T79" fmla="*/ 3925 h 4015"/>
                      <a:gd name="T80" fmla="*/ 3055 w 4023"/>
                      <a:gd name="T81" fmla="*/ 3724 h 4015"/>
                      <a:gd name="T82" fmla="*/ 3435 w 4023"/>
                      <a:gd name="T83" fmla="*/ 3427 h 4015"/>
                      <a:gd name="T84" fmla="*/ 3733 w 4023"/>
                      <a:gd name="T85" fmla="*/ 3048 h 4015"/>
                      <a:gd name="T86" fmla="*/ 3933 w 4023"/>
                      <a:gd name="T87" fmla="*/ 2605 h 4015"/>
                      <a:gd name="T88" fmla="*/ 4021 w 4023"/>
                      <a:gd name="T89" fmla="*/ 2111 h 4015"/>
                      <a:gd name="T90" fmla="*/ 3983 w 4023"/>
                      <a:gd name="T91" fmla="*/ 1603 h 4015"/>
                      <a:gd name="T92" fmla="*/ 3825 w 4023"/>
                      <a:gd name="T93" fmla="*/ 1137 h 4015"/>
                      <a:gd name="T94" fmla="*/ 3565 w 4023"/>
                      <a:gd name="T95" fmla="*/ 731 h 4015"/>
                      <a:gd name="T96" fmla="*/ 3216 w 4023"/>
                      <a:gd name="T97" fmla="*/ 399 h 4015"/>
                      <a:gd name="T98" fmla="*/ 2795 w 4023"/>
                      <a:gd name="T99" fmla="*/ 158 h 4015"/>
                      <a:gd name="T100" fmla="*/ 2318 w 4023"/>
                      <a:gd name="T101" fmla="*/ 23 h 40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023" h="4015">
                        <a:moveTo>
                          <a:pt x="2012" y="3513"/>
                        </a:moveTo>
                        <a:lnTo>
                          <a:pt x="1934" y="3511"/>
                        </a:lnTo>
                        <a:lnTo>
                          <a:pt x="1858" y="3505"/>
                        </a:lnTo>
                        <a:lnTo>
                          <a:pt x="1782" y="3495"/>
                        </a:lnTo>
                        <a:lnTo>
                          <a:pt x="1708" y="3482"/>
                        </a:lnTo>
                        <a:lnTo>
                          <a:pt x="1635" y="3465"/>
                        </a:lnTo>
                        <a:lnTo>
                          <a:pt x="1564" y="3445"/>
                        </a:lnTo>
                        <a:lnTo>
                          <a:pt x="1493" y="3422"/>
                        </a:lnTo>
                        <a:lnTo>
                          <a:pt x="1425" y="3395"/>
                        </a:lnTo>
                        <a:lnTo>
                          <a:pt x="1358" y="3364"/>
                        </a:lnTo>
                        <a:lnTo>
                          <a:pt x="1293" y="3331"/>
                        </a:lnTo>
                        <a:lnTo>
                          <a:pt x="1230" y="3294"/>
                        </a:lnTo>
                        <a:lnTo>
                          <a:pt x="1169" y="3255"/>
                        </a:lnTo>
                        <a:lnTo>
                          <a:pt x="1109" y="3213"/>
                        </a:lnTo>
                        <a:lnTo>
                          <a:pt x="1052" y="3169"/>
                        </a:lnTo>
                        <a:lnTo>
                          <a:pt x="998" y="3122"/>
                        </a:lnTo>
                        <a:lnTo>
                          <a:pt x="945" y="3071"/>
                        </a:lnTo>
                        <a:lnTo>
                          <a:pt x="895" y="3019"/>
                        </a:lnTo>
                        <a:lnTo>
                          <a:pt x="848" y="2965"/>
                        </a:lnTo>
                        <a:lnTo>
                          <a:pt x="803" y="2908"/>
                        </a:lnTo>
                        <a:lnTo>
                          <a:pt x="761" y="2849"/>
                        </a:lnTo>
                        <a:lnTo>
                          <a:pt x="722" y="2787"/>
                        </a:lnTo>
                        <a:lnTo>
                          <a:pt x="686" y="2725"/>
                        </a:lnTo>
                        <a:lnTo>
                          <a:pt x="651" y="2660"/>
                        </a:lnTo>
                        <a:lnTo>
                          <a:pt x="621" y="2593"/>
                        </a:lnTo>
                        <a:lnTo>
                          <a:pt x="595" y="2524"/>
                        </a:lnTo>
                        <a:lnTo>
                          <a:pt x="571" y="2455"/>
                        </a:lnTo>
                        <a:lnTo>
                          <a:pt x="551" y="2383"/>
                        </a:lnTo>
                        <a:lnTo>
                          <a:pt x="534" y="2311"/>
                        </a:lnTo>
                        <a:lnTo>
                          <a:pt x="521" y="2236"/>
                        </a:lnTo>
                        <a:lnTo>
                          <a:pt x="511" y="2161"/>
                        </a:lnTo>
                        <a:lnTo>
                          <a:pt x="505" y="2085"/>
                        </a:lnTo>
                        <a:lnTo>
                          <a:pt x="504" y="2008"/>
                        </a:lnTo>
                        <a:lnTo>
                          <a:pt x="505" y="1930"/>
                        </a:lnTo>
                        <a:lnTo>
                          <a:pt x="511" y="1853"/>
                        </a:lnTo>
                        <a:lnTo>
                          <a:pt x="521" y="1778"/>
                        </a:lnTo>
                        <a:lnTo>
                          <a:pt x="534" y="1704"/>
                        </a:lnTo>
                        <a:lnTo>
                          <a:pt x="551" y="1631"/>
                        </a:lnTo>
                        <a:lnTo>
                          <a:pt x="571" y="1560"/>
                        </a:lnTo>
                        <a:lnTo>
                          <a:pt x="595" y="1490"/>
                        </a:lnTo>
                        <a:lnTo>
                          <a:pt x="621" y="1421"/>
                        </a:lnTo>
                        <a:lnTo>
                          <a:pt x="651" y="1355"/>
                        </a:lnTo>
                        <a:lnTo>
                          <a:pt x="686" y="1290"/>
                        </a:lnTo>
                        <a:lnTo>
                          <a:pt x="722" y="1227"/>
                        </a:lnTo>
                        <a:lnTo>
                          <a:pt x="761" y="1165"/>
                        </a:lnTo>
                        <a:lnTo>
                          <a:pt x="803" y="1107"/>
                        </a:lnTo>
                        <a:lnTo>
                          <a:pt x="848" y="1050"/>
                        </a:lnTo>
                        <a:lnTo>
                          <a:pt x="895" y="995"/>
                        </a:lnTo>
                        <a:lnTo>
                          <a:pt x="945" y="943"/>
                        </a:lnTo>
                        <a:lnTo>
                          <a:pt x="998" y="893"/>
                        </a:lnTo>
                        <a:lnTo>
                          <a:pt x="1052" y="845"/>
                        </a:lnTo>
                        <a:lnTo>
                          <a:pt x="1109" y="801"/>
                        </a:lnTo>
                        <a:lnTo>
                          <a:pt x="1169" y="759"/>
                        </a:lnTo>
                        <a:lnTo>
                          <a:pt x="1230" y="720"/>
                        </a:lnTo>
                        <a:lnTo>
                          <a:pt x="1293" y="684"/>
                        </a:lnTo>
                        <a:lnTo>
                          <a:pt x="1358" y="651"/>
                        </a:lnTo>
                        <a:lnTo>
                          <a:pt x="1425" y="620"/>
                        </a:lnTo>
                        <a:lnTo>
                          <a:pt x="1493" y="593"/>
                        </a:lnTo>
                        <a:lnTo>
                          <a:pt x="1564" y="569"/>
                        </a:lnTo>
                        <a:lnTo>
                          <a:pt x="1635" y="549"/>
                        </a:lnTo>
                        <a:lnTo>
                          <a:pt x="1708" y="532"/>
                        </a:lnTo>
                        <a:lnTo>
                          <a:pt x="1782" y="519"/>
                        </a:lnTo>
                        <a:lnTo>
                          <a:pt x="1858" y="510"/>
                        </a:lnTo>
                        <a:lnTo>
                          <a:pt x="1934" y="504"/>
                        </a:lnTo>
                        <a:lnTo>
                          <a:pt x="2012" y="502"/>
                        </a:lnTo>
                        <a:lnTo>
                          <a:pt x="2090" y="504"/>
                        </a:lnTo>
                        <a:lnTo>
                          <a:pt x="2166" y="510"/>
                        </a:lnTo>
                        <a:lnTo>
                          <a:pt x="2242" y="519"/>
                        </a:lnTo>
                        <a:lnTo>
                          <a:pt x="2316" y="532"/>
                        </a:lnTo>
                        <a:lnTo>
                          <a:pt x="2389" y="549"/>
                        </a:lnTo>
                        <a:lnTo>
                          <a:pt x="2460" y="569"/>
                        </a:lnTo>
                        <a:lnTo>
                          <a:pt x="2531" y="593"/>
                        </a:lnTo>
                        <a:lnTo>
                          <a:pt x="2599" y="620"/>
                        </a:lnTo>
                        <a:lnTo>
                          <a:pt x="2665" y="651"/>
                        </a:lnTo>
                        <a:lnTo>
                          <a:pt x="2731" y="684"/>
                        </a:lnTo>
                        <a:lnTo>
                          <a:pt x="2794" y="720"/>
                        </a:lnTo>
                        <a:lnTo>
                          <a:pt x="2855" y="759"/>
                        </a:lnTo>
                        <a:lnTo>
                          <a:pt x="2915" y="801"/>
                        </a:lnTo>
                        <a:lnTo>
                          <a:pt x="2971" y="845"/>
                        </a:lnTo>
                        <a:lnTo>
                          <a:pt x="3026" y="893"/>
                        </a:lnTo>
                        <a:lnTo>
                          <a:pt x="3079" y="943"/>
                        </a:lnTo>
                        <a:lnTo>
                          <a:pt x="3129" y="995"/>
                        </a:lnTo>
                        <a:lnTo>
                          <a:pt x="3176" y="1050"/>
                        </a:lnTo>
                        <a:lnTo>
                          <a:pt x="3221" y="1107"/>
                        </a:lnTo>
                        <a:lnTo>
                          <a:pt x="3263" y="1165"/>
                        </a:lnTo>
                        <a:lnTo>
                          <a:pt x="3302" y="1227"/>
                        </a:lnTo>
                        <a:lnTo>
                          <a:pt x="3338" y="1290"/>
                        </a:lnTo>
                        <a:lnTo>
                          <a:pt x="3372" y="1355"/>
                        </a:lnTo>
                        <a:lnTo>
                          <a:pt x="3402" y="1421"/>
                        </a:lnTo>
                        <a:lnTo>
                          <a:pt x="3429" y="1490"/>
                        </a:lnTo>
                        <a:lnTo>
                          <a:pt x="3453" y="1560"/>
                        </a:lnTo>
                        <a:lnTo>
                          <a:pt x="3473" y="1631"/>
                        </a:lnTo>
                        <a:lnTo>
                          <a:pt x="3490" y="1704"/>
                        </a:lnTo>
                        <a:lnTo>
                          <a:pt x="3503" y="1778"/>
                        </a:lnTo>
                        <a:lnTo>
                          <a:pt x="3513" y="1853"/>
                        </a:lnTo>
                        <a:lnTo>
                          <a:pt x="3518" y="1930"/>
                        </a:lnTo>
                        <a:lnTo>
                          <a:pt x="3520" y="2008"/>
                        </a:lnTo>
                        <a:lnTo>
                          <a:pt x="3518" y="2085"/>
                        </a:lnTo>
                        <a:lnTo>
                          <a:pt x="3513" y="2161"/>
                        </a:lnTo>
                        <a:lnTo>
                          <a:pt x="3503" y="2236"/>
                        </a:lnTo>
                        <a:lnTo>
                          <a:pt x="3490" y="2311"/>
                        </a:lnTo>
                        <a:lnTo>
                          <a:pt x="3473" y="2383"/>
                        </a:lnTo>
                        <a:lnTo>
                          <a:pt x="3453" y="2455"/>
                        </a:lnTo>
                        <a:lnTo>
                          <a:pt x="3429" y="2524"/>
                        </a:lnTo>
                        <a:lnTo>
                          <a:pt x="3402" y="2593"/>
                        </a:lnTo>
                        <a:lnTo>
                          <a:pt x="3372" y="2660"/>
                        </a:lnTo>
                        <a:lnTo>
                          <a:pt x="3338" y="2725"/>
                        </a:lnTo>
                        <a:lnTo>
                          <a:pt x="3302" y="2787"/>
                        </a:lnTo>
                        <a:lnTo>
                          <a:pt x="3263" y="2849"/>
                        </a:lnTo>
                        <a:lnTo>
                          <a:pt x="3221" y="2908"/>
                        </a:lnTo>
                        <a:lnTo>
                          <a:pt x="3176" y="2965"/>
                        </a:lnTo>
                        <a:lnTo>
                          <a:pt x="3129" y="3019"/>
                        </a:lnTo>
                        <a:lnTo>
                          <a:pt x="3079" y="3071"/>
                        </a:lnTo>
                        <a:lnTo>
                          <a:pt x="3026" y="3122"/>
                        </a:lnTo>
                        <a:lnTo>
                          <a:pt x="2971" y="3169"/>
                        </a:lnTo>
                        <a:lnTo>
                          <a:pt x="2915" y="3213"/>
                        </a:lnTo>
                        <a:lnTo>
                          <a:pt x="2855" y="3255"/>
                        </a:lnTo>
                        <a:lnTo>
                          <a:pt x="2794" y="3294"/>
                        </a:lnTo>
                        <a:lnTo>
                          <a:pt x="2731" y="3331"/>
                        </a:lnTo>
                        <a:lnTo>
                          <a:pt x="2665" y="3364"/>
                        </a:lnTo>
                        <a:lnTo>
                          <a:pt x="2599" y="3395"/>
                        </a:lnTo>
                        <a:lnTo>
                          <a:pt x="2531" y="3422"/>
                        </a:lnTo>
                        <a:lnTo>
                          <a:pt x="2460" y="3445"/>
                        </a:lnTo>
                        <a:lnTo>
                          <a:pt x="2389" y="3465"/>
                        </a:lnTo>
                        <a:lnTo>
                          <a:pt x="2316" y="3482"/>
                        </a:lnTo>
                        <a:lnTo>
                          <a:pt x="2242" y="3495"/>
                        </a:lnTo>
                        <a:lnTo>
                          <a:pt x="2166" y="3505"/>
                        </a:lnTo>
                        <a:lnTo>
                          <a:pt x="2090" y="3511"/>
                        </a:lnTo>
                        <a:lnTo>
                          <a:pt x="2012" y="3513"/>
                        </a:lnTo>
                        <a:close/>
                        <a:moveTo>
                          <a:pt x="2012" y="0"/>
                        </a:moveTo>
                        <a:lnTo>
                          <a:pt x="1908" y="3"/>
                        </a:lnTo>
                        <a:lnTo>
                          <a:pt x="1806" y="10"/>
                        </a:lnTo>
                        <a:lnTo>
                          <a:pt x="1706" y="23"/>
                        </a:lnTo>
                        <a:lnTo>
                          <a:pt x="1606" y="41"/>
                        </a:lnTo>
                        <a:lnTo>
                          <a:pt x="1509" y="63"/>
                        </a:lnTo>
                        <a:lnTo>
                          <a:pt x="1413" y="90"/>
                        </a:lnTo>
                        <a:lnTo>
                          <a:pt x="1319" y="122"/>
                        </a:lnTo>
                        <a:lnTo>
                          <a:pt x="1229" y="158"/>
                        </a:lnTo>
                        <a:lnTo>
                          <a:pt x="1139" y="198"/>
                        </a:lnTo>
                        <a:lnTo>
                          <a:pt x="1053" y="242"/>
                        </a:lnTo>
                        <a:lnTo>
                          <a:pt x="968" y="290"/>
                        </a:lnTo>
                        <a:lnTo>
                          <a:pt x="887" y="342"/>
                        </a:lnTo>
                        <a:lnTo>
                          <a:pt x="807" y="399"/>
                        </a:lnTo>
                        <a:lnTo>
                          <a:pt x="732" y="458"/>
                        </a:lnTo>
                        <a:lnTo>
                          <a:pt x="659" y="521"/>
                        </a:lnTo>
                        <a:lnTo>
                          <a:pt x="589" y="587"/>
                        </a:lnTo>
                        <a:lnTo>
                          <a:pt x="523" y="658"/>
                        </a:lnTo>
                        <a:lnTo>
                          <a:pt x="459" y="731"/>
                        </a:lnTo>
                        <a:lnTo>
                          <a:pt x="399" y="806"/>
                        </a:lnTo>
                        <a:lnTo>
                          <a:pt x="344" y="884"/>
                        </a:lnTo>
                        <a:lnTo>
                          <a:pt x="291" y="967"/>
                        </a:lnTo>
                        <a:lnTo>
                          <a:pt x="243" y="1050"/>
                        </a:lnTo>
                        <a:lnTo>
                          <a:pt x="198" y="1137"/>
                        </a:lnTo>
                        <a:lnTo>
                          <a:pt x="159" y="1226"/>
                        </a:lnTo>
                        <a:lnTo>
                          <a:pt x="122" y="1317"/>
                        </a:lnTo>
                        <a:lnTo>
                          <a:pt x="90" y="1410"/>
                        </a:lnTo>
                        <a:lnTo>
                          <a:pt x="63" y="1506"/>
                        </a:lnTo>
                        <a:lnTo>
                          <a:pt x="41" y="1603"/>
                        </a:lnTo>
                        <a:lnTo>
                          <a:pt x="23" y="1701"/>
                        </a:lnTo>
                        <a:lnTo>
                          <a:pt x="11" y="1802"/>
                        </a:lnTo>
                        <a:lnTo>
                          <a:pt x="3" y="1904"/>
                        </a:lnTo>
                        <a:lnTo>
                          <a:pt x="0" y="2008"/>
                        </a:lnTo>
                        <a:lnTo>
                          <a:pt x="3" y="2111"/>
                        </a:lnTo>
                        <a:lnTo>
                          <a:pt x="11" y="2212"/>
                        </a:lnTo>
                        <a:lnTo>
                          <a:pt x="23" y="2313"/>
                        </a:lnTo>
                        <a:lnTo>
                          <a:pt x="41" y="2412"/>
                        </a:lnTo>
                        <a:lnTo>
                          <a:pt x="63" y="2509"/>
                        </a:lnTo>
                        <a:lnTo>
                          <a:pt x="90" y="2605"/>
                        </a:lnTo>
                        <a:lnTo>
                          <a:pt x="122" y="2698"/>
                        </a:lnTo>
                        <a:lnTo>
                          <a:pt x="159" y="2788"/>
                        </a:lnTo>
                        <a:lnTo>
                          <a:pt x="198" y="2878"/>
                        </a:lnTo>
                        <a:lnTo>
                          <a:pt x="243" y="2964"/>
                        </a:lnTo>
                        <a:lnTo>
                          <a:pt x="291" y="3048"/>
                        </a:lnTo>
                        <a:lnTo>
                          <a:pt x="344" y="3130"/>
                        </a:lnTo>
                        <a:lnTo>
                          <a:pt x="399" y="3209"/>
                        </a:lnTo>
                        <a:lnTo>
                          <a:pt x="459" y="3284"/>
                        </a:lnTo>
                        <a:lnTo>
                          <a:pt x="523" y="3357"/>
                        </a:lnTo>
                        <a:lnTo>
                          <a:pt x="589" y="3427"/>
                        </a:lnTo>
                        <a:lnTo>
                          <a:pt x="659" y="3493"/>
                        </a:lnTo>
                        <a:lnTo>
                          <a:pt x="732" y="3556"/>
                        </a:lnTo>
                        <a:lnTo>
                          <a:pt x="807" y="3616"/>
                        </a:lnTo>
                        <a:lnTo>
                          <a:pt x="887" y="3672"/>
                        </a:lnTo>
                        <a:lnTo>
                          <a:pt x="968" y="3724"/>
                        </a:lnTo>
                        <a:lnTo>
                          <a:pt x="1053" y="3772"/>
                        </a:lnTo>
                        <a:lnTo>
                          <a:pt x="1139" y="3817"/>
                        </a:lnTo>
                        <a:lnTo>
                          <a:pt x="1229" y="3857"/>
                        </a:lnTo>
                        <a:lnTo>
                          <a:pt x="1319" y="3892"/>
                        </a:lnTo>
                        <a:lnTo>
                          <a:pt x="1413" y="3925"/>
                        </a:lnTo>
                        <a:lnTo>
                          <a:pt x="1509" y="3952"/>
                        </a:lnTo>
                        <a:lnTo>
                          <a:pt x="1606" y="3974"/>
                        </a:lnTo>
                        <a:lnTo>
                          <a:pt x="1706" y="3992"/>
                        </a:lnTo>
                        <a:lnTo>
                          <a:pt x="1806" y="4004"/>
                        </a:lnTo>
                        <a:lnTo>
                          <a:pt x="1908" y="4012"/>
                        </a:lnTo>
                        <a:lnTo>
                          <a:pt x="2012" y="4015"/>
                        </a:lnTo>
                        <a:lnTo>
                          <a:pt x="2115" y="4012"/>
                        </a:lnTo>
                        <a:lnTo>
                          <a:pt x="2218" y="4004"/>
                        </a:lnTo>
                        <a:lnTo>
                          <a:pt x="2318" y="3992"/>
                        </a:lnTo>
                        <a:lnTo>
                          <a:pt x="2417" y="3974"/>
                        </a:lnTo>
                        <a:lnTo>
                          <a:pt x="2514" y="3952"/>
                        </a:lnTo>
                        <a:lnTo>
                          <a:pt x="2610" y="3925"/>
                        </a:lnTo>
                        <a:lnTo>
                          <a:pt x="2704" y="3892"/>
                        </a:lnTo>
                        <a:lnTo>
                          <a:pt x="2795" y="3857"/>
                        </a:lnTo>
                        <a:lnTo>
                          <a:pt x="2884" y="3817"/>
                        </a:lnTo>
                        <a:lnTo>
                          <a:pt x="2971" y="3772"/>
                        </a:lnTo>
                        <a:lnTo>
                          <a:pt x="3055" y="3724"/>
                        </a:lnTo>
                        <a:lnTo>
                          <a:pt x="3137" y="3672"/>
                        </a:lnTo>
                        <a:lnTo>
                          <a:pt x="3216" y="3616"/>
                        </a:lnTo>
                        <a:lnTo>
                          <a:pt x="3292" y="3556"/>
                        </a:lnTo>
                        <a:lnTo>
                          <a:pt x="3364" y="3493"/>
                        </a:lnTo>
                        <a:lnTo>
                          <a:pt x="3435" y="3427"/>
                        </a:lnTo>
                        <a:lnTo>
                          <a:pt x="3501" y="3357"/>
                        </a:lnTo>
                        <a:lnTo>
                          <a:pt x="3565" y="3284"/>
                        </a:lnTo>
                        <a:lnTo>
                          <a:pt x="3624" y="3209"/>
                        </a:lnTo>
                        <a:lnTo>
                          <a:pt x="3680" y="3130"/>
                        </a:lnTo>
                        <a:lnTo>
                          <a:pt x="3733" y="3048"/>
                        </a:lnTo>
                        <a:lnTo>
                          <a:pt x="3781" y="2964"/>
                        </a:lnTo>
                        <a:lnTo>
                          <a:pt x="3825" y="2878"/>
                        </a:lnTo>
                        <a:lnTo>
                          <a:pt x="3865" y="2788"/>
                        </a:lnTo>
                        <a:lnTo>
                          <a:pt x="3902" y="2698"/>
                        </a:lnTo>
                        <a:lnTo>
                          <a:pt x="3933" y="2605"/>
                        </a:lnTo>
                        <a:lnTo>
                          <a:pt x="3960" y="2509"/>
                        </a:lnTo>
                        <a:lnTo>
                          <a:pt x="3983" y="2412"/>
                        </a:lnTo>
                        <a:lnTo>
                          <a:pt x="4000" y="2313"/>
                        </a:lnTo>
                        <a:lnTo>
                          <a:pt x="4013" y="2212"/>
                        </a:lnTo>
                        <a:lnTo>
                          <a:pt x="4021" y="2111"/>
                        </a:lnTo>
                        <a:lnTo>
                          <a:pt x="4023" y="2008"/>
                        </a:lnTo>
                        <a:lnTo>
                          <a:pt x="4021" y="1904"/>
                        </a:lnTo>
                        <a:lnTo>
                          <a:pt x="4013" y="1802"/>
                        </a:lnTo>
                        <a:lnTo>
                          <a:pt x="4000" y="1701"/>
                        </a:lnTo>
                        <a:lnTo>
                          <a:pt x="3983" y="1603"/>
                        </a:lnTo>
                        <a:lnTo>
                          <a:pt x="3960" y="1506"/>
                        </a:lnTo>
                        <a:lnTo>
                          <a:pt x="3933" y="1410"/>
                        </a:lnTo>
                        <a:lnTo>
                          <a:pt x="3902" y="1317"/>
                        </a:lnTo>
                        <a:lnTo>
                          <a:pt x="3865" y="1226"/>
                        </a:lnTo>
                        <a:lnTo>
                          <a:pt x="3825" y="1137"/>
                        </a:lnTo>
                        <a:lnTo>
                          <a:pt x="3781" y="1050"/>
                        </a:lnTo>
                        <a:lnTo>
                          <a:pt x="3733" y="967"/>
                        </a:lnTo>
                        <a:lnTo>
                          <a:pt x="3680" y="884"/>
                        </a:lnTo>
                        <a:lnTo>
                          <a:pt x="3624" y="806"/>
                        </a:lnTo>
                        <a:lnTo>
                          <a:pt x="3565" y="731"/>
                        </a:lnTo>
                        <a:lnTo>
                          <a:pt x="3501" y="658"/>
                        </a:lnTo>
                        <a:lnTo>
                          <a:pt x="3435" y="587"/>
                        </a:lnTo>
                        <a:lnTo>
                          <a:pt x="3364" y="521"/>
                        </a:lnTo>
                        <a:lnTo>
                          <a:pt x="3292" y="458"/>
                        </a:lnTo>
                        <a:lnTo>
                          <a:pt x="3216" y="399"/>
                        </a:lnTo>
                        <a:lnTo>
                          <a:pt x="3137" y="342"/>
                        </a:lnTo>
                        <a:lnTo>
                          <a:pt x="3055" y="290"/>
                        </a:lnTo>
                        <a:lnTo>
                          <a:pt x="2971" y="242"/>
                        </a:lnTo>
                        <a:lnTo>
                          <a:pt x="2884" y="198"/>
                        </a:lnTo>
                        <a:lnTo>
                          <a:pt x="2795" y="158"/>
                        </a:lnTo>
                        <a:lnTo>
                          <a:pt x="2704" y="122"/>
                        </a:lnTo>
                        <a:lnTo>
                          <a:pt x="2610" y="90"/>
                        </a:lnTo>
                        <a:lnTo>
                          <a:pt x="2514" y="63"/>
                        </a:lnTo>
                        <a:lnTo>
                          <a:pt x="2417" y="41"/>
                        </a:lnTo>
                        <a:lnTo>
                          <a:pt x="2318" y="23"/>
                        </a:lnTo>
                        <a:lnTo>
                          <a:pt x="2218" y="10"/>
                        </a:lnTo>
                        <a:lnTo>
                          <a:pt x="2115" y="3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1F74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202" tIns="45601" rIns="91202" bIns="45601" numCol="1" anchor="t" anchorCtr="0" compatLnSpc="1"/>
                  <a:lstStyle/>
                  <a:p>
                    <a:endParaRPr lang="id-ID" sz="1795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  <p:grpSp>
        <p:nvGrpSpPr>
          <p:cNvPr id="10" name="组合 9"/>
          <p:cNvGrpSpPr/>
          <p:nvPr/>
        </p:nvGrpSpPr>
        <p:grpSpPr>
          <a:xfrm>
            <a:off x="5527427" y="2654981"/>
            <a:ext cx="2159574" cy="2875153"/>
            <a:chOff x="5527427" y="2654981"/>
            <a:chExt cx="2159574" cy="2875153"/>
          </a:xfrm>
        </p:grpSpPr>
        <p:sp>
          <p:nvSpPr>
            <p:cNvPr id="30" name="TextBox 25"/>
            <p:cNvSpPr txBox="1"/>
            <p:nvPr>
              <p:custDataLst>
                <p:tags r:id="rId15"/>
              </p:custDataLst>
            </p:nvPr>
          </p:nvSpPr>
          <p:spPr>
            <a:xfrm>
              <a:off x="6055097" y="4885609"/>
              <a:ext cx="1405757" cy="644525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pc="15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Productive</a:t>
              </a:r>
              <a:endParaRPr lang="zh-CN" altLang="en-US" sz="14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27427" y="2654981"/>
              <a:ext cx="2159574" cy="2338705"/>
              <a:chOff x="5527427" y="2654981"/>
              <a:chExt cx="2159574" cy="2338705"/>
            </a:xfrm>
          </p:grpSpPr>
          <p:sp>
            <p:nvSpPr>
              <p:cNvPr id="17" name="Parallelogram 5"/>
              <p:cNvSpPr/>
              <p:nvPr>
                <p:custDataLst>
                  <p:tags r:id="rId16"/>
                </p:custDataLst>
              </p:nvPr>
            </p:nvSpPr>
            <p:spPr>
              <a:xfrm>
                <a:off x="5527427" y="3207431"/>
                <a:ext cx="2159574" cy="342265"/>
              </a:xfrm>
              <a:prstGeom prst="parallelogram">
                <a:avLst>
                  <a:gd name="adj" fmla="val 50926"/>
                </a:avLst>
              </a:prstGeom>
              <a:solidFill>
                <a:srgbClr val="3498DB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第三阶段（</a:t>
                </a:r>
                <a:r>
                  <a:rPr lang="en-US" altLang="zh-CN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1970</a:t>
                </a:r>
                <a:r>
                  <a:rPr lang="zh-CN" altLang="en-US" sz="139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39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Straight Connector 1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5991599" y="3549696"/>
                <a:ext cx="8890" cy="1443990"/>
              </a:xfrm>
              <a:prstGeom prst="line">
                <a:avLst/>
              </a:prstGeom>
              <a:ln w="12700">
                <a:solidFill>
                  <a:sysClr val="window" lastClr="FFFFFF">
                    <a:lumMod val="65000"/>
                  </a:sysClr>
                </a:solidFill>
                <a:headEnd type="none"/>
                <a:tailEnd type="oval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31" name="TextBox 2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055097" y="4491401"/>
                <a:ext cx="1581105" cy="400685"/>
              </a:xfrm>
              <a:prstGeom prst="rect">
                <a:avLst/>
              </a:prstGeom>
              <a:noFill/>
            </p:spPr>
            <p:txBody>
              <a:bodyPr wrap="square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spc="300">
                    <a:solidFill>
                      <a:srgbClr val="3498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生产维修</a:t>
                </a:r>
                <a:endParaRPr lang="zh-CN" altLang="en-US" sz="2000" b="1" spc="30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368778" y="2654981"/>
                <a:ext cx="476237" cy="474980"/>
                <a:chOff x="10168" y="4225"/>
                <a:chExt cx="750" cy="748"/>
              </a:xfrm>
            </p:grpSpPr>
            <p:sp>
              <p:nvSpPr>
                <p:cNvPr id="39" name="Freeform 74"/>
                <p:cNvSpPr>
                  <a:spLocks noEditPoint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0168" y="4225"/>
                  <a:ext cx="750" cy="748"/>
                </a:xfrm>
                <a:custGeom>
                  <a:avLst/>
                  <a:gdLst>
                    <a:gd name="T0" fmla="*/ 13014 w 16095"/>
                    <a:gd name="T1" fmla="*/ 9314 h 16058"/>
                    <a:gd name="T2" fmla="*/ 12601 w 16095"/>
                    <a:gd name="T3" fmla="*/ 10148 h 16058"/>
                    <a:gd name="T4" fmla="*/ 12483 w 16095"/>
                    <a:gd name="T5" fmla="*/ 10816 h 16058"/>
                    <a:gd name="T6" fmla="*/ 11103 w 16095"/>
                    <a:gd name="T7" fmla="*/ 12535 h 16058"/>
                    <a:gd name="T8" fmla="*/ 10453 w 16095"/>
                    <a:gd name="T9" fmla="*/ 12465 h 16058"/>
                    <a:gd name="T10" fmla="*/ 9575 w 16095"/>
                    <a:gd name="T11" fmla="*/ 12816 h 16058"/>
                    <a:gd name="T12" fmla="*/ 9126 w 16095"/>
                    <a:gd name="T13" fmla="*/ 13268 h 16058"/>
                    <a:gd name="T14" fmla="*/ 6955 w 16095"/>
                    <a:gd name="T15" fmla="*/ 13239 h 16058"/>
                    <a:gd name="T16" fmla="*/ 6491 w 16095"/>
                    <a:gd name="T17" fmla="*/ 12802 h 16058"/>
                    <a:gd name="T18" fmla="*/ 5615 w 16095"/>
                    <a:gd name="T19" fmla="*/ 12459 h 16058"/>
                    <a:gd name="T20" fmla="*/ 4959 w 16095"/>
                    <a:gd name="T21" fmla="*/ 12551 h 16058"/>
                    <a:gd name="T22" fmla="*/ 3617 w 16095"/>
                    <a:gd name="T23" fmla="*/ 10784 h 16058"/>
                    <a:gd name="T24" fmla="*/ 3464 w 16095"/>
                    <a:gd name="T25" fmla="*/ 10082 h 16058"/>
                    <a:gd name="T26" fmla="*/ 3059 w 16095"/>
                    <a:gd name="T27" fmla="*/ 9291 h 16058"/>
                    <a:gd name="T28" fmla="*/ 1006 w 16095"/>
                    <a:gd name="T29" fmla="*/ 7347 h 16058"/>
                    <a:gd name="T30" fmla="*/ 3081 w 16095"/>
                    <a:gd name="T31" fmla="*/ 6745 h 16058"/>
                    <a:gd name="T32" fmla="*/ 3495 w 16095"/>
                    <a:gd name="T33" fmla="*/ 5911 h 16058"/>
                    <a:gd name="T34" fmla="*/ 3613 w 16095"/>
                    <a:gd name="T35" fmla="*/ 5243 h 16058"/>
                    <a:gd name="T36" fmla="*/ 4992 w 16095"/>
                    <a:gd name="T37" fmla="*/ 3523 h 16058"/>
                    <a:gd name="T38" fmla="*/ 5643 w 16095"/>
                    <a:gd name="T39" fmla="*/ 3593 h 16058"/>
                    <a:gd name="T40" fmla="*/ 6520 w 16095"/>
                    <a:gd name="T41" fmla="*/ 3242 h 16058"/>
                    <a:gd name="T42" fmla="*/ 6970 w 16095"/>
                    <a:gd name="T43" fmla="*/ 2790 h 16058"/>
                    <a:gd name="T44" fmla="*/ 9140 w 16095"/>
                    <a:gd name="T45" fmla="*/ 2819 h 16058"/>
                    <a:gd name="T46" fmla="*/ 9604 w 16095"/>
                    <a:gd name="T47" fmla="*/ 3256 h 16058"/>
                    <a:gd name="T48" fmla="*/ 10480 w 16095"/>
                    <a:gd name="T49" fmla="*/ 3599 h 16058"/>
                    <a:gd name="T50" fmla="*/ 11137 w 16095"/>
                    <a:gd name="T51" fmla="*/ 3507 h 16058"/>
                    <a:gd name="T52" fmla="*/ 12478 w 16095"/>
                    <a:gd name="T53" fmla="*/ 5274 h 16058"/>
                    <a:gd name="T54" fmla="*/ 12631 w 16095"/>
                    <a:gd name="T55" fmla="*/ 5976 h 16058"/>
                    <a:gd name="T56" fmla="*/ 13036 w 16095"/>
                    <a:gd name="T57" fmla="*/ 6767 h 16058"/>
                    <a:gd name="T58" fmla="*/ 15089 w 16095"/>
                    <a:gd name="T59" fmla="*/ 8712 h 16058"/>
                    <a:gd name="T60" fmla="*/ 14489 w 16095"/>
                    <a:gd name="T61" fmla="*/ 3783 h 16058"/>
                    <a:gd name="T62" fmla="*/ 14336 w 16095"/>
                    <a:gd name="T63" fmla="*/ 2970 h 16058"/>
                    <a:gd name="T64" fmla="*/ 12945 w 16095"/>
                    <a:gd name="T65" fmla="*/ 1659 h 16058"/>
                    <a:gd name="T66" fmla="*/ 12433 w 16095"/>
                    <a:gd name="T67" fmla="*/ 1581 h 16058"/>
                    <a:gd name="T68" fmla="*/ 10192 w 16095"/>
                    <a:gd name="T69" fmla="*/ 2406 h 16058"/>
                    <a:gd name="T70" fmla="*/ 9336 w 16095"/>
                    <a:gd name="T71" fmla="*/ 202 h 16058"/>
                    <a:gd name="T72" fmla="*/ 7187 w 16095"/>
                    <a:gd name="T73" fmla="*/ 15 h 16058"/>
                    <a:gd name="T74" fmla="*/ 6503 w 16095"/>
                    <a:gd name="T75" fmla="*/ 483 h 16058"/>
                    <a:gd name="T76" fmla="*/ 4046 w 16095"/>
                    <a:gd name="T77" fmla="*/ 1704 h 16058"/>
                    <a:gd name="T78" fmla="*/ 3407 w 16095"/>
                    <a:gd name="T79" fmla="*/ 1586 h 16058"/>
                    <a:gd name="T80" fmla="*/ 2956 w 16095"/>
                    <a:gd name="T81" fmla="*/ 1771 h 16058"/>
                    <a:gd name="T82" fmla="*/ 1604 w 16095"/>
                    <a:gd name="T83" fmla="*/ 3320 h 16058"/>
                    <a:gd name="T84" fmla="*/ 2620 w 16095"/>
                    <a:gd name="T85" fmla="*/ 5408 h 16058"/>
                    <a:gd name="T86" fmla="*/ 379 w 16095"/>
                    <a:gd name="T87" fmla="*/ 6562 h 16058"/>
                    <a:gd name="T88" fmla="*/ 1 w 16095"/>
                    <a:gd name="T89" fmla="*/ 7302 h 16058"/>
                    <a:gd name="T90" fmla="*/ 285 w 16095"/>
                    <a:gd name="T91" fmla="*/ 9412 h 16058"/>
                    <a:gd name="T92" fmla="*/ 2511 w 16095"/>
                    <a:gd name="T93" fmla="*/ 10413 h 16058"/>
                    <a:gd name="T94" fmla="*/ 1583 w 16095"/>
                    <a:gd name="T95" fmla="*/ 12613 h 16058"/>
                    <a:gd name="T96" fmla="*/ 2897 w 16095"/>
                    <a:gd name="T97" fmla="*/ 14241 h 16058"/>
                    <a:gd name="T98" fmla="*/ 3336 w 16095"/>
                    <a:gd name="T99" fmla="*/ 14459 h 16058"/>
                    <a:gd name="T100" fmla="*/ 3944 w 16095"/>
                    <a:gd name="T101" fmla="*/ 14404 h 16058"/>
                    <a:gd name="T102" fmla="*/ 6444 w 16095"/>
                    <a:gd name="T103" fmla="*/ 15461 h 16058"/>
                    <a:gd name="T104" fmla="*/ 7061 w 16095"/>
                    <a:gd name="T105" fmla="*/ 16012 h 16058"/>
                    <a:gd name="T106" fmla="*/ 9229 w 16095"/>
                    <a:gd name="T107" fmla="*/ 15927 h 16058"/>
                    <a:gd name="T108" fmla="*/ 9718 w 16095"/>
                    <a:gd name="T109" fmla="*/ 15251 h 16058"/>
                    <a:gd name="T110" fmla="*/ 12326 w 16095"/>
                    <a:gd name="T111" fmla="*/ 14460 h 16058"/>
                    <a:gd name="T112" fmla="*/ 12877 w 16095"/>
                    <a:gd name="T113" fmla="*/ 14426 h 16058"/>
                    <a:gd name="T114" fmla="*/ 14253 w 16095"/>
                    <a:gd name="T115" fmla="*/ 13191 h 16058"/>
                    <a:gd name="T116" fmla="*/ 14511 w 16095"/>
                    <a:gd name="T117" fmla="*/ 12402 h 16058"/>
                    <a:gd name="T118" fmla="*/ 13745 w 16095"/>
                    <a:gd name="T119" fmla="*/ 10004 h 16058"/>
                    <a:gd name="T120" fmla="*/ 15941 w 16095"/>
                    <a:gd name="T121" fmla="*/ 9245 h 16058"/>
                    <a:gd name="T122" fmla="*/ 16061 w 16095"/>
                    <a:gd name="T123" fmla="*/ 7086 h 16058"/>
                    <a:gd name="T124" fmla="*/ 15536 w 16095"/>
                    <a:gd name="T125" fmla="*/ 6448 h 16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095" h="16058">
                      <a:moveTo>
                        <a:pt x="13547" y="9020"/>
                      </a:moveTo>
                      <a:lnTo>
                        <a:pt x="13515" y="9027"/>
                      </a:lnTo>
                      <a:lnTo>
                        <a:pt x="13483" y="9035"/>
                      </a:lnTo>
                      <a:lnTo>
                        <a:pt x="13450" y="9044"/>
                      </a:lnTo>
                      <a:lnTo>
                        <a:pt x="13419" y="9054"/>
                      </a:lnTo>
                      <a:lnTo>
                        <a:pt x="13388" y="9065"/>
                      </a:lnTo>
                      <a:lnTo>
                        <a:pt x="13358" y="9077"/>
                      </a:lnTo>
                      <a:lnTo>
                        <a:pt x="13328" y="9090"/>
                      </a:lnTo>
                      <a:lnTo>
                        <a:pt x="13298" y="9104"/>
                      </a:lnTo>
                      <a:lnTo>
                        <a:pt x="13269" y="9120"/>
                      </a:lnTo>
                      <a:lnTo>
                        <a:pt x="13241" y="9135"/>
                      </a:lnTo>
                      <a:lnTo>
                        <a:pt x="13213" y="9152"/>
                      </a:lnTo>
                      <a:lnTo>
                        <a:pt x="13186" y="9169"/>
                      </a:lnTo>
                      <a:lnTo>
                        <a:pt x="13160" y="9187"/>
                      </a:lnTo>
                      <a:lnTo>
                        <a:pt x="13134" y="9207"/>
                      </a:lnTo>
                      <a:lnTo>
                        <a:pt x="13108" y="9226"/>
                      </a:lnTo>
                      <a:lnTo>
                        <a:pt x="13083" y="9247"/>
                      </a:lnTo>
                      <a:lnTo>
                        <a:pt x="13059" y="9269"/>
                      </a:lnTo>
                      <a:lnTo>
                        <a:pt x="13036" y="9291"/>
                      </a:lnTo>
                      <a:lnTo>
                        <a:pt x="13014" y="9314"/>
                      </a:lnTo>
                      <a:lnTo>
                        <a:pt x="12992" y="9338"/>
                      </a:lnTo>
                      <a:lnTo>
                        <a:pt x="12971" y="9362"/>
                      </a:lnTo>
                      <a:lnTo>
                        <a:pt x="12950" y="9387"/>
                      </a:lnTo>
                      <a:lnTo>
                        <a:pt x="12931" y="9414"/>
                      </a:lnTo>
                      <a:lnTo>
                        <a:pt x="12912" y="9440"/>
                      </a:lnTo>
                      <a:lnTo>
                        <a:pt x="12894" y="9467"/>
                      </a:lnTo>
                      <a:lnTo>
                        <a:pt x="12877" y="9495"/>
                      </a:lnTo>
                      <a:lnTo>
                        <a:pt x="12861" y="9523"/>
                      </a:lnTo>
                      <a:lnTo>
                        <a:pt x="12846" y="9552"/>
                      </a:lnTo>
                      <a:lnTo>
                        <a:pt x="12832" y="9582"/>
                      </a:lnTo>
                      <a:lnTo>
                        <a:pt x="12819" y="9612"/>
                      </a:lnTo>
                      <a:lnTo>
                        <a:pt x="12807" y="9642"/>
                      </a:lnTo>
                      <a:lnTo>
                        <a:pt x="12795" y="9674"/>
                      </a:lnTo>
                      <a:lnTo>
                        <a:pt x="12769" y="9743"/>
                      </a:lnTo>
                      <a:lnTo>
                        <a:pt x="12744" y="9812"/>
                      </a:lnTo>
                      <a:lnTo>
                        <a:pt x="12717" y="9880"/>
                      </a:lnTo>
                      <a:lnTo>
                        <a:pt x="12690" y="9948"/>
                      </a:lnTo>
                      <a:lnTo>
                        <a:pt x="12661" y="10015"/>
                      </a:lnTo>
                      <a:lnTo>
                        <a:pt x="12632" y="10082"/>
                      </a:lnTo>
                      <a:lnTo>
                        <a:pt x="12601" y="10148"/>
                      </a:lnTo>
                      <a:lnTo>
                        <a:pt x="12570" y="10214"/>
                      </a:lnTo>
                      <a:lnTo>
                        <a:pt x="12556" y="10244"/>
                      </a:lnTo>
                      <a:lnTo>
                        <a:pt x="12543" y="10274"/>
                      </a:lnTo>
                      <a:lnTo>
                        <a:pt x="12531" y="10305"/>
                      </a:lnTo>
                      <a:lnTo>
                        <a:pt x="12520" y="10336"/>
                      </a:lnTo>
                      <a:lnTo>
                        <a:pt x="12510" y="10367"/>
                      </a:lnTo>
                      <a:lnTo>
                        <a:pt x="12501" y="10399"/>
                      </a:lnTo>
                      <a:lnTo>
                        <a:pt x="12494" y="10430"/>
                      </a:lnTo>
                      <a:lnTo>
                        <a:pt x="12487" y="10462"/>
                      </a:lnTo>
                      <a:lnTo>
                        <a:pt x="12481" y="10495"/>
                      </a:lnTo>
                      <a:lnTo>
                        <a:pt x="12477" y="10527"/>
                      </a:lnTo>
                      <a:lnTo>
                        <a:pt x="12473" y="10559"/>
                      </a:lnTo>
                      <a:lnTo>
                        <a:pt x="12471" y="10591"/>
                      </a:lnTo>
                      <a:lnTo>
                        <a:pt x="12469" y="10623"/>
                      </a:lnTo>
                      <a:lnTo>
                        <a:pt x="12469" y="10655"/>
                      </a:lnTo>
                      <a:lnTo>
                        <a:pt x="12470" y="10687"/>
                      </a:lnTo>
                      <a:lnTo>
                        <a:pt x="12471" y="10719"/>
                      </a:lnTo>
                      <a:lnTo>
                        <a:pt x="12474" y="10752"/>
                      </a:lnTo>
                      <a:lnTo>
                        <a:pt x="12478" y="10784"/>
                      </a:lnTo>
                      <a:lnTo>
                        <a:pt x="12483" y="10816"/>
                      </a:lnTo>
                      <a:lnTo>
                        <a:pt x="12488" y="10848"/>
                      </a:lnTo>
                      <a:lnTo>
                        <a:pt x="12495" y="10879"/>
                      </a:lnTo>
                      <a:lnTo>
                        <a:pt x="12503" y="10911"/>
                      </a:lnTo>
                      <a:lnTo>
                        <a:pt x="12512" y="10942"/>
                      </a:lnTo>
                      <a:lnTo>
                        <a:pt x="12522" y="10972"/>
                      </a:lnTo>
                      <a:lnTo>
                        <a:pt x="12532" y="11003"/>
                      </a:lnTo>
                      <a:lnTo>
                        <a:pt x="12544" y="11034"/>
                      </a:lnTo>
                      <a:lnTo>
                        <a:pt x="12557" y="11064"/>
                      </a:lnTo>
                      <a:lnTo>
                        <a:pt x="12571" y="11093"/>
                      </a:lnTo>
                      <a:lnTo>
                        <a:pt x="12586" y="11123"/>
                      </a:lnTo>
                      <a:lnTo>
                        <a:pt x="12602" y="11151"/>
                      </a:lnTo>
                      <a:lnTo>
                        <a:pt x="12619" y="11180"/>
                      </a:lnTo>
                      <a:lnTo>
                        <a:pt x="12638" y="11207"/>
                      </a:lnTo>
                      <a:lnTo>
                        <a:pt x="13511" y="12514"/>
                      </a:lnTo>
                      <a:lnTo>
                        <a:pt x="12543" y="13480"/>
                      </a:lnTo>
                      <a:lnTo>
                        <a:pt x="11233" y="12608"/>
                      </a:lnTo>
                      <a:lnTo>
                        <a:pt x="11202" y="12588"/>
                      </a:lnTo>
                      <a:lnTo>
                        <a:pt x="11169" y="12569"/>
                      </a:lnTo>
                      <a:lnTo>
                        <a:pt x="11137" y="12551"/>
                      </a:lnTo>
                      <a:lnTo>
                        <a:pt x="11103" y="12535"/>
                      </a:lnTo>
                      <a:lnTo>
                        <a:pt x="11069" y="12520"/>
                      </a:lnTo>
                      <a:lnTo>
                        <a:pt x="11035" y="12506"/>
                      </a:lnTo>
                      <a:lnTo>
                        <a:pt x="11000" y="12494"/>
                      </a:lnTo>
                      <a:lnTo>
                        <a:pt x="10965" y="12483"/>
                      </a:lnTo>
                      <a:lnTo>
                        <a:pt x="10930" y="12473"/>
                      </a:lnTo>
                      <a:lnTo>
                        <a:pt x="10894" y="12464"/>
                      </a:lnTo>
                      <a:lnTo>
                        <a:pt x="10858" y="12457"/>
                      </a:lnTo>
                      <a:lnTo>
                        <a:pt x="10822" y="12451"/>
                      </a:lnTo>
                      <a:lnTo>
                        <a:pt x="10786" y="12446"/>
                      </a:lnTo>
                      <a:lnTo>
                        <a:pt x="10748" y="12443"/>
                      </a:lnTo>
                      <a:lnTo>
                        <a:pt x="10712" y="12441"/>
                      </a:lnTo>
                      <a:lnTo>
                        <a:pt x="10676" y="12440"/>
                      </a:lnTo>
                      <a:lnTo>
                        <a:pt x="10648" y="12441"/>
                      </a:lnTo>
                      <a:lnTo>
                        <a:pt x="10620" y="12442"/>
                      </a:lnTo>
                      <a:lnTo>
                        <a:pt x="10592" y="12444"/>
                      </a:lnTo>
                      <a:lnTo>
                        <a:pt x="10563" y="12446"/>
                      </a:lnTo>
                      <a:lnTo>
                        <a:pt x="10536" y="12450"/>
                      </a:lnTo>
                      <a:lnTo>
                        <a:pt x="10508" y="12454"/>
                      </a:lnTo>
                      <a:lnTo>
                        <a:pt x="10480" y="12459"/>
                      </a:lnTo>
                      <a:lnTo>
                        <a:pt x="10453" y="12465"/>
                      </a:lnTo>
                      <a:lnTo>
                        <a:pt x="10425" y="12472"/>
                      </a:lnTo>
                      <a:lnTo>
                        <a:pt x="10397" y="12479"/>
                      </a:lnTo>
                      <a:lnTo>
                        <a:pt x="10370" y="12488"/>
                      </a:lnTo>
                      <a:lnTo>
                        <a:pt x="10343" y="12497"/>
                      </a:lnTo>
                      <a:lnTo>
                        <a:pt x="10317" y="12506"/>
                      </a:lnTo>
                      <a:lnTo>
                        <a:pt x="10290" y="12517"/>
                      </a:lnTo>
                      <a:lnTo>
                        <a:pt x="10264" y="12528"/>
                      </a:lnTo>
                      <a:lnTo>
                        <a:pt x="10237" y="12540"/>
                      </a:lnTo>
                      <a:lnTo>
                        <a:pt x="10172" y="12571"/>
                      </a:lnTo>
                      <a:lnTo>
                        <a:pt x="10106" y="12602"/>
                      </a:lnTo>
                      <a:lnTo>
                        <a:pt x="10038" y="12631"/>
                      </a:lnTo>
                      <a:lnTo>
                        <a:pt x="9971" y="12661"/>
                      </a:lnTo>
                      <a:lnTo>
                        <a:pt x="9903" y="12688"/>
                      </a:lnTo>
                      <a:lnTo>
                        <a:pt x="9835" y="12715"/>
                      </a:lnTo>
                      <a:lnTo>
                        <a:pt x="9766" y="12740"/>
                      </a:lnTo>
                      <a:lnTo>
                        <a:pt x="9696" y="12765"/>
                      </a:lnTo>
                      <a:lnTo>
                        <a:pt x="9665" y="12777"/>
                      </a:lnTo>
                      <a:lnTo>
                        <a:pt x="9635" y="12789"/>
                      </a:lnTo>
                      <a:lnTo>
                        <a:pt x="9605" y="12802"/>
                      </a:lnTo>
                      <a:lnTo>
                        <a:pt x="9575" y="12816"/>
                      </a:lnTo>
                      <a:lnTo>
                        <a:pt x="9545" y="12832"/>
                      </a:lnTo>
                      <a:lnTo>
                        <a:pt x="9517" y="12848"/>
                      </a:lnTo>
                      <a:lnTo>
                        <a:pt x="9489" y="12864"/>
                      </a:lnTo>
                      <a:lnTo>
                        <a:pt x="9462" y="12882"/>
                      </a:lnTo>
                      <a:lnTo>
                        <a:pt x="9436" y="12901"/>
                      </a:lnTo>
                      <a:lnTo>
                        <a:pt x="9410" y="12920"/>
                      </a:lnTo>
                      <a:lnTo>
                        <a:pt x="9384" y="12941"/>
                      </a:lnTo>
                      <a:lnTo>
                        <a:pt x="9360" y="12962"/>
                      </a:lnTo>
                      <a:lnTo>
                        <a:pt x="9336" y="12984"/>
                      </a:lnTo>
                      <a:lnTo>
                        <a:pt x="9313" y="13007"/>
                      </a:lnTo>
                      <a:lnTo>
                        <a:pt x="9291" y="13030"/>
                      </a:lnTo>
                      <a:lnTo>
                        <a:pt x="9269" y="13054"/>
                      </a:lnTo>
                      <a:lnTo>
                        <a:pt x="9249" y="13078"/>
                      </a:lnTo>
                      <a:lnTo>
                        <a:pt x="9228" y="13103"/>
                      </a:lnTo>
                      <a:lnTo>
                        <a:pt x="9209" y="13129"/>
                      </a:lnTo>
                      <a:lnTo>
                        <a:pt x="9190" y="13156"/>
                      </a:lnTo>
                      <a:lnTo>
                        <a:pt x="9173" y="13183"/>
                      </a:lnTo>
                      <a:lnTo>
                        <a:pt x="9156" y="13211"/>
                      </a:lnTo>
                      <a:lnTo>
                        <a:pt x="9141" y="13239"/>
                      </a:lnTo>
                      <a:lnTo>
                        <a:pt x="9126" y="13268"/>
                      </a:lnTo>
                      <a:lnTo>
                        <a:pt x="9112" y="13297"/>
                      </a:lnTo>
                      <a:lnTo>
                        <a:pt x="9099" y="13327"/>
                      </a:lnTo>
                      <a:lnTo>
                        <a:pt x="9087" y="13357"/>
                      </a:lnTo>
                      <a:lnTo>
                        <a:pt x="9076" y="13388"/>
                      </a:lnTo>
                      <a:lnTo>
                        <a:pt x="9066" y="13419"/>
                      </a:lnTo>
                      <a:lnTo>
                        <a:pt x="9056" y="13451"/>
                      </a:lnTo>
                      <a:lnTo>
                        <a:pt x="9048" y="13484"/>
                      </a:lnTo>
                      <a:lnTo>
                        <a:pt x="9041" y="13516"/>
                      </a:lnTo>
                      <a:lnTo>
                        <a:pt x="8732" y="15054"/>
                      </a:lnTo>
                      <a:lnTo>
                        <a:pt x="7363" y="15054"/>
                      </a:lnTo>
                      <a:lnTo>
                        <a:pt x="7055" y="13516"/>
                      </a:lnTo>
                      <a:lnTo>
                        <a:pt x="7048" y="13484"/>
                      </a:lnTo>
                      <a:lnTo>
                        <a:pt x="7040" y="13451"/>
                      </a:lnTo>
                      <a:lnTo>
                        <a:pt x="7030" y="13419"/>
                      </a:lnTo>
                      <a:lnTo>
                        <a:pt x="7020" y="13388"/>
                      </a:lnTo>
                      <a:lnTo>
                        <a:pt x="7009" y="13357"/>
                      </a:lnTo>
                      <a:lnTo>
                        <a:pt x="6997" y="13327"/>
                      </a:lnTo>
                      <a:lnTo>
                        <a:pt x="6984" y="13297"/>
                      </a:lnTo>
                      <a:lnTo>
                        <a:pt x="6970" y="13268"/>
                      </a:lnTo>
                      <a:lnTo>
                        <a:pt x="6955" y="13239"/>
                      </a:lnTo>
                      <a:lnTo>
                        <a:pt x="6940" y="13211"/>
                      </a:lnTo>
                      <a:lnTo>
                        <a:pt x="6923" y="13183"/>
                      </a:lnTo>
                      <a:lnTo>
                        <a:pt x="6906" y="13156"/>
                      </a:lnTo>
                      <a:lnTo>
                        <a:pt x="6887" y="13129"/>
                      </a:lnTo>
                      <a:lnTo>
                        <a:pt x="6868" y="13103"/>
                      </a:lnTo>
                      <a:lnTo>
                        <a:pt x="6847" y="13078"/>
                      </a:lnTo>
                      <a:lnTo>
                        <a:pt x="6827" y="13054"/>
                      </a:lnTo>
                      <a:lnTo>
                        <a:pt x="6805" y="13030"/>
                      </a:lnTo>
                      <a:lnTo>
                        <a:pt x="6783" y="13007"/>
                      </a:lnTo>
                      <a:lnTo>
                        <a:pt x="6760" y="12984"/>
                      </a:lnTo>
                      <a:lnTo>
                        <a:pt x="6736" y="12962"/>
                      </a:lnTo>
                      <a:lnTo>
                        <a:pt x="6712" y="12941"/>
                      </a:lnTo>
                      <a:lnTo>
                        <a:pt x="6686" y="12920"/>
                      </a:lnTo>
                      <a:lnTo>
                        <a:pt x="6660" y="12901"/>
                      </a:lnTo>
                      <a:lnTo>
                        <a:pt x="6634" y="12882"/>
                      </a:lnTo>
                      <a:lnTo>
                        <a:pt x="6607" y="12864"/>
                      </a:lnTo>
                      <a:lnTo>
                        <a:pt x="6579" y="12848"/>
                      </a:lnTo>
                      <a:lnTo>
                        <a:pt x="6551" y="12832"/>
                      </a:lnTo>
                      <a:lnTo>
                        <a:pt x="6521" y="12816"/>
                      </a:lnTo>
                      <a:lnTo>
                        <a:pt x="6491" y="12802"/>
                      </a:lnTo>
                      <a:lnTo>
                        <a:pt x="6461" y="12789"/>
                      </a:lnTo>
                      <a:lnTo>
                        <a:pt x="6431" y="12777"/>
                      </a:lnTo>
                      <a:lnTo>
                        <a:pt x="6400" y="12765"/>
                      </a:lnTo>
                      <a:lnTo>
                        <a:pt x="6330" y="12740"/>
                      </a:lnTo>
                      <a:lnTo>
                        <a:pt x="6261" y="12715"/>
                      </a:lnTo>
                      <a:lnTo>
                        <a:pt x="6193" y="12688"/>
                      </a:lnTo>
                      <a:lnTo>
                        <a:pt x="6125" y="12661"/>
                      </a:lnTo>
                      <a:lnTo>
                        <a:pt x="6058" y="12632"/>
                      </a:lnTo>
                      <a:lnTo>
                        <a:pt x="5990" y="12602"/>
                      </a:lnTo>
                      <a:lnTo>
                        <a:pt x="5924" y="12572"/>
                      </a:lnTo>
                      <a:lnTo>
                        <a:pt x="5859" y="12541"/>
                      </a:lnTo>
                      <a:lnTo>
                        <a:pt x="5832" y="12529"/>
                      </a:lnTo>
                      <a:lnTo>
                        <a:pt x="5806" y="12517"/>
                      </a:lnTo>
                      <a:lnTo>
                        <a:pt x="5779" y="12507"/>
                      </a:lnTo>
                      <a:lnTo>
                        <a:pt x="5752" y="12497"/>
                      </a:lnTo>
                      <a:lnTo>
                        <a:pt x="5725" y="12488"/>
                      </a:lnTo>
                      <a:lnTo>
                        <a:pt x="5698" y="12479"/>
                      </a:lnTo>
                      <a:lnTo>
                        <a:pt x="5670" y="12472"/>
                      </a:lnTo>
                      <a:lnTo>
                        <a:pt x="5643" y="12465"/>
                      </a:lnTo>
                      <a:lnTo>
                        <a:pt x="5615" y="12459"/>
                      </a:lnTo>
                      <a:lnTo>
                        <a:pt x="5588" y="12454"/>
                      </a:lnTo>
                      <a:lnTo>
                        <a:pt x="5560" y="12450"/>
                      </a:lnTo>
                      <a:lnTo>
                        <a:pt x="5533" y="12446"/>
                      </a:lnTo>
                      <a:lnTo>
                        <a:pt x="5504" y="12444"/>
                      </a:lnTo>
                      <a:lnTo>
                        <a:pt x="5476" y="12442"/>
                      </a:lnTo>
                      <a:lnTo>
                        <a:pt x="5448" y="12441"/>
                      </a:lnTo>
                      <a:lnTo>
                        <a:pt x="5420" y="12440"/>
                      </a:lnTo>
                      <a:lnTo>
                        <a:pt x="5384" y="12441"/>
                      </a:lnTo>
                      <a:lnTo>
                        <a:pt x="5347" y="12443"/>
                      </a:lnTo>
                      <a:lnTo>
                        <a:pt x="5310" y="12446"/>
                      </a:lnTo>
                      <a:lnTo>
                        <a:pt x="5274" y="12451"/>
                      </a:lnTo>
                      <a:lnTo>
                        <a:pt x="5238" y="12457"/>
                      </a:lnTo>
                      <a:lnTo>
                        <a:pt x="5202" y="12464"/>
                      </a:lnTo>
                      <a:lnTo>
                        <a:pt x="5166" y="12473"/>
                      </a:lnTo>
                      <a:lnTo>
                        <a:pt x="5130" y="12483"/>
                      </a:lnTo>
                      <a:lnTo>
                        <a:pt x="5096" y="12494"/>
                      </a:lnTo>
                      <a:lnTo>
                        <a:pt x="5061" y="12506"/>
                      </a:lnTo>
                      <a:lnTo>
                        <a:pt x="5027" y="12520"/>
                      </a:lnTo>
                      <a:lnTo>
                        <a:pt x="4992" y="12535"/>
                      </a:lnTo>
                      <a:lnTo>
                        <a:pt x="4959" y="12551"/>
                      </a:lnTo>
                      <a:lnTo>
                        <a:pt x="4926" y="12569"/>
                      </a:lnTo>
                      <a:lnTo>
                        <a:pt x="4894" y="12588"/>
                      </a:lnTo>
                      <a:lnTo>
                        <a:pt x="4862" y="12608"/>
                      </a:lnTo>
                      <a:lnTo>
                        <a:pt x="3552" y="13480"/>
                      </a:lnTo>
                      <a:lnTo>
                        <a:pt x="2584" y="12514"/>
                      </a:lnTo>
                      <a:lnTo>
                        <a:pt x="3457" y="11207"/>
                      </a:lnTo>
                      <a:lnTo>
                        <a:pt x="3476" y="11180"/>
                      </a:lnTo>
                      <a:lnTo>
                        <a:pt x="3493" y="11151"/>
                      </a:lnTo>
                      <a:lnTo>
                        <a:pt x="3509" y="11123"/>
                      </a:lnTo>
                      <a:lnTo>
                        <a:pt x="3524" y="11093"/>
                      </a:lnTo>
                      <a:lnTo>
                        <a:pt x="3537" y="11064"/>
                      </a:lnTo>
                      <a:lnTo>
                        <a:pt x="3550" y="11034"/>
                      </a:lnTo>
                      <a:lnTo>
                        <a:pt x="3562" y="11003"/>
                      </a:lnTo>
                      <a:lnTo>
                        <a:pt x="3573" y="10972"/>
                      </a:lnTo>
                      <a:lnTo>
                        <a:pt x="3583" y="10942"/>
                      </a:lnTo>
                      <a:lnTo>
                        <a:pt x="3592" y="10911"/>
                      </a:lnTo>
                      <a:lnTo>
                        <a:pt x="3600" y="10879"/>
                      </a:lnTo>
                      <a:lnTo>
                        <a:pt x="3606" y="10848"/>
                      </a:lnTo>
                      <a:lnTo>
                        <a:pt x="3612" y="10816"/>
                      </a:lnTo>
                      <a:lnTo>
                        <a:pt x="3617" y="10784"/>
                      </a:lnTo>
                      <a:lnTo>
                        <a:pt x="3621" y="10753"/>
                      </a:lnTo>
                      <a:lnTo>
                        <a:pt x="3624" y="10720"/>
                      </a:lnTo>
                      <a:lnTo>
                        <a:pt x="3625" y="10688"/>
                      </a:lnTo>
                      <a:lnTo>
                        <a:pt x="3626" y="10655"/>
                      </a:lnTo>
                      <a:lnTo>
                        <a:pt x="3626" y="10623"/>
                      </a:lnTo>
                      <a:lnTo>
                        <a:pt x="3624" y="10591"/>
                      </a:lnTo>
                      <a:lnTo>
                        <a:pt x="3622" y="10559"/>
                      </a:lnTo>
                      <a:lnTo>
                        <a:pt x="3618" y="10527"/>
                      </a:lnTo>
                      <a:lnTo>
                        <a:pt x="3614" y="10495"/>
                      </a:lnTo>
                      <a:lnTo>
                        <a:pt x="3608" y="10462"/>
                      </a:lnTo>
                      <a:lnTo>
                        <a:pt x="3602" y="10431"/>
                      </a:lnTo>
                      <a:lnTo>
                        <a:pt x="3594" y="10399"/>
                      </a:lnTo>
                      <a:lnTo>
                        <a:pt x="3585" y="10368"/>
                      </a:lnTo>
                      <a:lnTo>
                        <a:pt x="3576" y="10337"/>
                      </a:lnTo>
                      <a:lnTo>
                        <a:pt x="3565" y="10306"/>
                      </a:lnTo>
                      <a:lnTo>
                        <a:pt x="3553" y="10275"/>
                      </a:lnTo>
                      <a:lnTo>
                        <a:pt x="3540" y="10245"/>
                      </a:lnTo>
                      <a:lnTo>
                        <a:pt x="3526" y="10215"/>
                      </a:lnTo>
                      <a:lnTo>
                        <a:pt x="3495" y="10148"/>
                      </a:lnTo>
                      <a:lnTo>
                        <a:pt x="3464" y="10082"/>
                      </a:lnTo>
                      <a:lnTo>
                        <a:pt x="3435" y="10016"/>
                      </a:lnTo>
                      <a:lnTo>
                        <a:pt x="3406" y="9949"/>
                      </a:lnTo>
                      <a:lnTo>
                        <a:pt x="3378" y="9881"/>
                      </a:lnTo>
                      <a:lnTo>
                        <a:pt x="3352" y="9813"/>
                      </a:lnTo>
                      <a:lnTo>
                        <a:pt x="3326" y="9744"/>
                      </a:lnTo>
                      <a:lnTo>
                        <a:pt x="3300" y="9675"/>
                      </a:lnTo>
                      <a:lnTo>
                        <a:pt x="3289" y="9643"/>
                      </a:lnTo>
                      <a:lnTo>
                        <a:pt x="3277" y="9612"/>
                      </a:lnTo>
                      <a:lnTo>
                        <a:pt x="3263" y="9582"/>
                      </a:lnTo>
                      <a:lnTo>
                        <a:pt x="3249" y="9553"/>
                      </a:lnTo>
                      <a:lnTo>
                        <a:pt x="3234" y="9524"/>
                      </a:lnTo>
                      <a:lnTo>
                        <a:pt x="3218" y="9496"/>
                      </a:lnTo>
                      <a:lnTo>
                        <a:pt x="3201" y="9468"/>
                      </a:lnTo>
                      <a:lnTo>
                        <a:pt x="3183" y="9441"/>
                      </a:lnTo>
                      <a:lnTo>
                        <a:pt x="3165" y="9414"/>
                      </a:lnTo>
                      <a:lnTo>
                        <a:pt x="3145" y="9388"/>
                      </a:lnTo>
                      <a:lnTo>
                        <a:pt x="3124" y="9362"/>
                      </a:lnTo>
                      <a:lnTo>
                        <a:pt x="3103" y="9338"/>
                      </a:lnTo>
                      <a:lnTo>
                        <a:pt x="3081" y="9314"/>
                      </a:lnTo>
                      <a:lnTo>
                        <a:pt x="3059" y="9291"/>
                      </a:lnTo>
                      <a:lnTo>
                        <a:pt x="3036" y="9269"/>
                      </a:lnTo>
                      <a:lnTo>
                        <a:pt x="3012" y="9248"/>
                      </a:lnTo>
                      <a:lnTo>
                        <a:pt x="2987" y="9227"/>
                      </a:lnTo>
                      <a:lnTo>
                        <a:pt x="2961" y="9207"/>
                      </a:lnTo>
                      <a:lnTo>
                        <a:pt x="2935" y="9188"/>
                      </a:lnTo>
                      <a:lnTo>
                        <a:pt x="2909" y="9170"/>
                      </a:lnTo>
                      <a:lnTo>
                        <a:pt x="2882" y="9152"/>
                      </a:lnTo>
                      <a:lnTo>
                        <a:pt x="2854" y="9136"/>
                      </a:lnTo>
                      <a:lnTo>
                        <a:pt x="2826" y="9120"/>
                      </a:lnTo>
                      <a:lnTo>
                        <a:pt x="2797" y="9104"/>
                      </a:lnTo>
                      <a:lnTo>
                        <a:pt x="2767" y="9090"/>
                      </a:lnTo>
                      <a:lnTo>
                        <a:pt x="2737" y="9077"/>
                      </a:lnTo>
                      <a:lnTo>
                        <a:pt x="2707" y="9065"/>
                      </a:lnTo>
                      <a:lnTo>
                        <a:pt x="2676" y="9054"/>
                      </a:lnTo>
                      <a:lnTo>
                        <a:pt x="2645" y="9044"/>
                      </a:lnTo>
                      <a:lnTo>
                        <a:pt x="2613" y="9035"/>
                      </a:lnTo>
                      <a:lnTo>
                        <a:pt x="2581" y="9027"/>
                      </a:lnTo>
                      <a:lnTo>
                        <a:pt x="2548" y="9020"/>
                      </a:lnTo>
                      <a:lnTo>
                        <a:pt x="1006" y="8712"/>
                      </a:lnTo>
                      <a:lnTo>
                        <a:pt x="1006" y="7347"/>
                      </a:lnTo>
                      <a:lnTo>
                        <a:pt x="2548" y="7039"/>
                      </a:lnTo>
                      <a:lnTo>
                        <a:pt x="2581" y="7032"/>
                      </a:lnTo>
                      <a:lnTo>
                        <a:pt x="2613" y="7024"/>
                      </a:lnTo>
                      <a:lnTo>
                        <a:pt x="2645" y="7015"/>
                      </a:lnTo>
                      <a:lnTo>
                        <a:pt x="2676" y="7005"/>
                      </a:lnTo>
                      <a:lnTo>
                        <a:pt x="2707" y="6994"/>
                      </a:lnTo>
                      <a:lnTo>
                        <a:pt x="2737" y="6982"/>
                      </a:lnTo>
                      <a:lnTo>
                        <a:pt x="2767" y="6969"/>
                      </a:lnTo>
                      <a:lnTo>
                        <a:pt x="2797" y="6955"/>
                      </a:lnTo>
                      <a:lnTo>
                        <a:pt x="2826" y="6939"/>
                      </a:lnTo>
                      <a:lnTo>
                        <a:pt x="2854" y="6923"/>
                      </a:lnTo>
                      <a:lnTo>
                        <a:pt x="2882" y="6907"/>
                      </a:lnTo>
                      <a:lnTo>
                        <a:pt x="2909" y="6889"/>
                      </a:lnTo>
                      <a:lnTo>
                        <a:pt x="2935" y="6871"/>
                      </a:lnTo>
                      <a:lnTo>
                        <a:pt x="2961" y="6852"/>
                      </a:lnTo>
                      <a:lnTo>
                        <a:pt x="2987" y="6832"/>
                      </a:lnTo>
                      <a:lnTo>
                        <a:pt x="3012" y="6812"/>
                      </a:lnTo>
                      <a:lnTo>
                        <a:pt x="3036" y="6790"/>
                      </a:lnTo>
                      <a:lnTo>
                        <a:pt x="3059" y="6768"/>
                      </a:lnTo>
                      <a:lnTo>
                        <a:pt x="3081" y="6745"/>
                      </a:lnTo>
                      <a:lnTo>
                        <a:pt x="3103" y="6721"/>
                      </a:lnTo>
                      <a:lnTo>
                        <a:pt x="3124" y="6697"/>
                      </a:lnTo>
                      <a:lnTo>
                        <a:pt x="3145" y="6672"/>
                      </a:lnTo>
                      <a:lnTo>
                        <a:pt x="3165" y="6645"/>
                      </a:lnTo>
                      <a:lnTo>
                        <a:pt x="3183" y="6618"/>
                      </a:lnTo>
                      <a:lnTo>
                        <a:pt x="3201" y="6591"/>
                      </a:lnTo>
                      <a:lnTo>
                        <a:pt x="3218" y="6564"/>
                      </a:lnTo>
                      <a:lnTo>
                        <a:pt x="3234" y="6535"/>
                      </a:lnTo>
                      <a:lnTo>
                        <a:pt x="3249" y="6506"/>
                      </a:lnTo>
                      <a:lnTo>
                        <a:pt x="3263" y="6477"/>
                      </a:lnTo>
                      <a:lnTo>
                        <a:pt x="3277" y="6447"/>
                      </a:lnTo>
                      <a:lnTo>
                        <a:pt x="3289" y="6416"/>
                      </a:lnTo>
                      <a:lnTo>
                        <a:pt x="3300" y="6384"/>
                      </a:lnTo>
                      <a:lnTo>
                        <a:pt x="3326" y="6315"/>
                      </a:lnTo>
                      <a:lnTo>
                        <a:pt x="3351" y="6247"/>
                      </a:lnTo>
                      <a:lnTo>
                        <a:pt x="3378" y="6179"/>
                      </a:lnTo>
                      <a:lnTo>
                        <a:pt x="3406" y="6110"/>
                      </a:lnTo>
                      <a:lnTo>
                        <a:pt x="3434" y="6043"/>
                      </a:lnTo>
                      <a:lnTo>
                        <a:pt x="3463" y="5977"/>
                      </a:lnTo>
                      <a:lnTo>
                        <a:pt x="3495" y="5911"/>
                      </a:lnTo>
                      <a:lnTo>
                        <a:pt x="3526" y="5845"/>
                      </a:lnTo>
                      <a:lnTo>
                        <a:pt x="3540" y="5815"/>
                      </a:lnTo>
                      <a:lnTo>
                        <a:pt x="3553" y="5784"/>
                      </a:lnTo>
                      <a:lnTo>
                        <a:pt x="3565" y="5754"/>
                      </a:lnTo>
                      <a:lnTo>
                        <a:pt x="3575" y="5723"/>
                      </a:lnTo>
                      <a:lnTo>
                        <a:pt x="3585" y="5692"/>
                      </a:lnTo>
                      <a:lnTo>
                        <a:pt x="3594" y="5660"/>
                      </a:lnTo>
                      <a:lnTo>
                        <a:pt x="3602" y="5629"/>
                      </a:lnTo>
                      <a:lnTo>
                        <a:pt x="3608" y="5597"/>
                      </a:lnTo>
                      <a:lnTo>
                        <a:pt x="3614" y="5564"/>
                      </a:lnTo>
                      <a:lnTo>
                        <a:pt x="3618" y="5532"/>
                      </a:lnTo>
                      <a:lnTo>
                        <a:pt x="3622" y="5500"/>
                      </a:lnTo>
                      <a:lnTo>
                        <a:pt x="3624" y="5468"/>
                      </a:lnTo>
                      <a:lnTo>
                        <a:pt x="3626" y="5436"/>
                      </a:lnTo>
                      <a:lnTo>
                        <a:pt x="3626" y="5403"/>
                      </a:lnTo>
                      <a:lnTo>
                        <a:pt x="3625" y="5371"/>
                      </a:lnTo>
                      <a:lnTo>
                        <a:pt x="3624" y="5339"/>
                      </a:lnTo>
                      <a:lnTo>
                        <a:pt x="3621" y="5306"/>
                      </a:lnTo>
                      <a:lnTo>
                        <a:pt x="3617" y="5274"/>
                      </a:lnTo>
                      <a:lnTo>
                        <a:pt x="3613" y="5243"/>
                      </a:lnTo>
                      <a:lnTo>
                        <a:pt x="3607" y="5211"/>
                      </a:lnTo>
                      <a:lnTo>
                        <a:pt x="3600" y="5179"/>
                      </a:lnTo>
                      <a:lnTo>
                        <a:pt x="3592" y="5148"/>
                      </a:lnTo>
                      <a:lnTo>
                        <a:pt x="3583" y="5117"/>
                      </a:lnTo>
                      <a:lnTo>
                        <a:pt x="3573" y="5086"/>
                      </a:lnTo>
                      <a:lnTo>
                        <a:pt x="3562" y="5056"/>
                      </a:lnTo>
                      <a:lnTo>
                        <a:pt x="3551" y="5024"/>
                      </a:lnTo>
                      <a:lnTo>
                        <a:pt x="3538" y="4995"/>
                      </a:lnTo>
                      <a:lnTo>
                        <a:pt x="3524" y="4965"/>
                      </a:lnTo>
                      <a:lnTo>
                        <a:pt x="3509" y="4936"/>
                      </a:lnTo>
                      <a:lnTo>
                        <a:pt x="3493" y="4907"/>
                      </a:lnTo>
                      <a:lnTo>
                        <a:pt x="3476" y="4879"/>
                      </a:lnTo>
                      <a:lnTo>
                        <a:pt x="3457" y="4851"/>
                      </a:lnTo>
                      <a:lnTo>
                        <a:pt x="2584" y="3544"/>
                      </a:lnTo>
                      <a:lnTo>
                        <a:pt x="3552" y="2578"/>
                      </a:lnTo>
                      <a:lnTo>
                        <a:pt x="4862" y="3450"/>
                      </a:lnTo>
                      <a:lnTo>
                        <a:pt x="4894" y="3470"/>
                      </a:lnTo>
                      <a:lnTo>
                        <a:pt x="4926" y="3489"/>
                      </a:lnTo>
                      <a:lnTo>
                        <a:pt x="4959" y="3507"/>
                      </a:lnTo>
                      <a:lnTo>
                        <a:pt x="4992" y="3523"/>
                      </a:lnTo>
                      <a:lnTo>
                        <a:pt x="5027" y="3538"/>
                      </a:lnTo>
                      <a:lnTo>
                        <a:pt x="5061" y="3552"/>
                      </a:lnTo>
                      <a:lnTo>
                        <a:pt x="5096" y="3564"/>
                      </a:lnTo>
                      <a:lnTo>
                        <a:pt x="5130" y="3576"/>
                      </a:lnTo>
                      <a:lnTo>
                        <a:pt x="5166" y="3586"/>
                      </a:lnTo>
                      <a:lnTo>
                        <a:pt x="5202" y="3594"/>
                      </a:lnTo>
                      <a:lnTo>
                        <a:pt x="5238" y="3601"/>
                      </a:lnTo>
                      <a:lnTo>
                        <a:pt x="5274" y="3607"/>
                      </a:lnTo>
                      <a:lnTo>
                        <a:pt x="5310" y="3612"/>
                      </a:lnTo>
                      <a:lnTo>
                        <a:pt x="5347" y="3615"/>
                      </a:lnTo>
                      <a:lnTo>
                        <a:pt x="5384" y="3617"/>
                      </a:lnTo>
                      <a:lnTo>
                        <a:pt x="5420" y="3618"/>
                      </a:lnTo>
                      <a:lnTo>
                        <a:pt x="5448" y="3617"/>
                      </a:lnTo>
                      <a:lnTo>
                        <a:pt x="5476" y="3616"/>
                      </a:lnTo>
                      <a:lnTo>
                        <a:pt x="5504" y="3614"/>
                      </a:lnTo>
                      <a:lnTo>
                        <a:pt x="5532" y="3612"/>
                      </a:lnTo>
                      <a:lnTo>
                        <a:pt x="5560" y="3608"/>
                      </a:lnTo>
                      <a:lnTo>
                        <a:pt x="5588" y="3604"/>
                      </a:lnTo>
                      <a:lnTo>
                        <a:pt x="5615" y="3599"/>
                      </a:lnTo>
                      <a:lnTo>
                        <a:pt x="5643" y="3593"/>
                      </a:lnTo>
                      <a:lnTo>
                        <a:pt x="5670" y="3586"/>
                      </a:lnTo>
                      <a:lnTo>
                        <a:pt x="5698" y="3579"/>
                      </a:lnTo>
                      <a:lnTo>
                        <a:pt x="5725" y="3571"/>
                      </a:lnTo>
                      <a:lnTo>
                        <a:pt x="5752" y="3562"/>
                      </a:lnTo>
                      <a:lnTo>
                        <a:pt x="5779" y="3552"/>
                      </a:lnTo>
                      <a:lnTo>
                        <a:pt x="5805" y="3542"/>
                      </a:lnTo>
                      <a:lnTo>
                        <a:pt x="5832" y="3531"/>
                      </a:lnTo>
                      <a:lnTo>
                        <a:pt x="5859" y="3518"/>
                      </a:lnTo>
                      <a:lnTo>
                        <a:pt x="5924" y="3487"/>
                      </a:lnTo>
                      <a:lnTo>
                        <a:pt x="5990" y="3457"/>
                      </a:lnTo>
                      <a:lnTo>
                        <a:pt x="6057" y="3428"/>
                      </a:lnTo>
                      <a:lnTo>
                        <a:pt x="6124" y="3398"/>
                      </a:lnTo>
                      <a:lnTo>
                        <a:pt x="6192" y="3370"/>
                      </a:lnTo>
                      <a:lnTo>
                        <a:pt x="6260" y="3344"/>
                      </a:lnTo>
                      <a:lnTo>
                        <a:pt x="6329" y="3318"/>
                      </a:lnTo>
                      <a:lnTo>
                        <a:pt x="6399" y="3293"/>
                      </a:lnTo>
                      <a:lnTo>
                        <a:pt x="6430" y="3282"/>
                      </a:lnTo>
                      <a:lnTo>
                        <a:pt x="6461" y="3270"/>
                      </a:lnTo>
                      <a:lnTo>
                        <a:pt x="6491" y="3256"/>
                      </a:lnTo>
                      <a:lnTo>
                        <a:pt x="6520" y="3242"/>
                      </a:lnTo>
                      <a:lnTo>
                        <a:pt x="6550" y="3227"/>
                      </a:lnTo>
                      <a:lnTo>
                        <a:pt x="6578" y="3211"/>
                      </a:lnTo>
                      <a:lnTo>
                        <a:pt x="6606" y="3194"/>
                      </a:lnTo>
                      <a:lnTo>
                        <a:pt x="6633" y="3176"/>
                      </a:lnTo>
                      <a:lnTo>
                        <a:pt x="6660" y="3158"/>
                      </a:lnTo>
                      <a:lnTo>
                        <a:pt x="6686" y="3138"/>
                      </a:lnTo>
                      <a:lnTo>
                        <a:pt x="6712" y="3117"/>
                      </a:lnTo>
                      <a:lnTo>
                        <a:pt x="6736" y="3096"/>
                      </a:lnTo>
                      <a:lnTo>
                        <a:pt x="6760" y="3074"/>
                      </a:lnTo>
                      <a:lnTo>
                        <a:pt x="6783" y="3052"/>
                      </a:lnTo>
                      <a:lnTo>
                        <a:pt x="6805" y="3029"/>
                      </a:lnTo>
                      <a:lnTo>
                        <a:pt x="6827" y="3005"/>
                      </a:lnTo>
                      <a:lnTo>
                        <a:pt x="6847" y="2980"/>
                      </a:lnTo>
                      <a:lnTo>
                        <a:pt x="6868" y="2955"/>
                      </a:lnTo>
                      <a:lnTo>
                        <a:pt x="6887" y="2929"/>
                      </a:lnTo>
                      <a:lnTo>
                        <a:pt x="6906" y="2903"/>
                      </a:lnTo>
                      <a:lnTo>
                        <a:pt x="6923" y="2876"/>
                      </a:lnTo>
                      <a:lnTo>
                        <a:pt x="6940" y="2847"/>
                      </a:lnTo>
                      <a:lnTo>
                        <a:pt x="6955" y="2819"/>
                      </a:lnTo>
                      <a:lnTo>
                        <a:pt x="6970" y="2790"/>
                      </a:lnTo>
                      <a:lnTo>
                        <a:pt x="6984" y="2761"/>
                      </a:lnTo>
                      <a:lnTo>
                        <a:pt x="6997" y="2731"/>
                      </a:lnTo>
                      <a:lnTo>
                        <a:pt x="7009" y="2701"/>
                      </a:lnTo>
                      <a:lnTo>
                        <a:pt x="7020" y="2670"/>
                      </a:lnTo>
                      <a:lnTo>
                        <a:pt x="7030" y="2639"/>
                      </a:lnTo>
                      <a:lnTo>
                        <a:pt x="7040" y="2608"/>
                      </a:lnTo>
                      <a:lnTo>
                        <a:pt x="7048" y="2575"/>
                      </a:lnTo>
                      <a:lnTo>
                        <a:pt x="7055" y="2542"/>
                      </a:lnTo>
                      <a:lnTo>
                        <a:pt x="7363" y="1004"/>
                      </a:lnTo>
                      <a:lnTo>
                        <a:pt x="8732" y="1004"/>
                      </a:lnTo>
                      <a:lnTo>
                        <a:pt x="9040" y="2542"/>
                      </a:lnTo>
                      <a:lnTo>
                        <a:pt x="9047" y="2575"/>
                      </a:lnTo>
                      <a:lnTo>
                        <a:pt x="9055" y="2608"/>
                      </a:lnTo>
                      <a:lnTo>
                        <a:pt x="9065" y="2639"/>
                      </a:lnTo>
                      <a:lnTo>
                        <a:pt x="9075" y="2670"/>
                      </a:lnTo>
                      <a:lnTo>
                        <a:pt x="9086" y="2701"/>
                      </a:lnTo>
                      <a:lnTo>
                        <a:pt x="9098" y="2731"/>
                      </a:lnTo>
                      <a:lnTo>
                        <a:pt x="9111" y="2761"/>
                      </a:lnTo>
                      <a:lnTo>
                        <a:pt x="9125" y="2790"/>
                      </a:lnTo>
                      <a:lnTo>
                        <a:pt x="9140" y="2819"/>
                      </a:lnTo>
                      <a:lnTo>
                        <a:pt x="9155" y="2847"/>
                      </a:lnTo>
                      <a:lnTo>
                        <a:pt x="9172" y="2876"/>
                      </a:lnTo>
                      <a:lnTo>
                        <a:pt x="9189" y="2903"/>
                      </a:lnTo>
                      <a:lnTo>
                        <a:pt x="9208" y="2929"/>
                      </a:lnTo>
                      <a:lnTo>
                        <a:pt x="9227" y="2955"/>
                      </a:lnTo>
                      <a:lnTo>
                        <a:pt x="9248" y="2980"/>
                      </a:lnTo>
                      <a:lnTo>
                        <a:pt x="9268" y="3005"/>
                      </a:lnTo>
                      <a:lnTo>
                        <a:pt x="9290" y="3029"/>
                      </a:lnTo>
                      <a:lnTo>
                        <a:pt x="9312" y="3052"/>
                      </a:lnTo>
                      <a:lnTo>
                        <a:pt x="9335" y="3074"/>
                      </a:lnTo>
                      <a:lnTo>
                        <a:pt x="9359" y="3096"/>
                      </a:lnTo>
                      <a:lnTo>
                        <a:pt x="9383" y="3117"/>
                      </a:lnTo>
                      <a:lnTo>
                        <a:pt x="9409" y="3138"/>
                      </a:lnTo>
                      <a:lnTo>
                        <a:pt x="9435" y="3158"/>
                      </a:lnTo>
                      <a:lnTo>
                        <a:pt x="9462" y="3176"/>
                      </a:lnTo>
                      <a:lnTo>
                        <a:pt x="9489" y="3194"/>
                      </a:lnTo>
                      <a:lnTo>
                        <a:pt x="9517" y="3211"/>
                      </a:lnTo>
                      <a:lnTo>
                        <a:pt x="9545" y="3227"/>
                      </a:lnTo>
                      <a:lnTo>
                        <a:pt x="9575" y="3242"/>
                      </a:lnTo>
                      <a:lnTo>
                        <a:pt x="9604" y="3256"/>
                      </a:lnTo>
                      <a:lnTo>
                        <a:pt x="9634" y="3270"/>
                      </a:lnTo>
                      <a:lnTo>
                        <a:pt x="9665" y="3282"/>
                      </a:lnTo>
                      <a:lnTo>
                        <a:pt x="9696" y="3293"/>
                      </a:lnTo>
                      <a:lnTo>
                        <a:pt x="9766" y="3318"/>
                      </a:lnTo>
                      <a:lnTo>
                        <a:pt x="9834" y="3344"/>
                      </a:lnTo>
                      <a:lnTo>
                        <a:pt x="9902" y="3370"/>
                      </a:lnTo>
                      <a:lnTo>
                        <a:pt x="9971" y="3398"/>
                      </a:lnTo>
                      <a:lnTo>
                        <a:pt x="10037" y="3427"/>
                      </a:lnTo>
                      <a:lnTo>
                        <a:pt x="10105" y="3456"/>
                      </a:lnTo>
                      <a:lnTo>
                        <a:pt x="10171" y="3487"/>
                      </a:lnTo>
                      <a:lnTo>
                        <a:pt x="10236" y="3518"/>
                      </a:lnTo>
                      <a:lnTo>
                        <a:pt x="10263" y="3530"/>
                      </a:lnTo>
                      <a:lnTo>
                        <a:pt x="10290" y="3541"/>
                      </a:lnTo>
                      <a:lnTo>
                        <a:pt x="10316" y="3552"/>
                      </a:lnTo>
                      <a:lnTo>
                        <a:pt x="10343" y="3562"/>
                      </a:lnTo>
                      <a:lnTo>
                        <a:pt x="10370" y="3571"/>
                      </a:lnTo>
                      <a:lnTo>
                        <a:pt x="10397" y="3579"/>
                      </a:lnTo>
                      <a:lnTo>
                        <a:pt x="10425" y="3586"/>
                      </a:lnTo>
                      <a:lnTo>
                        <a:pt x="10452" y="3593"/>
                      </a:lnTo>
                      <a:lnTo>
                        <a:pt x="10480" y="3599"/>
                      </a:lnTo>
                      <a:lnTo>
                        <a:pt x="10507" y="3604"/>
                      </a:lnTo>
                      <a:lnTo>
                        <a:pt x="10535" y="3608"/>
                      </a:lnTo>
                      <a:lnTo>
                        <a:pt x="10563" y="3612"/>
                      </a:lnTo>
                      <a:lnTo>
                        <a:pt x="10592" y="3614"/>
                      </a:lnTo>
                      <a:lnTo>
                        <a:pt x="10620" y="3616"/>
                      </a:lnTo>
                      <a:lnTo>
                        <a:pt x="10648" y="3617"/>
                      </a:lnTo>
                      <a:lnTo>
                        <a:pt x="10676" y="3618"/>
                      </a:lnTo>
                      <a:lnTo>
                        <a:pt x="10712" y="3617"/>
                      </a:lnTo>
                      <a:lnTo>
                        <a:pt x="10748" y="3615"/>
                      </a:lnTo>
                      <a:lnTo>
                        <a:pt x="10786" y="3612"/>
                      </a:lnTo>
                      <a:lnTo>
                        <a:pt x="10822" y="3607"/>
                      </a:lnTo>
                      <a:lnTo>
                        <a:pt x="10858" y="3601"/>
                      </a:lnTo>
                      <a:lnTo>
                        <a:pt x="10894" y="3594"/>
                      </a:lnTo>
                      <a:lnTo>
                        <a:pt x="10930" y="3586"/>
                      </a:lnTo>
                      <a:lnTo>
                        <a:pt x="10965" y="3576"/>
                      </a:lnTo>
                      <a:lnTo>
                        <a:pt x="11000" y="3564"/>
                      </a:lnTo>
                      <a:lnTo>
                        <a:pt x="11035" y="3552"/>
                      </a:lnTo>
                      <a:lnTo>
                        <a:pt x="11069" y="3538"/>
                      </a:lnTo>
                      <a:lnTo>
                        <a:pt x="11103" y="3523"/>
                      </a:lnTo>
                      <a:lnTo>
                        <a:pt x="11137" y="3507"/>
                      </a:lnTo>
                      <a:lnTo>
                        <a:pt x="11169" y="3489"/>
                      </a:lnTo>
                      <a:lnTo>
                        <a:pt x="11202" y="3470"/>
                      </a:lnTo>
                      <a:lnTo>
                        <a:pt x="11233" y="3450"/>
                      </a:lnTo>
                      <a:lnTo>
                        <a:pt x="12543" y="2578"/>
                      </a:lnTo>
                      <a:lnTo>
                        <a:pt x="13511" y="3544"/>
                      </a:lnTo>
                      <a:lnTo>
                        <a:pt x="12638" y="4851"/>
                      </a:lnTo>
                      <a:lnTo>
                        <a:pt x="12619" y="4879"/>
                      </a:lnTo>
                      <a:lnTo>
                        <a:pt x="12602" y="4907"/>
                      </a:lnTo>
                      <a:lnTo>
                        <a:pt x="12586" y="4936"/>
                      </a:lnTo>
                      <a:lnTo>
                        <a:pt x="12571" y="4965"/>
                      </a:lnTo>
                      <a:lnTo>
                        <a:pt x="12557" y="4995"/>
                      </a:lnTo>
                      <a:lnTo>
                        <a:pt x="12544" y="5024"/>
                      </a:lnTo>
                      <a:lnTo>
                        <a:pt x="12533" y="5056"/>
                      </a:lnTo>
                      <a:lnTo>
                        <a:pt x="12522" y="5086"/>
                      </a:lnTo>
                      <a:lnTo>
                        <a:pt x="12512" y="5117"/>
                      </a:lnTo>
                      <a:lnTo>
                        <a:pt x="12503" y="5148"/>
                      </a:lnTo>
                      <a:lnTo>
                        <a:pt x="12495" y="5179"/>
                      </a:lnTo>
                      <a:lnTo>
                        <a:pt x="12489" y="5211"/>
                      </a:lnTo>
                      <a:lnTo>
                        <a:pt x="12483" y="5242"/>
                      </a:lnTo>
                      <a:lnTo>
                        <a:pt x="12478" y="5274"/>
                      </a:lnTo>
                      <a:lnTo>
                        <a:pt x="12474" y="5306"/>
                      </a:lnTo>
                      <a:lnTo>
                        <a:pt x="12472" y="5339"/>
                      </a:lnTo>
                      <a:lnTo>
                        <a:pt x="12470" y="5371"/>
                      </a:lnTo>
                      <a:lnTo>
                        <a:pt x="12469" y="5403"/>
                      </a:lnTo>
                      <a:lnTo>
                        <a:pt x="12470" y="5435"/>
                      </a:lnTo>
                      <a:lnTo>
                        <a:pt x="12471" y="5467"/>
                      </a:lnTo>
                      <a:lnTo>
                        <a:pt x="12473" y="5500"/>
                      </a:lnTo>
                      <a:lnTo>
                        <a:pt x="12477" y="5532"/>
                      </a:lnTo>
                      <a:lnTo>
                        <a:pt x="12481" y="5563"/>
                      </a:lnTo>
                      <a:lnTo>
                        <a:pt x="12487" y="5596"/>
                      </a:lnTo>
                      <a:lnTo>
                        <a:pt x="12494" y="5628"/>
                      </a:lnTo>
                      <a:lnTo>
                        <a:pt x="12501" y="5660"/>
                      </a:lnTo>
                      <a:lnTo>
                        <a:pt x="12510" y="5691"/>
                      </a:lnTo>
                      <a:lnTo>
                        <a:pt x="12519" y="5722"/>
                      </a:lnTo>
                      <a:lnTo>
                        <a:pt x="12530" y="5753"/>
                      </a:lnTo>
                      <a:lnTo>
                        <a:pt x="12542" y="5784"/>
                      </a:lnTo>
                      <a:lnTo>
                        <a:pt x="12555" y="5814"/>
                      </a:lnTo>
                      <a:lnTo>
                        <a:pt x="12569" y="5844"/>
                      </a:lnTo>
                      <a:lnTo>
                        <a:pt x="12600" y="5910"/>
                      </a:lnTo>
                      <a:lnTo>
                        <a:pt x="12631" y="5976"/>
                      </a:lnTo>
                      <a:lnTo>
                        <a:pt x="12661" y="6043"/>
                      </a:lnTo>
                      <a:lnTo>
                        <a:pt x="12689" y="6110"/>
                      </a:lnTo>
                      <a:lnTo>
                        <a:pt x="12717" y="6178"/>
                      </a:lnTo>
                      <a:lnTo>
                        <a:pt x="12744" y="6246"/>
                      </a:lnTo>
                      <a:lnTo>
                        <a:pt x="12769" y="6315"/>
                      </a:lnTo>
                      <a:lnTo>
                        <a:pt x="12795" y="6384"/>
                      </a:lnTo>
                      <a:lnTo>
                        <a:pt x="12807" y="6416"/>
                      </a:lnTo>
                      <a:lnTo>
                        <a:pt x="12819" y="6446"/>
                      </a:lnTo>
                      <a:lnTo>
                        <a:pt x="12832" y="6476"/>
                      </a:lnTo>
                      <a:lnTo>
                        <a:pt x="12846" y="6506"/>
                      </a:lnTo>
                      <a:lnTo>
                        <a:pt x="12861" y="6535"/>
                      </a:lnTo>
                      <a:lnTo>
                        <a:pt x="12877" y="6563"/>
                      </a:lnTo>
                      <a:lnTo>
                        <a:pt x="12894" y="6591"/>
                      </a:lnTo>
                      <a:lnTo>
                        <a:pt x="12912" y="6618"/>
                      </a:lnTo>
                      <a:lnTo>
                        <a:pt x="12931" y="6644"/>
                      </a:lnTo>
                      <a:lnTo>
                        <a:pt x="12950" y="6671"/>
                      </a:lnTo>
                      <a:lnTo>
                        <a:pt x="12971" y="6696"/>
                      </a:lnTo>
                      <a:lnTo>
                        <a:pt x="12992" y="6721"/>
                      </a:lnTo>
                      <a:lnTo>
                        <a:pt x="13014" y="6744"/>
                      </a:lnTo>
                      <a:lnTo>
                        <a:pt x="13036" y="6767"/>
                      </a:lnTo>
                      <a:lnTo>
                        <a:pt x="13059" y="6790"/>
                      </a:lnTo>
                      <a:lnTo>
                        <a:pt x="13083" y="6811"/>
                      </a:lnTo>
                      <a:lnTo>
                        <a:pt x="13108" y="6832"/>
                      </a:lnTo>
                      <a:lnTo>
                        <a:pt x="13134" y="6852"/>
                      </a:lnTo>
                      <a:lnTo>
                        <a:pt x="13160" y="6871"/>
                      </a:lnTo>
                      <a:lnTo>
                        <a:pt x="13186" y="6889"/>
                      </a:lnTo>
                      <a:lnTo>
                        <a:pt x="13213" y="6907"/>
                      </a:lnTo>
                      <a:lnTo>
                        <a:pt x="13241" y="6923"/>
                      </a:lnTo>
                      <a:lnTo>
                        <a:pt x="13269" y="6939"/>
                      </a:lnTo>
                      <a:lnTo>
                        <a:pt x="13298" y="6955"/>
                      </a:lnTo>
                      <a:lnTo>
                        <a:pt x="13328" y="6968"/>
                      </a:lnTo>
                      <a:lnTo>
                        <a:pt x="13358" y="6981"/>
                      </a:lnTo>
                      <a:lnTo>
                        <a:pt x="13388" y="6993"/>
                      </a:lnTo>
                      <a:lnTo>
                        <a:pt x="13419" y="7004"/>
                      </a:lnTo>
                      <a:lnTo>
                        <a:pt x="13450" y="7014"/>
                      </a:lnTo>
                      <a:lnTo>
                        <a:pt x="13483" y="7024"/>
                      </a:lnTo>
                      <a:lnTo>
                        <a:pt x="13515" y="7032"/>
                      </a:lnTo>
                      <a:lnTo>
                        <a:pt x="13547" y="7039"/>
                      </a:lnTo>
                      <a:lnTo>
                        <a:pt x="15088" y="7347"/>
                      </a:lnTo>
                      <a:lnTo>
                        <a:pt x="15089" y="8712"/>
                      </a:lnTo>
                      <a:lnTo>
                        <a:pt x="13547" y="9020"/>
                      </a:lnTo>
                      <a:close/>
                      <a:moveTo>
                        <a:pt x="15286" y="6362"/>
                      </a:moveTo>
                      <a:lnTo>
                        <a:pt x="13745" y="6054"/>
                      </a:lnTo>
                      <a:lnTo>
                        <a:pt x="13715" y="5971"/>
                      </a:lnTo>
                      <a:lnTo>
                        <a:pt x="13684" y="5889"/>
                      </a:lnTo>
                      <a:lnTo>
                        <a:pt x="13652" y="5807"/>
                      </a:lnTo>
                      <a:lnTo>
                        <a:pt x="13618" y="5726"/>
                      </a:lnTo>
                      <a:lnTo>
                        <a:pt x="13584" y="5646"/>
                      </a:lnTo>
                      <a:lnTo>
                        <a:pt x="13548" y="5565"/>
                      </a:lnTo>
                      <a:lnTo>
                        <a:pt x="13512" y="5486"/>
                      </a:lnTo>
                      <a:lnTo>
                        <a:pt x="13475" y="5408"/>
                      </a:lnTo>
                      <a:lnTo>
                        <a:pt x="14348" y="4101"/>
                      </a:lnTo>
                      <a:lnTo>
                        <a:pt x="14372" y="4063"/>
                      </a:lnTo>
                      <a:lnTo>
                        <a:pt x="14394" y="4025"/>
                      </a:lnTo>
                      <a:lnTo>
                        <a:pt x="14414" y="3986"/>
                      </a:lnTo>
                      <a:lnTo>
                        <a:pt x="14433" y="3947"/>
                      </a:lnTo>
                      <a:lnTo>
                        <a:pt x="14449" y="3906"/>
                      </a:lnTo>
                      <a:lnTo>
                        <a:pt x="14464" y="3865"/>
                      </a:lnTo>
                      <a:lnTo>
                        <a:pt x="14476" y="3824"/>
                      </a:lnTo>
                      <a:lnTo>
                        <a:pt x="14489" y="3783"/>
                      </a:lnTo>
                      <a:lnTo>
                        <a:pt x="14498" y="3741"/>
                      </a:lnTo>
                      <a:lnTo>
                        <a:pt x="14505" y="3699"/>
                      </a:lnTo>
                      <a:lnTo>
                        <a:pt x="14511" y="3656"/>
                      </a:lnTo>
                      <a:lnTo>
                        <a:pt x="14515" y="3614"/>
                      </a:lnTo>
                      <a:lnTo>
                        <a:pt x="14517" y="3572"/>
                      </a:lnTo>
                      <a:lnTo>
                        <a:pt x="14517" y="3530"/>
                      </a:lnTo>
                      <a:lnTo>
                        <a:pt x="14515" y="3488"/>
                      </a:lnTo>
                      <a:lnTo>
                        <a:pt x="14512" y="3446"/>
                      </a:lnTo>
                      <a:lnTo>
                        <a:pt x="14507" y="3404"/>
                      </a:lnTo>
                      <a:lnTo>
                        <a:pt x="14500" y="3361"/>
                      </a:lnTo>
                      <a:lnTo>
                        <a:pt x="14492" y="3320"/>
                      </a:lnTo>
                      <a:lnTo>
                        <a:pt x="14480" y="3279"/>
                      </a:lnTo>
                      <a:lnTo>
                        <a:pt x="14468" y="3239"/>
                      </a:lnTo>
                      <a:lnTo>
                        <a:pt x="14455" y="3198"/>
                      </a:lnTo>
                      <a:lnTo>
                        <a:pt x="14439" y="3159"/>
                      </a:lnTo>
                      <a:lnTo>
                        <a:pt x="14422" y="3119"/>
                      </a:lnTo>
                      <a:lnTo>
                        <a:pt x="14403" y="3081"/>
                      </a:lnTo>
                      <a:lnTo>
                        <a:pt x="14382" y="3043"/>
                      </a:lnTo>
                      <a:lnTo>
                        <a:pt x="14360" y="3006"/>
                      </a:lnTo>
                      <a:lnTo>
                        <a:pt x="14336" y="2970"/>
                      </a:lnTo>
                      <a:lnTo>
                        <a:pt x="14309" y="2935"/>
                      </a:lnTo>
                      <a:lnTo>
                        <a:pt x="14282" y="2901"/>
                      </a:lnTo>
                      <a:lnTo>
                        <a:pt x="14253" y="2868"/>
                      </a:lnTo>
                      <a:lnTo>
                        <a:pt x="14222" y="2834"/>
                      </a:lnTo>
                      <a:lnTo>
                        <a:pt x="13254" y="1869"/>
                      </a:lnTo>
                      <a:lnTo>
                        <a:pt x="13236" y="1852"/>
                      </a:lnTo>
                      <a:lnTo>
                        <a:pt x="13217" y="1834"/>
                      </a:lnTo>
                      <a:lnTo>
                        <a:pt x="13198" y="1817"/>
                      </a:lnTo>
                      <a:lnTo>
                        <a:pt x="13179" y="1801"/>
                      </a:lnTo>
                      <a:lnTo>
                        <a:pt x="13159" y="1786"/>
                      </a:lnTo>
                      <a:lnTo>
                        <a:pt x="13139" y="1771"/>
                      </a:lnTo>
                      <a:lnTo>
                        <a:pt x="13118" y="1755"/>
                      </a:lnTo>
                      <a:lnTo>
                        <a:pt x="13097" y="1741"/>
                      </a:lnTo>
                      <a:lnTo>
                        <a:pt x="13076" y="1728"/>
                      </a:lnTo>
                      <a:lnTo>
                        <a:pt x="13055" y="1715"/>
                      </a:lnTo>
                      <a:lnTo>
                        <a:pt x="13034" y="1702"/>
                      </a:lnTo>
                      <a:lnTo>
                        <a:pt x="13012" y="1691"/>
                      </a:lnTo>
                      <a:lnTo>
                        <a:pt x="12990" y="1680"/>
                      </a:lnTo>
                      <a:lnTo>
                        <a:pt x="12968" y="1669"/>
                      </a:lnTo>
                      <a:lnTo>
                        <a:pt x="12945" y="1659"/>
                      </a:lnTo>
                      <a:lnTo>
                        <a:pt x="12923" y="1649"/>
                      </a:lnTo>
                      <a:lnTo>
                        <a:pt x="12900" y="1640"/>
                      </a:lnTo>
                      <a:lnTo>
                        <a:pt x="12877" y="1632"/>
                      </a:lnTo>
                      <a:lnTo>
                        <a:pt x="12854" y="1624"/>
                      </a:lnTo>
                      <a:lnTo>
                        <a:pt x="12831" y="1617"/>
                      </a:lnTo>
                      <a:lnTo>
                        <a:pt x="12808" y="1610"/>
                      </a:lnTo>
                      <a:lnTo>
                        <a:pt x="12783" y="1604"/>
                      </a:lnTo>
                      <a:lnTo>
                        <a:pt x="12759" y="1599"/>
                      </a:lnTo>
                      <a:lnTo>
                        <a:pt x="12736" y="1594"/>
                      </a:lnTo>
                      <a:lnTo>
                        <a:pt x="12712" y="1590"/>
                      </a:lnTo>
                      <a:lnTo>
                        <a:pt x="12688" y="1586"/>
                      </a:lnTo>
                      <a:lnTo>
                        <a:pt x="12664" y="1583"/>
                      </a:lnTo>
                      <a:lnTo>
                        <a:pt x="12640" y="1580"/>
                      </a:lnTo>
                      <a:lnTo>
                        <a:pt x="12615" y="1578"/>
                      </a:lnTo>
                      <a:lnTo>
                        <a:pt x="12591" y="1577"/>
                      </a:lnTo>
                      <a:lnTo>
                        <a:pt x="12566" y="1576"/>
                      </a:lnTo>
                      <a:lnTo>
                        <a:pt x="12542" y="1575"/>
                      </a:lnTo>
                      <a:lnTo>
                        <a:pt x="12506" y="1576"/>
                      </a:lnTo>
                      <a:lnTo>
                        <a:pt x="12470" y="1578"/>
                      </a:lnTo>
                      <a:lnTo>
                        <a:pt x="12433" y="1581"/>
                      </a:lnTo>
                      <a:lnTo>
                        <a:pt x="12398" y="1586"/>
                      </a:lnTo>
                      <a:lnTo>
                        <a:pt x="12362" y="1592"/>
                      </a:lnTo>
                      <a:lnTo>
                        <a:pt x="12326" y="1599"/>
                      </a:lnTo>
                      <a:lnTo>
                        <a:pt x="12291" y="1607"/>
                      </a:lnTo>
                      <a:lnTo>
                        <a:pt x="12255" y="1617"/>
                      </a:lnTo>
                      <a:lnTo>
                        <a:pt x="12220" y="1628"/>
                      </a:lnTo>
                      <a:lnTo>
                        <a:pt x="12185" y="1641"/>
                      </a:lnTo>
                      <a:lnTo>
                        <a:pt x="12151" y="1654"/>
                      </a:lnTo>
                      <a:lnTo>
                        <a:pt x="12117" y="1670"/>
                      </a:lnTo>
                      <a:lnTo>
                        <a:pt x="12083" y="1686"/>
                      </a:lnTo>
                      <a:lnTo>
                        <a:pt x="12050" y="1704"/>
                      </a:lnTo>
                      <a:lnTo>
                        <a:pt x="12018" y="1723"/>
                      </a:lnTo>
                      <a:lnTo>
                        <a:pt x="11986" y="1743"/>
                      </a:lnTo>
                      <a:lnTo>
                        <a:pt x="10676" y="2615"/>
                      </a:lnTo>
                      <a:lnTo>
                        <a:pt x="10597" y="2577"/>
                      </a:lnTo>
                      <a:lnTo>
                        <a:pt x="10517" y="2540"/>
                      </a:lnTo>
                      <a:lnTo>
                        <a:pt x="10437" y="2505"/>
                      </a:lnTo>
                      <a:lnTo>
                        <a:pt x="10356" y="2471"/>
                      </a:lnTo>
                      <a:lnTo>
                        <a:pt x="10275" y="2438"/>
                      </a:lnTo>
                      <a:lnTo>
                        <a:pt x="10192" y="2406"/>
                      </a:lnTo>
                      <a:lnTo>
                        <a:pt x="10110" y="2375"/>
                      </a:lnTo>
                      <a:lnTo>
                        <a:pt x="10026" y="2346"/>
                      </a:lnTo>
                      <a:lnTo>
                        <a:pt x="9718" y="808"/>
                      </a:lnTo>
                      <a:lnTo>
                        <a:pt x="9708" y="764"/>
                      </a:lnTo>
                      <a:lnTo>
                        <a:pt x="9697" y="721"/>
                      </a:lnTo>
                      <a:lnTo>
                        <a:pt x="9683" y="679"/>
                      </a:lnTo>
                      <a:lnTo>
                        <a:pt x="9668" y="638"/>
                      </a:lnTo>
                      <a:lnTo>
                        <a:pt x="9652" y="598"/>
                      </a:lnTo>
                      <a:lnTo>
                        <a:pt x="9633" y="559"/>
                      </a:lnTo>
                      <a:lnTo>
                        <a:pt x="9614" y="520"/>
                      </a:lnTo>
                      <a:lnTo>
                        <a:pt x="9592" y="483"/>
                      </a:lnTo>
                      <a:lnTo>
                        <a:pt x="9568" y="447"/>
                      </a:lnTo>
                      <a:lnTo>
                        <a:pt x="9544" y="413"/>
                      </a:lnTo>
                      <a:lnTo>
                        <a:pt x="9518" y="378"/>
                      </a:lnTo>
                      <a:lnTo>
                        <a:pt x="9491" y="345"/>
                      </a:lnTo>
                      <a:lnTo>
                        <a:pt x="9463" y="314"/>
                      </a:lnTo>
                      <a:lnTo>
                        <a:pt x="9433" y="284"/>
                      </a:lnTo>
                      <a:lnTo>
                        <a:pt x="9401" y="255"/>
                      </a:lnTo>
                      <a:lnTo>
                        <a:pt x="9369" y="228"/>
                      </a:lnTo>
                      <a:lnTo>
                        <a:pt x="9336" y="202"/>
                      </a:lnTo>
                      <a:lnTo>
                        <a:pt x="9302" y="177"/>
                      </a:lnTo>
                      <a:lnTo>
                        <a:pt x="9267" y="154"/>
                      </a:lnTo>
                      <a:lnTo>
                        <a:pt x="9229" y="131"/>
                      </a:lnTo>
                      <a:lnTo>
                        <a:pt x="9192" y="111"/>
                      </a:lnTo>
                      <a:lnTo>
                        <a:pt x="9154" y="92"/>
                      </a:lnTo>
                      <a:lnTo>
                        <a:pt x="9115" y="75"/>
                      </a:lnTo>
                      <a:lnTo>
                        <a:pt x="9075" y="60"/>
                      </a:lnTo>
                      <a:lnTo>
                        <a:pt x="9034" y="46"/>
                      </a:lnTo>
                      <a:lnTo>
                        <a:pt x="8993" y="34"/>
                      </a:lnTo>
                      <a:lnTo>
                        <a:pt x="8951" y="24"/>
                      </a:lnTo>
                      <a:lnTo>
                        <a:pt x="8908" y="15"/>
                      </a:lnTo>
                      <a:lnTo>
                        <a:pt x="8864" y="9"/>
                      </a:lnTo>
                      <a:lnTo>
                        <a:pt x="8821" y="4"/>
                      </a:lnTo>
                      <a:lnTo>
                        <a:pt x="8777" y="1"/>
                      </a:lnTo>
                      <a:lnTo>
                        <a:pt x="8732" y="0"/>
                      </a:lnTo>
                      <a:lnTo>
                        <a:pt x="7363" y="0"/>
                      </a:lnTo>
                      <a:lnTo>
                        <a:pt x="7318" y="1"/>
                      </a:lnTo>
                      <a:lnTo>
                        <a:pt x="7274" y="4"/>
                      </a:lnTo>
                      <a:lnTo>
                        <a:pt x="7231" y="9"/>
                      </a:lnTo>
                      <a:lnTo>
                        <a:pt x="7187" y="15"/>
                      </a:lnTo>
                      <a:lnTo>
                        <a:pt x="7144" y="24"/>
                      </a:lnTo>
                      <a:lnTo>
                        <a:pt x="7102" y="34"/>
                      </a:lnTo>
                      <a:lnTo>
                        <a:pt x="7061" y="46"/>
                      </a:lnTo>
                      <a:lnTo>
                        <a:pt x="7020" y="60"/>
                      </a:lnTo>
                      <a:lnTo>
                        <a:pt x="6980" y="75"/>
                      </a:lnTo>
                      <a:lnTo>
                        <a:pt x="6941" y="92"/>
                      </a:lnTo>
                      <a:lnTo>
                        <a:pt x="6903" y="111"/>
                      </a:lnTo>
                      <a:lnTo>
                        <a:pt x="6866" y="131"/>
                      </a:lnTo>
                      <a:lnTo>
                        <a:pt x="6829" y="154"/>
                      </a:lnTo>
                      <a:lnTo>
                        <a:pt x="6793" y="177"/>
                      </a:lnTo>
                      <a:lnTo>
                        <a:pt x="6759" y="202"/>
                      </a:lnTo>
                      <a:lnTo>
                        <a:pt x="6726" y="228"/>
                      </a:lnTo>
                      <a:lnTo>
                        <a:pt x="6694" y="255"/>
                      </a:lnTo>
                      <a:lnTo>
                        <a:pt x="6662" y="284"/>
                      </a:lnTo>
                      <a:lnTo>
                        <a:pt x="6633" y="314"/>
                      </a:lnTo>
                      <a:lnTo>
                        <a:pt x="6604" y="345"/>
                      </a:lnTo>
                      <a:lnTo>
                        <a:pt x="6577" y="378"/>
                      </a:lnTo>
                      <a:lnTo>
                        <a:pt x="6551" y="413"/>
                      </a:lnTo>
                      <a:lnTo>
                        <a:pt x="6527" y="447"/>
                      </a:lnTo>
                      <a:lnTo>
                        <a:pt x="6503" y="483"/>
                      </a:lnTo>
                      <a:lnTo>
                        <a:pt x="6482" y="520"/>
                      </a:lnTo>
                      <a:lnTo>
                        <a:pt x="6462" y="559"/>
                      </a:lnTo>
                      <a:lnTo>
                        <a:pt x="6444" y="598"/>
                      </a:lnTo>
                      <a:lnTo>
                        <a:pt x="6427" y="638"/>
                      </a:lnTo>
                      <a:lnTo>
                        <a:pt x="6412" y="679"/>
                      </a:lnTo>
                      <a:lnTo>
                        <a:pt x="6398" y="721"/>
                      </a:lnTo>
                      <a:lnTo>
                        <a:pt x="6387" y="764"/>
                      </a:lnTo>
                      <a:lnTo>
                        <a:pt x="6377" y="808"/>
                      </a:lnTo>
                      <a:lnTo>
                        <a:pt x="6069" y="2346"/>
                      </a:lnTo>
                      <a:lnTo>
                        <a:pt x="5985" y="2375"/>
                      </a:lnTo>
                      <a:lnTo>
                        <a:pt x="5903" y="2406"/>
                      </a:lnTo>
                      <a:lnTo>
                        <a:pt x="5820" y="2438"/>
                      </a:lnTo>
                      <a:lnTo>
                        <a:pt x="5739" y="2471"/>
                      </a:lnTo>
                      <a:lnTo>
                        <a:pt x="5658" y="2505"/>
                      </a:lnTo>
                      <a:lnTo>
                        <a:pt x="5578" y="2540"/>
                      </a:lnTo>
                      <a:lnTo>
                        <a:pt x="5499" y="2577"/>
                      </a:lnTo>
                      <a:lnTo>
                        <a:pt x="5420" y="2615"/>
                      </a:lnTo>
                      <a:lnTo>
                        <a:pt x="4110" y="1743"/>
                      </a:lnTo>
                      <a:lnTo>
                        <a:pt x="4078" y="1723"/>
                      </a:lnTo>
                      <a:lnTo>
                        <a:pt x="4046" y="1704"/>
                      </a:lnTo>
                      <a:lnTo>
                        <a:pt x="4012" y="1686"/>
                      </a:lnTo>
                      <a:lnTo>
                        <a:pt x="3978" y="1670"/>
                      </a:lnTo>
                      <a:lnTo>
                        <a:pt x="3944" y="1654"/>
                      </a:lnTo>
                      <a:lnTo>
                        <a:pt x="3910" y="1641"/>
                      </a:lnTo>
                      <a:lnTo>
                        <a:pt x="3875" y="1628"/>
                      </a:lnTo>
                      <a:lnTo>
                        <a:pt x="3840" y="1617"/>
                      </a:lnTo>
                      <a:lnTo>
                        <a:pt x="3804" y="1607"/>
                      </a:lnTo>
                      <a:lnTo>
                        <a:pt x="3769" y="1599"/>
                      </a:lnTo>
                      <a:lnTo>
                        <a:pt x="3733" y="1592"/>
                      </a:lnTo>
                      <a:lnTo>
                        <a:pt x="3698" y="1586"/>
                      </a:lnTo>
                      <a:lnTo>
                        <a:pt x="3662" y="1581"/>
                      </a:lnTo>
                      <a:lnTo>
                        <a:pt x="3625" y="1578"/>
                      </a:lnTo>
                      <a:lnTo>
                        <a:pt x="3589" y="1576"/>
                      </a:lnTo>
                      <a:lnTo>
                        <a:pt x="3553" y="1575"/>
                      </a:lnTo>
                      <a:lnTo>
                        <a:pt x="3529" y="1576"/>
                      </a:lnTo>
                      <a:lnTo>
                        <a:pt x="3504" y="1577"/>
                      </a:lnTo>
                      <a:lnTo>
                        <a:pt x="3480" y="1578"/>
                      </a:lnTo>
                      <a:lnTo>
                        <a:pt x="3455" y="1580"/>
                      </a:lnTo>
                      <a:lnTo>
                        <a:pt x="3431" y="1583"/>
                      </a:lnTo>
                      <a:lnTo>
                        <a:pt x="3407" y="1586"/>
                      </a:lnTo>
                      <a:lnTo>
                        <a:pt x="3383" y="1590"/>
                      </a:lnTo>
                      <a:lnTo>
                        <a:pt x="3359" y="1594"/>
                      </a:lnTo>
                      <a:lnTo>
                        <a:pt x="3336" y="1599"/>
                      </a:lnTo>
                      <a:lnTo>
                        <a:pt x="3312" y="1604"/>
                      </a:lnTo>
                      <a:lnTo>
                        <a:pt x="3288" y="1610"/>
                      </a:lnTo>
                      <a:lnTo>
                        <a:pt x="3264" y="1617"/>
                      </a:lnTo>
                      <a:lnTo>
                        <a:pt x="3241" y="1624"/>
                      </a:lnTo>
                      <a:lnTo>
                        <a:pt x="3218" y="1632"/>
                      </a:lnTo>
                      <a:lnTo>
                        <a:pt x="3195" y="1640"/>
                      </a:lnTo>
                      <a:lnTo>
                        <a:pt x="3173" y="1649"/>
                      </a:lnTo>
                      <a:lnTo>
                        <a:pt x="3150" y="1659"/>
                      </a:lnTo>
                      <a:lnTo>
                        <a:pt x="3127" y="1669"/>
                      </a:lnTo>
                      <a:lnTo>
                        <a:pt x="3105" y="1680"/>
                      </a:lnTo>
                      <a:lnTo>
                        <a:pt x="3083" y="1691"/>
                      </a:lnTo>
                      <a:lnTo>
                        <a:pt x="3061" y="1702"/>
                      </a:lnTo>
                      <a:lnTo>
                        <a:pt x="3040" y="1715"/>
                      </a:lnTo>
                      <a:lnTo>
                        <a:pt x="3019" y="1728"/>
                      </a:lnTo>
                      <a:lnTo>
                        <a:pt x="2998" y="1741"/>
                      </a:lnTo>
                      <a:lnTo>
                        <a:pt x="2978" y="1755"/>
                      </a:lnTo>
                      <a:lnTo>
                        <a:pt x="2956" y="1771"/>
                      </a:lnTo>
                      <a:lnTo>
                        <a:pt x="2936" y="1786"/>
                      </a:lnTo>
                      <a:lnTo>
                        <a:pt x="2917" y="1801"/>
                      </a:lnTo>
                      <a:lnTo>
                        <a:pt x="2897" y="1817"/>
                      </a:lnTo>
                      <a:lnTo>
                        <a:pt x="2878" y="1834"/>
                      </a:lnTo>
                      <a:lnTo>
                        <a:pt x="2860" y="1852"/>
                      </a:lnTo>
                      <a:lnTo>
                        <a:pt x="2841" y="1869"/>
                      </a:lnTo>
                      <a:lnTo>
                        <a:pt x="1873" y="2834"/>
                      </a:lnTo>
                      <a:lnTo>
                        <a:pt x="1843" y="2868"/>
                      </a:lnTo>
                      <a:lnTo>
                        <a:pt x="1814" y="2901"/>
                      </a:lnTo>
                      <a:lnTo>
                        <a:pt x="1786" y="2935"/>
                      </a:lnTo>
                      <a:lnTo>
                        <a:pt x="1759" y="2970"/>
                      </a:lnTo>
                      <a:lnTo>
                        <a:pt x="1735" y="3006"/>
                      </a:lnTo>
                      <a:lnTo>
                        <a:pt x="1713" y="3043"/>
                      </a:lnTo>
                      <a:lnTo>
                        <a:pt x="1692" y="3081"/>
                      </a:lnTo>
                      <a:lnTo>
                        <a:pt x="1673" y="3119"/>
                      </a:lnTo>
                      <a:lnTo>
                        <a:pt x="1656" y="3159"/>
                      </a:lnTo>
                      <a:lnTo>
                        <a:pt x="1641" y="3198"/>
                      </a:lnTo>
                      <a:lnTo>
                        <a:pt x="1627" y="3239"/>
                      </a:lnTo>
                      <a:lnTo>
                        <a:pt x="1615" y="3279"/>
                      </a:lnTo>
                      <a:lnTo>
                        <a:pt x="1604" y="3320"/>
                      </a:lnTo>
                      <a:lnTo>
                        <a:pt x="1595" y="3361"/>
                      </a:lnTo>
                      <a:lnTo>
                        <a:pt x="1588" y="3404"/>
                      </a:lnTo>
                      <a:lnTo>
                        <a:pt x="1583" y="3446"/>
                      </a:lnTo>
                      <a:lnTo>
                        <a:pt x="1580" y="3488"/>
                      </a:lnTo>
                      <a:lnTo>
                        <a:pt x="1579" y="3530"/>
                      </a:lnTo>
                      <a:lnTo>
                        <a:pt x="1579" y="3572"/>
                      </a:lnTo>
                      <a:lnTo>
                        <a:pt x="1581" y="3614"/>
                      </a:lnTo>
                      <a:lnTo>
                        <a:pt x="1585" y="3656"/>
                      </a:lnTo>
                      <a:lnTo>
                        <a:pt x="1590" y="3699"/>
                      </a:lnTo>
                      <a:lnTo>
                        <a:pt x="1598" y="3741"/>
                      </a:lnTo>
                      <a:lnTo>
                        <a:pt x="1607" y="3783"/>
                      </a:lnTo>
                      <a:lnTo>
                        <a:pt x="1619" y="3824"/>
                      </a:lnTo>
                      <a:lnTo>
                        <a:pt x="1632" y="3865"/>
                      </a:lnTo>
                      <a:lnTo>
                        <a:pt x="1646" y="3906"/>
                      </a:lnTo>
                      <a:lnTo>
                        <a:pt x="1663" y="3947"/>
                      </a:lnTo>
                      <a:lnTo>
                        <a:pt x="1681" y="3986"/>
                      </a:lnTo>
                      <a:lnTo>
                        <a:pt x="1702" y="4025"/>
                      </a:lnTo>
                      <a:lnTo>
                        <a:pt x="1724" y="4063"/>
                      </a:lnTo>
                      <a:lnTo>
                        <a:pt x="1747" y="4101"/>
                      </a:lnTo>
                      <a:lnTo>
                        <a:pt x="2620" y="5408"/>
                      </a:lnTo>
                      <a:lnTo>
                        <a:pt x="2583" y="5486"/>
                      </a:lnTo>
                      <a:lnTo>
                        <a:pt x="2546" y="5565"/>
                      </a:lnTo>
                      <a:lnTo>
                        <a:pt x="2511" y="5646"/>
                      </a:lnTo>
                      <a:lnTo>
                        <a:pt x="2477" y="5726"/>
                      </a:lnTo>
                      <a:lnTo>
                        <a:pt x="2443" y="5807"/>
                      </a:lnTo>
                      <a:lnTo>
                        <a:pt x="2411" y="5890"/>
                      </a:lnTo>
                      <a:lnTo>
                        <a:pt x="2380" y="5972"/>
                      </a:lnTo>
                      <a:lnTo>
                        <a:pt x="2351" y="6055"/>
                      </a:lnTo>
                      <a:lnTo>
                        <a:pt x="809" y="6362"/>
                      </a:lnTo>
                      <a:lnTo>
                        <a:pt x="766" y="6372"/>
                      </a:lnTo>
                      <a:lnTo>
                        <a:pt x="722" y="6383"/>
                      </a:lnTo>
                      <a:lnTo>
                        <a:pt x="681" y="6398"/>
                      </a:lnTo>
                      <a:lnTo>
                        <a:pt x="640" y="6413"/>
                      </a:lnTo>
                      <a:lnTo>
                        <a:pt x="600" y="6429"/>
                      </a:lnTo>
                      <a:lnTo>
                        <a:pt x="559" y="6448"/>
                      </a:lnTo>
                      <a:lnTo>
                        <a:pt x="521" y="6467"/>
                      </a:lnTo>
                      <a:lnTo>
                        <a:pt x="484" y="6489"/>
                      </a:lnTo>
                      <a:lnTo>
                        <a:pt x="448" y="6512"/>
                      </a:lnTo>
                      <a:lnTo>
                        <a:pt x="412" y="6536"/>
                      </a:lnTo>
                      <a:lnTo>
                        <a:pt x="379" y="6562"/>
                      </a:lnTo>
                      <a:lnTo>
                        <a:pt x="346" y="6589"/>
                      </a:lnTo>
                      <a:lnTo>
                        <a:pt x="315" y="6617"/>
                      </a:lnTo>
                      <a:lnTo>
                        <a:pt x="285" y="6647"/>
                      </a:lnTo>
                      <a:lnTo>
                        <a:pt x="256" y="6679"/>
                      </a:lnTo>
                      <a:lnTo>
                        <a:pt x="228" y="6711"/>
                      </a:lnTo>
                      <a:lnTo>
                        <a:pt x="202" y="6744"/>
                      </a:lnTo>
                      <a:lnTo>
                        <a:pt x="177" y="6778"/>
                      </a:lnTo>
                      <a:lnTo>
                        <a:pt x="154" y="6813"/>
                      </a:lnTo>
                      <a:lnTo>
                        <a:pt x="132" y="6850"/>
                      </a:lnTo>
                      <a:lnTo>
                        <a:pt x="112" y="6887"/>
                      </a:lnTo>
                      <a:lnTo>
                        <a:pt x="93" y="6925"/>
                      </a:lnTo>
                      <a:lnTo>
                        <a:pt x="75" y="6965"/>
                      </a:lnTo>
                      <a:lnTo>
                        <a:pt x="60" y="7005"/>
                      </a:lnTo>
                      <a:lnTo>
                        <a:pt x="46" y="7045"/>
                      </a:lnTo>
                      <a:lnTo>
                        <a:pt x="34" y="7086"/>
                      </a:lnTo>
                      <a:lnTo>
                        <a:pt x="24" y="7128"/>
                      </a:lnTo>
                      <a:lnTo>
                        <a:pt x="15" y="7171"/>
                      </a:lnTo>
                      <a:lnTo>
                        <a:pt x="9" y="7215"/>
                      </a:lnTo>
                      <a:lnTo>
                        <a:pt x="4" y="7258"/>
                      </a:lnTo>
                      <a:lnTo>
                        <a:pt x="1" y="7302"/>
                      </a:lnTo>
                      <a:lnTo>
                        <a:pt x="0" y="7347"/>
                      </a:lnTo>
                      <a:lnTo>
                        <a:pt x="0" y="8712"/>
                      </a:lnTo>
                      <a:lnTo>
                        <a:pt x="1" y="8757"/>
                      </a:lnTo>
                      <a:lnTo>
                        <a:pt x="4" y="8801"/>
                      </a:lnTo>
                      <a:lnTo>
                        <a:pt x="9" y="8844"/>
                      </a:lnTo>
                      <a:lnTo>
                        <a:pt x="15" y="8888"/>
                      </a:lnTo>
                      <a:lnTo>
                        <a:pt x="24" y="8931"/>
                      </a:lnTo>
                      <a:lnTo>
                        <a:pt x="34" y="8972"/>
                      </a:lnTo>
                      <a:lnTo>
                        <a:pt x="46" y="9014"/>
                      </a:lnTo>
                      <a:lnTo>
                        <a:pt x="60" y="9054"/>
                      </a:lnTo>
                      <a:lnTo>
                        <a:pt x="75" y="9094"/>
                      </a:lnTo>
                      <a:lnTo>
                        <a:pt x="93" y="9134"/>
                      </a:lnTo>
                      <a:lnTo>
                        <a:pt x="112" y="9172"/>
                      </a:lnTo>
                      <a:lnTo>
                        <a:pt x="132" y="9209"/>
                      </a:lnTo>
                      <a:lnTo>
                        <a:pt x="154" y="9245"/>
                      </a:lnTo>
                      <a:lnTo>
                        <a:pt x="177" y="9280"/>
                      </a:lnTo>
                      <a:lnTo>
                        <a:pt x="202" y="9315"/>
                      </a:lnTo>
                      <a:lnTo>
                        <a:pt x="228" y="9348"/>
                      </a:lnTo>
                      <a:lnTo>
                        <a:pt x="256" y="9380"/>
                      </a:lnTo>
                      <a:lnTo>
                        <a:pt x="285" y="9412"/>
                      </a:lnTo>
                      <a:lnTo>
                        <a:pt x="315" y="9441"/>
                      </a:lnTo>
                      <a:lnTo>
                        <a:pt x="346" y="9470"/>
                      </a:lnTo>
                      <a:lnTo>
                        <a:pt x="379" y="9497"/>
                      </a:lnTo>
                      <a:lnTo>
                        <a:pt x="412" y="9523"/>
                      </a:lnTo>
                      <a:lnTo>
                        <a:pt x="448" y="9547"/>
                      </a:lnTo>
                      <a:lnTo>
                        <a:pt x="484" y="9570"/>
                      </a:lnTo>
                      <a:lnTo>
                        <a:pt x="521" y="9591"/>
                      </a:lnTo>
                      <a:lnTo>
                        <a:pt x="559" y="9611"/>
                      </a:lnTo>
                      <a:lnTo>
                        <a:pt x="600" y="9629"/>
                      </a:lnTo>
                      <a:lnTo>
                        <a:pt x="640" y="9646"/>
                      </a:lnTo>
                      <a:lnTo>
                        <a:pt x="681" y="9661"/>
                      </a:lnTo>
                      <a:lnTo>
                        <a:pt x="722" y="9675"/>
                      </a:lnTo>
                      <a:lnTo>
                        <a:pt x="766" y="9687"/>
                      </a:lnTo>
                      <a:lnTo>
                        <a:pt x="809" y="9697"/>
                      </a:lnTo>
                      <a:lnTo>
                        <a:pt x="2351" y="10004"/>
                      </a:lnTo>
                      <a:lnTo>
                        <a:pt x="2380" y="10087"/>
                      </a:lnTo>
                      <a:lnTo>
                        <a:pt x="2411" y="10169"/>
                      </a:lnTo>
                      <a:lnTo>
                        <a:pt x="2443" y="10252"/>
                      </a:lnTo>
                      <a:lnTo>
                        <a:pt x="2477" y="10333"/>
                      </a:lnTo>
                      <a:lnTo>
                        <a:pt x="2511" y="10413"/>
                      </a:lnTo>
                      <a:lnTo>
                        <a:pt x="2546" y="10494"/>
                      </a:lnTo>
                      <a:lnTo>
                        <a:pt x="2583" y="10573"/>
                      </a:lnTo>
                      <a:lnTo>
                        <a:pt x="2620" y="10651"/>
                      </a:lnTo>
                      <a:lnTo>
                        <a:pt x="1747" y="11957"/>
                      </a:lnTo>
                      <a:lnTo>
                        <a:pt x="1724" y="11995"/>
                      </a:lnTo>
                      <a:lnTo>
                        <a:pt x="1702" y="12033"/>
                      </a:lnTo>
                      <a:lnTo>
                        <a:pt x="1681" y="12072"/>
                      </a:lnTo>
                      <a:lnTo>
                        <a:pt x="1663" y="12111"/>
                      </a:lnTo>
                      <a:lnTo>
                        <a:pt x="1646" y="12153"/>
                      </a:lnTo>
                      <a:lnTo>
                        <a:pt x="1632" y="12193"/>
                      </a:lnTo>
                      <a:lnTo>
                        <a:pt x="1619" y="12234"/>
                      </a:lnTo>
                      <a:lnTo>
                        <a:pt x="1607" y="12275"/>
                      </a:lnTo>
                      <a:lnTo>
                        <a:pt x="1598" y="12317"/>
                      </a:lnTo>
                      <a:lnTo>
                        <a:pt x="1590" y="12359"/>
                      </a:lnTo>
                      <a:lnTo>
                        <a:pt x="1585" y="12402"/>
                      </a:lnTo>
                      <a:lnTo>
                        <a:pt x="1581" y="12444"/>
                      </a:lnTo>
                      <a:lnTo>
                        <a:pt x="1579" y="12486"/>
                      </a:lnTo>
                      <a:lnTo>
                        <a:pt x="1579" y="12528"/>
                      </a:lnTo>
                      <a:lnTo>
                        <a:pt x="1580" y="12571"/>
                      </a:lnTo>
                      <a:lnTo>
                        <a:pt x="1583" y="12613"/>
                      </a:lnTo>
                      <a:lnTo>
                        <a:pt x="1588" y="12654"/>
                      </a:lnTo>
                      <a:lnTo>
                        <a:pt x="1595" y="12697"/>
                      </a:lnTo>
                      <a:lnTo>
                        <a:pt x="1604" y="12738"/>
                      </a:lnTo>
                      <a:lnTo>
                        <a:pt x="1615" y="12779"/>
                      </a:lnTo>
                      <a:lnTo>
                        <a:pt x="1627" y="12820"/>
                      </a:lnTo>
                      <a:lnTo>
                        <a:pt x="1641" y="12860"/>
                      </a:lnTo>
                      <a:lnTo>
                        <a:pt x="1656" y="12900"/>
                      </a:lnTo>
                      <a:lnTo>
                        <a:pt x="1673" y="12940"/>
                      </a:lnTo>
                      <a:lnTo>
                        <a:pt x="1692" y="12978"/>
                      </a:lnTo>
                      <a:lnTo>
                        <a:pt x="1713" y="13016"/>
                      </a:lnTo>
                      <a:lnTo>
                        <a:pt x="1735" y="13052"/>
                      </a:lnTo>
                      <a:lnTo>
                        <a:pt x="1759" y="13088"/>
                      </a:lnTo>
                      <a:lnTo>
                        <a:pt x="1786" y="13124"/>
                      </a:lnTo>
                      <a:lnTo>
                        <a:pt x="1814" y="13158"/>
                      </a:lnTo>
                      <a:lnTo>
                        <a:pt x="1843" y="13191"/>
                      </a:lnTo>
                      <a:lnTo>
                        <a:pt x="1873" y="13224"/>
                      </a:lnTo>
                      <a:lnTo>
                        <a:pt x="2841" y="14189"/>
                      </a:lnTo>
                      <a:lnTo>
                        <a:pt x="2860" y="14207"/>
                      </a:lnTo>
                      <a:lnTo>
                        <a:pt x="2878" y="14224"/>
                      </a:lnTo>
                      <a:lnTo>
                        <a:pt x="2897" y="14241"/>
                      </a:lnTo>
                      <a:lnTo>
                        <a:pt x="2917" y="14257"/>
                      </a:lnTo>
                      <a:lnTo>
                        <a:pt x="2936" y="14273"/>
                      </a:lnTo>
                      <a:lnTo>
                        <a:pt x="2956" y="14288"/>
                      </a:lnTo>
                      <a:lnTo>
                        <a:pt x="2978" y="14303"/>
                      </a:lnTo>
                      <a:lnTo>
                        <a:pt x="2998" y="14317"/>
                      </a:lnTo>
                      <a:lnTo>
                        <a:pt x="3019" y="14331"/>
                      </a:lnTo>
                      <a:lnTo>
                        <a:pt x="3040" y="14344"/>
                      </a:lnTo>
                      <a:lnTo>
                        <a:pt x="3061" y="14356"/>
                      </a:lnTo>
                      <a:lnTo>
                        <a:pt x="3083" y="14368"/>
                      </a:lnTo>
                      <a:lnTo>
                        <a:pt x="3105" y="14379"/>
                      </a:lnTo>
                      <a:lnTo>
                        <a:pt x="3127" y="14389"/>
                      </a:lnTo>
                      <a:lnTo>
                        <a:pt x="3150" y="14399"/>
                      </a:lnTo>
                      <a:lnTo>
                        <a:pt x="3173" y="14409"/>
                      </a:lnTo>
                      <a:lnTo>
                        <a:pt x="3195" y="14418"/>
                      </a:lnTo>
                      <a:lnTo>
                        <a:pt x="3218" y="14426"/>
                      </a:lnTo>
                      <a:lnTo>
                        <a:pt x="3241" y="14434"/>
                      </a:lnTo>
                      <a:lnTo>
                        <a:pt x="3264" y="14441"/>
                      </a:lnTo>
                      <a:lnTo>
                        <a:pt x="3288" y="14448"/>
                      </a:lnTo>
                      <a:lnTo>
                        <a:pt x="3312" y="14454"/>
                      </a:lnTo>
                      <a:lnTo>
                        <a:pt x="3336" y="14459"/>
                      </a:lnTo>
                      <a:lnTo>
                        <a:pt x="3359" y="14464"/>
                      </a:lnTo>
                      <a:lnTo>
                        <a:pt x="3383" y="14469"/>
                      </a:lnTo>
                      <a:lnTo>
                        <a:pt x="3407" y="14473"/>
                      </a:lnTo>
                      <a:lnTo>
                        <a:pt x="3431" y="14476"/>
                      </a:lnTo>
                      <a:lnTo>
                        <a:pt x="3455" y="14478"/>
                      </a:lnTo>
                      <a:lnTo>
                        <a:pt x="3480" y="14480"/>
                      </a:lnTo>
                      <a:lnTo>
                        <a:pt x="3504" y="14482"/>
                      </a:lnTo>
                      <a:lnTo>
                        <a:pt x="3529" y="14483"/>
                      </a:lnTo>
                      <a:lnTo>
                        <a:pt x="3553" y="14483"/>
                      </a:lnTo>
                      <a:lnTo>
                        <a:pt x="3589" y="14482"/>
                      </a:lnTo>
                      <a:lnTo>
                        <a:pt x="3625" y="14480"/>
                      </a:lnTo>
                      <a:lnTo>
                        <a:pt x="3662" y="14477"/>
                      </a:lnTo>
                      <a:lnTo>
                        <a:pt x="3698" y="14473"/>
                      </a:lnTo>
                      <a:lnTo>
                        <a:pt x="3733" y="14467"/>
                      </a:lnTo>
                      <a:lnTo>
                        <a:pt x="3769" y="14460"/>
                      </a:lnTo>
                      <a:lnTo>
                        <a:pt x="3804" y="14451"/>
                      </a:lnTo>
                      <a:lnTo>
                        <a:pt x="3840" y="14441"/>
                      </a:lnTo>
                      <a:lnTo>
                        <a:pt x="3875" y="14430"/>
                      </a:lnTo>
                      <a:lnTo>
                        <a:pt x="3910" y="14418"/>
                      </a:lnTo>
                      <a:lnTo>
                        <a:pt x="3944" y="14404"/>
                      </a:lnTo>
                      <a:lnTo>
                        <a:pt x="3978" y="14389"/>
                      </a:lnTo>
                      <a:lnTo>
                        <a:pt x="4013" y="14372"/>
                      </a:lnTo>
                      <a:lnTo>
                        <a:pt x="4046" y="14355"/>
                      </a:lnTo>
                      <a:lnTo>
                        <a:pt x="4078" y="14336"/>
                      </a:lnTo>
                      <a:lnTo>
                        <a:pt x="4110" y="14315"/>
                      </a:lnTo>
                      <a:lnTo>
                        <a:pt x="5420" y="13443"/>
                      </a:lnTo>
                      <a:lnTo>
                        <a:pt x="5499" y="13482"/>
                      </a:lnTo>
                      <a:lnTo>
                        <a:pt x="5578" y="13518"/>
                      </a:lnTo>
                      <a:lnTo>
                        <a:pt x="5658" y="13553"/>
                      </a:lnTo>
                      <a:lnTo>
                        <a:pt x="5739" y="13587"/>
                      </a:lnTo>
                      <a:lnTo>
                        <a:pt x="5820" y="13620"/>
                      </a:lnTo>
                      <a:lnTo>
                        <a:pt x="5903" y="13652"/>
                      </a:lnTo>
                      <a:lnTo>
                        <a:pt x="5985" y="13683"/>
                      </a:lnTo>
                      <a:lnTo>
                        <a:pt x="6069" y="13713"/>
                      </a:lnTo>
                      <a:lnTo>
                        <a:pt x="6377" y="15251"/>
                      </a:lnTo>
                      <a:lnTo>
                        <a:pt x="6387" y="15295"/>
                      </a:lnTo>
                      <a:lnTo>
                        <a:pt x="6398" y="15337"/>
                      </a:lnTo>
                      <a:lnTo>
                        <a:pt x="6412" y="15380"/>
                      </a:lnTo>
                      <a:lnTo>
                        <a:pt x="6427" y="15421"/>
                      </a:lnTo>
                      <a:lnTo>
                        <a:pt x="6444" y="15461"/>
                      </a:lnTo>
                      <a:lnTo>
                        <a:pt x="6462" y="15500"/>
                      </a:lnTo>
                      <a:lnTo>
                        <a:pt x="6482" y="15538"/>
                      </a:lnTo>
                      <a:lnTo>
                        <a:pt x="6503" y="15575"/>
                      </a:lnTo>
                      <a:lnTo>
                        <a:pt x="6527" y="15611"/>
                      </a:lnTo>
                      <a:lnTo>
                        <a:pt x="6551" y="15646"/>
                      </a:lnTo>
                      <a:lnTo>
                        <a:pt x="6577" y="15681"/>
                      </a:lnTo>
                      <a:lnTo>
                        <a:pt x="6604" y="15713"/>
                      </a:lnTo>
                      <a:lnTo>
                        <a:pt x="6633" y="15744"/>
                      </a:lnTo>
                      <a:lnTo>
                        <a:pt x="6662" y="15774"/>
                      </a:lnTo>
                      <a:lnTo>
                        <a:pt x="6694" y="15803"/>
                      </a:lnTo>
                      <a:lnTo>
                        <a:pt x="6726" y="15831"/>
                      </a:lnTo>
                      <a:lnTo>
                        <a:pt x="6759" y="15857"/>
                      </a:lnTo>
                      <a:lnTo>
                        <a:pt x="6793" y="15881"/>
                      </a:lnTo>
                      <a:lnTo>
                        <a:pt x="6829" y="15904"/>
                      </a:lnTo>
                      <a:lnTo>
                        <a:pt x="6866" y="15927"/>
                      </a:lnTo>
                      <a:lnTo>
                        <a:pt x="6903" y="15947"/>
                      </a:lnTo>
                      <a:lnTo>
                        <a:pt x="6941" y="15966"/>
                      </a:lnTo>
                      <a:lnTo>
                        <a:pt x="6980" y="15983"/>
                      </a:lnTo>
                      <a:lnTo>
                        <a:pt x="7020" y="15998"/>
                      </a:lnTo>
                      <a:lnTo>
                        <a:pt x="7061" y="16012"/>
                      </a:lnTo>
                      <a:lnTo>
                        <a:pt x="7102" y="16024"/>
                      </a:lnTo>
                      <a:lnTo>
                        <a:pt x="7144" y="16034"/>
                      </a:lnTo>
                      <a:lnTo>
                        <a:pt x="7187" y="16043"/>
                      </a:lnTo>
                      <a:lnTo>
                        <a:pt x="7231" y="16049"/>
                      </a:lnTo>
                      <a:lnTo>
                        <a:pt x="7274" y="16054"/>
                      </a:lnTo>
                      <a:lnTo>
                        <a:pt x="7318" y="16057"/>
                      </a:lnTo>
                      <a:lnTo>
                        <a:pt x="7363" y="16058"/>
                      </a:lnTo>
                      <a:lnTo>
                        <a:pt x="8732" y="16058"/>
                      </a:lnTo>
                      <a:lnTo>
                        <a:pt x="8777" y="16057"/>
                      </a:lnTo>
                      <a:lnTo>
                        <a:pt x="8821" y="16054"/>
                      </a:lnTo>
                      <a:lnTo>
                        <a:pt x="8864" y="16049"/>
                      </a:lnTo>
                      <a:lnTo>
                        <a:pt x="8908" y="16043"/>
                      </a:lnTo>
                      <a:lnTo>
                        <a:pt x="8951" y="16034"/>
                      </a:lnTo>
                      <a:lnTo>
                        <a:pt x="8993" y="16024"/>
                      </a:lnTo>
                      <a:lnTo>
                        <a:pt x="9034" y="16012"/>
                      </a:lnTo>
                      <a:lnTo>
                        <a:pt x="9075" y="15998"/>
                      </a:lnTo>
                      <a:lnTo>
                        <a:pt x="9115" y="15983"/>
                      </a:lnTo>
                      <a:lnTo>
                        <a:pt x="9154" y="15966"/>
                      </a:lnTo>
                      <a:lnTo>
                        <a:pt x="9192" y="15947"/>
                      </a:lnTo>
                      <a:lnTo>
                        <a:pt x="9229" y="15927"/>
                      </a:lnTo>
                      <a:lnTo>
                        <a:pt x="9267" y="15904"/>
                      </a:lnTo>
                      <a:lnTo>
                        <a:pt x="9302" y="15881"/>
                      </a:lnTo>
                      <a:lnTo>
                        <a:pt x="9336" y="15857"/>
                      </a:lnTo>
                      <a:lnTo>
                        <a:pt x="9369" y="15831"/>
                      </a:lnTo>
                      <a:lnTo>
                        <a:pt x="9401" y="15803"/>
                      </a:lnTo>
                      <a:lnTo>
                        <a:pt x="9433" y="15774"/>
                      </a:lnTo>
                      <a:lnTo>
                        <a:pt x="9463" y="15744"/>
                      </a:lnTo>
                      <a:lnTo>
                        <a:pt x="9491" y="15713"/>
                      </a:lnTo>
                      <a:lnTo>
                        <a:pt x="9518" y="15681"/>
                      </a:lnTo>
                      <a:lnTo>
                        <a:pt x="9544" y="15646"/>
                      </a:lnTo>
                      <a:lnTo>
                        <a:pt x="9568" y="15611"/>
                      </a:lnTo>
                      <a:lnTo>
                        <a:pt x="9592" y="15575"/>
                      </a:lnTo>
                      <a:lnTo>
                        <a:pt x="9614" y="15538"/>
                      </a:lnTo>
                      <a:lnTo>
                        <a:pt x="9633" y="15500"/>
                      </a:lnTo>
                      <a:lnTo>
                        <a:pt x="9652" y="15461"/>
                      </a:lnTo>
                      <a:lnTo>
                        <a:pt x="9668" y="15421"/>
                      </a:lnTo>
                      <a:lnTo>
                        <a:pt x="9683" y="15380"/>
                      </a:lnTo>
                      <a:lnTo>
                        <a:pt x="9697" y="15337"/>
                      </a:lnTo>
                      <a:lnTo>
                        <a:pt x="9708" y="15295"/>
                      </a:lnTo>
                      <a:lnTo>
                        <a:pt x="9718" y="15251"/>
                      </a:lnTo>
                      <a:lnTo>
                        <a:pt x="10027" y="13713"/>
                      </a:lnTo>
                      <a:lnTo>
                        <a:pt x="10111" y="13683"/>
                      </a:lnTo>
                      <a:lnTo>
                        <a:pt x="10193" y="13652"/>
                      </a:lnTo>
                      <a:lnTo>
                        <a:pt x="10276" y="13620"/>
                      </a:lnTo>
                      <a:lnTo>
                        <a:pt x="10357" y="13587"/>
                      </a:lnTo>
                      <a:lnTo>
                        <a:pt x="10438" y="13553"/>
                      </a:lnTo>
                      <a:lnTo>
                        <a:pt x="10517" y="13518"/>
                      </a:lnTo>
                      <a:lnTo>
                        <a:pt x="10597" y="13481"/>
                      </a:lnTo>
                      <a:lnTo>
                        <a:pt x="10676" y="13443"/>
                      </a:lnTo>
                      <a:lnTo>
                        <a:pt x="11986" y="14315"/>
                      </a:lnTo>
                      <a:lnTo>
                        <a:pt x="12018" y="14336"/>
                      </a:lnTo>
                      <a:lnTo>
                        <a:pt x="12050" y="14355"/>
                      </a:lnTo>
                      <a:lnTo>
                        <a:pt x="12083" y="14372"/>
                      </a:lnTo>
                      <a:lnTo>
                        <a:pt x="12117" y="14389"/>
                      </a:lnTo>
                      <a:lnTo>
                        <a:pt x="12151" y="14404"/>
                      </a:lnTo>
                      <a:lnTo>
                        <a:pt x="12185" y="14418"/>
                      </a:lnTo>
                      <a:lnTo>
                        <a:pt x="12220" y="14430"/>
                      </a:lnTo>
                      <a:lnTo>
                        <a:pt x="12255" y="14441"/>
                      </a:lnTo>
                      <a:lnTo>
                        <a:pt x="12291" y="14451"/>
                      </a:lnTo>
                      <a:lnTo>
                        <a:pt x="12326" y="14460"/>
                      </a:lnTo>
                      <a:lnTo>
                        <a:pt x="12362" y="14467"/>
                      </a:lnTo>
                      <a:lnTo>
                        <a:pt x="12398" y="14473"/>
                      </a:lnTo>
                      <a:lnTo>
                        <a:pt x="12433" y="14477"/>
                      </a:lnTo>
                      <a:lnTo>
                        <a:pt x="12470" y="14480"/>
                      </a:lnTo>
                      <a:lnTo>
                        <a:pt x="12506" y="14482"/>
                      </a:lnTo>
                      <a:lnTo>
                        <a:pt x="12542" y="14483"/>
                      </a:lnTo>
                      <a:lnTo>
                        <a:pt x="12566" y="14483"/>
                      </a:lnTo>
                      <a:lnTo>
                        <a:pt x="12591" y="14482"/>
                      </a:lnTo>
                      <a:lnTo>
                        <a:pt x="12615" y="14480"/>
                      </a:lnTo>
                      <a:lnTo>
                        <a:pt x="12640" y="14478"/>
                      </a:lnTo>
                      <a:lnTo>
                        <a:pt x="12664" y="14476"/>
                      </a:lnTo>
                      <a:lnTo>
                        <a:pt x="12688" y="14473"/>
                      </a:lnTo>
                      <a:lnTo>
                        <a:pt x="12712" y="14469"/>
                      </a:lnTo>
                      <a:lnTo>
                        <a:pt x="12736" y="14464"/>
                      </a:lnTo>
                      <a:lnTo>
                        <a:pt x="12759" y="14459"/>
                      </a:lnTo>
                      <a:lnTo>
                        <a:pt x="12783" y="14454"/>
                      </a:lnTo>
                      <a:lnTo>
                        <a:pt x="12808" y="14448"/>
                      </a:lnTo>
                      <a:lnTo>
                        <a:pt x="12831" y="14441"/>
                      </a:lnTo>
                      <a:lnTo>
                        <a:pt x="12854" y="14434"/>
                      </a:lnTo>
                      <a:lnTo>
                        <a:pt x="12877" y="14426"/>
                      </a:lnTo>
                      <a:lnTo>
                        <a:pt x="12900" y="14418"/>
                      </a:lnTo>
                      <a:lnTo>
                        <a:pt x="12923" y="14409"/>
                      </a:lnTo>
                      <a:lnTo>
                        <a:pt x="12945" y="14399"/>
                      </a:lnTo>
                      <a:lnTo>
                        <a:pt x="12968" y="14389"/>
                      </a:lnTo>
                      <a:lnTo>
                        <a:pt x="12990" y="14379"/>
                      </a:lnTo>
                      <a:lnTo>
                        <a:pt x="13012" y="14368"/>
                      </a:lnTo>
                      <a:lnTo>
                        <a:pt x="13034" y="14356"/>
                      </a:lnTo>
                      <a:lnTo>
                        <a:pt x="13055" y="14344"/>
                      </a:lnTo>
                      <a:lnTo>
                        <a:pt x="13076" y="14331"/>
                      </a:lnTo>
                      <a:lnTo>
                        <a:pt x="13097" y="14317"/>
                      </a:lnTo>
                      <a:lnTo>
                        <a:pt x="13118" y="14303"/>
                      </a:lnTo>
                      <a:lnTo>
                        <a:pt x="13139" y="14288"/>
                      </a:lnTo>
                      <a:lnTo>
                        <a:pt x="13159" y="14273"/>
                      </a:lnTo>
                      <a:lnTo>
                        <a:pt x="13179" y="14257"/>
                      </a:lnTo>
                      <a:lnTo>
                        <a:pt x="13198" y="14241"/>
                      </a:lnTo>
                      <a:lnTo>
                        <a:pt x="13217" y="14224"/>
                      </a:lnTo>
                      <a:lnTo>
                        <a:pt x="13236" y="14207"/>
                      </a:lnTo>
                      <a:lnTo>
                        <a:pt x="13254" y="14189"/>
                      </a:lnTo>
                      <a:lnTo>
                        <a:pt x="14222" y="13224"/>
                      </a:lnTo>
                      <a:lnTo>
                        <a:pt x="14253" y="13191"/>
                      </a:lnTo>
                      <a:lnTo>
                        <a:pt x="14282" y="13158"/>
                      </a:lnTo>
                      <a:lnTo>
                        <a:pt x="14309" y="13124"/>
                      </a:lnTo>
                      <a:lnTo>
                        <a:pt x="14336" y="13088"/>
                      </a:lnTo>
                      <a:lnTo>
                        <a:pt x="14360" y="13052"/>
                      </a:lnTo>
                      <a:lnTo>
                        <a:pt x="14382" y="13016"/>
                      </a:lnTo>
                      <a:lnTo>
                        <a:pt x="14403" y="12978"/>
                      </a:lnTo>
                      <a:lnTo>
                        <a:pt x="14422" y="12940"/>
                      </a:lnTo>
                      <a:lnTo>
                        <a:pt x="14439" y="12900"/>
                      </a:lnTo>
                      <a:lnTo>
                        <a:pt x="14455" y="12860"/>
                      </a:lnTo>
                      <a:lnTo>
                        <a:pt x="14468" y="12820"/>
                      </a:lnTo>
                      <a:lnTo>
                        <a:pt x="14480" y="12779"/>
                      </a:lnTo>
                      <a:lnTo>
                        <a:pt x="14492" y="12738"/>
                      </a:lnTo>
                      <a:lnTo>
                        <a:pt x="14500" y="12697"/>
                      </a:lnTo>
                      <a:lnTo>
                        <a:pt x="14507" y="12654"/>
                      </a:lnTo>
                      <a:lnTo>
                        <a:pt x="14512" y="12613"/>
                      </a:lnTo>
                      <a:lnTo>
                        <a:pt x="14515" y="12571"/>
                      </a:lnTo>
                      <a:lnTo>
                        <a:pt x="14517" y="12528"/>
                      </a:lnTo>
                      <a:lnTo>
                        <a:pt x="14517" y="12486"/>
                      </a:lnTo>
                      <a:lnTo>
                        <a:pt x="14515" y="12444"/>
                      </a:lnTo>
                      <a:lnTo>
                        <a:pt x="14511" y="12402"/>
                      </a:lnTo>
                      <a:lnTo>
                        <a:pt x="14505" y="12359"/>
                      </a:lnTo>
                      <a:lnTo>
                        <a:pt x="14498" y="12317"/>
                      </a:lnTo>
                      <a:lnTo>
                        <a:pt x="14489" y="12275"/>
                      </a:lnTo>
                      <a:lnTo>
                        <a:pt x="14476" y="12234"/>
                      </a:lnTo>
                      <a:lnTo>
                        <a:pt x="14464" y="12193"/>
                      </a:lnTo>
                      <a:lnTo>
                        <a:pt x="14449" y="12153"/>
                      </a:lnTo>
                      <a:lnTo>
                        <a:pt x="14433" y="12111"/>
                      </a:lnTo>
                      <a:lnTo>
                        <a:pt x="14414" y="12072"/>
                      </a:lnTo>
                      <a:lnTo>
                        <a:pt x="14394" y="12033"/>
                      </a:lnTo>
                      <a:lnTo>
                        <a:pt x="14372" y="11995"/>
                      </a:lnTo>
                      <a:lnTo>
                        <a:pt x="14348" y="11957"/>
                      </a:lnTo>
                      <a:lnTo>
                        <a:pt x="13475" y="10651"/>
                      </a:lnTo>
                      <a:lnTo>
                        <a:pt x="13512" y="10572"/>
                      </a:lnTo>
                      <a:lnTo>
                        <a:pt x="13549" y="10493"/>
                      </a:lnTo>
                      <a:lnTo>
                        <a:pt x="13584" y="10413"/>
                      </a:lnTo>
                      <a:lnTo>
                        <a:pt x="13618" y="10332"/>
                      </a:lnTo>
                      <a:lnTo>
                        <a:pt x="13652" y="10251"/>
                      </a:lnTo>
                      <a:lnTo>
                        <a:pt x="13684" y="10169"/>
                      </a:lnTo>
                      <a:lnTo>
                        <a:pt x="13715" y="10087"/>
                      </a:lnTo>
                      <a:lnTo>
                        <a:pt x="13745" y="10004"/>
                      </a:lnTo>
                      <a:lnTo>
                        <a:pt x="15286" y="9697"/>
                      </a:lnTo>
                      <a:lnTo>
                        <a:pt x="15329" y="9687"/>
                      </a:lnTo>
                      <a:lnTo>
                        <a:pt x="15373" y="9675"/>
                      </a:lnTo>
                      <a:lnTo>
                        <a:pt x="15414" y="9661"/>
                      </a:lnTo>
                      <a:lnTo>
                        <a:pt x="15455" y="9646"/>
                      </a:lnTo>
                      <a:lnTo>
                        <a:pt x="15495" y="9629"/>
                      </a:lnTo>
                      <a:lnTo>
                        <a:pt x="15536" y="9611"/>
                      </a:lnTo>
                      <a:lnTo>
                        <a:pt x="15574" y="9591"/>
                      </a:lnTo>
                      <a:lnTo>
                        <a:pt x="15611" y="9570"/>
                      </a:lnTo>
                      <a:lnTo>
                        <a:pt x="15647" y="9547"/>
                      </a:lnTo>
                      <a:lnTo>
                        <a:pt x="15683" y="9523"/>
                      </a:lnTo>
                      <a:lnTo>
                        <a:pt x="15716" y="9497"/>
                      </a:lnTo>
                      <a:lnTo>
                        <a:pt x="15749" y="9470"/>
                      </a:lnTo>
                      <a:lnTo>
                        <a:pt x="15780" y="9441"/>
                      </a:lnTo>
                      <a:lnTo>
                        <a:pt x="15810" y="9412"/>
                      </a:lnTo>
                      <a:lnTo>
                        <a:pt x="15839" y="9380"/>
                      </a:lnTo>
                      <a:lnTo>
                        <a:pt x="15867" y="9348"/>
                      </a:lnTo>
                      <a:lnTo>
                        <a:pt x="15893" y="9315"/>
                      </a:lnTo>
                      <a:lnTo>
                        <a:pt x="15918" y="9280"/>
                      </a:lnTo>
                      <a:lnTo>
                        <a:pt x="15941" y="9245"/>
                      </a:lnTo>
                      <a:lnTo>
                        <a:pt x="15963" y="9209"/>
                      </a:lnTo>
                      <a:lnTo>
                        <a:pt x="15983" y="9172"/>
                      </a:lnTo>
                      <a:lnTo>
                        <a:pt x="16002" y="9134"/>
                      </a:lnTo>
                      <a:lnTo>
                        <a:pt x="16020" y="9094"/>
                      </a:lnTo>
                      <a:lnTo>
                        <a:pt x="16035" y="9054"/>
                      </a:lnTo>
                      <a:lnTo>
                        <a:pt x="16049" y="9014"/>
                      </a:lnTo>
                      <a:lnTo>
                        <a:pt x="16061" y="8972"/>
                      </a:lnTo>
                      <a:lnTo>
                        <a:pt x="16071" y="8931"/>
                      </a:lnTo>
                      <a:lnTo>
                        <a:pt x="16080" y="8888"/>
                      </a:lnTo>
                      <a:lnTo>
                        <a:pt x="16086" y="8844"/>
                      </a:lnTo>
                      <a:lnTo>
                        <a:pt x="16091" y="8801"/>
                      </a:lnTo>
                      <a:lnTo>
                        <a:pt x="16094" y="8757"/>
                      </a:lnTo>
                      <a:lnTo>
                        <a:pt x="16095" y="8712"/>
                      </a:lnTo>
                      <a:lnTo>
                        <a:pt x="16095" y="7347"/>
                      </a:lnTo>
                      <a:lnTo>
                        <a:pt x="16094" y="7302"/>
                      </a:lnTo>
                      <a:lnTo>
                        <a:pt x="16091" y="7258"/>
                      </a:lnTo>
                      <a:lnTo>
                        <a:pt x="16086" y="7215"/>
                      </a:lnTo>
                      <a:lnTo>
                        <a:pt x="16080" y="7171"/>
                      </a:lnTo>
                      <a:lnTo>
                        <a:pt x="16071" y="7128"/>
                      </a:lnTo>
                      <a:lnTo>
                        <a:pt x="16061" y="7086"/>
                      </a:lnTo>
                      <a:lnTo>
                        <a:pt x="16049" y="7045"/>
                      </a:lnTo>
                      <a:lnTo>
                        <a:pt x="16035" y="7005"/>
                      </a:lnTo>
                      <a:lnTo>
                        <a:pt x="16020" y="6965"/>
                      </a:lnTo>
                      <a:lnTo>
                        <a:pt x="16002" y="6925"/>
                      </a:lnTo>
                      <a:lnTo>
                        <a:pt x="15983" y="6887"/>
                      </a:lnTo>
                      <a:lnTo>
                        <a:pt x="15963" y="6850"/>
                      </a:lnTo>
                      <a:lnTo>
                        <a:pt x="15941" y="6813"/>
                      </a:lnTo>
                      <a:lnTo>
                        <a:pt x="15918" y="6778"/>
                      </a:lnTo>
                      <a:lnTo>
                        <a:pt x="15893" y="6744"/>
                      </a:lnTo>
                      <a:lnTo>
                        <a:pt x="15867" y="6711"/>
                      </a:lnTo>
                      <a:lnTo>
                        <a:pt x="15839" y="6679"/>
                      </a:lnTo>
                      <a:lnTo>
                        <a:pt x="15810" y="6647"/>
                      </a:lnTo>
                      <a:lnTo>
                        <a:pt x="15780" y="6617"/>
                      </a:lnTo>
                      <a:lnTo>
                        <a:pt x="15749" y="6589"/>
                      </a:lnTo>
                      <a:lnTo>
                        <a:pt x="15716" y="6562"/>
                      </a:lnTo>
                      <a:lnTo>
                        <a:pt x="15683" y="6536"/>
                      </a:lnTo>
                      <a:lnTo>
                        <a:pt x="15647" y="6512"/>
                      </a:lnTo>
                      <a:lnTo>
                        <a:pt x="15611" y="6489"/>
                      </a:lnTo>
                      <a:lnTo>
                        <a:pt x="15574" y="6467"/>
                      </a:lnTo>
                      <a:lnTo>
                        <a:pt x="15536" y="6448"/>
                      </a:lnTo>
                      <a:lnTo>
                        <a:pt x="15495" y="6429"/>
                      </a:lnTo>
                      <a:lnTo>
                        <a:pt x="15455" y="6413"/>
                      </a:lnTo>
                      <a:lnTo>
                        <a:pt x="15414" y="6398"/>
                      </a:lnTo>
                      <a:lnTo>
                        <a:pt x="15373" y="6383"/>
                      </a:lnTo>
                      <a:lnTo>
                        <a:pt x="15329" y="6372"/>
                      </a:lnTo>
                      <a:lnTo>
                        <a:pt x="15286" y="6362"/>
                      </a:lnTo>
                      <a:close/>
                    </a:path>
                  </a:pathLst>
                </a:custGeom>
                <a:solidFill>
                  <a:srgbClr val="1AA3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 75"/>
                <p:cNvSpPr>
                  <a:spLocks noEditPoint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0378" y="4436"/>
                  <a:ext cx="329" cy="328"/>
                </a:xfrm>
                <a:custGeom>
                  <a:avLst/>
                  <a:gdLst>
                    <a:gd name="T0" fmla="*/ 2899 w 7040"/>
                    <a:gd name="T1" fmla="*/ 6524 h 7025"/>
                    <a:gd name="T2" fmla="*/ 2185 w 7040"/>
                    <a:gd name="T3" fmla="*/ 6283 h 7025"/>
                    <a:gd name="T4" fmla="*/ 1560 w 7040"/>
                    <a:gd name="T5" fmla="*/ 5884 h 7025"/>
                    <a:gd name="T6" fmla="*/ 1051 w 7040"/>
                    <a:gd name="T7" fmla="*/ 5351 h 7025"/>
                    <a:gd name="T8" fmla="*/ 682 w 7040"/>
                    <a:gd name="T9" fmla="*/ 4709 h 7025"/>
                    <a:gd name="T10" fmla="*/ 475 w 7040"/>
                    <a:gd name="T11" fmla="*/ 3980 h 7025"/>
                    <a:gd name="T12" fmla="*/ 455 w 7040"/>
                    <a:gd name="T13" fmla="*/ 3198 h 7025"/>
                    <a:gd name="T14" fmla="*/ 626 w 7040"/>
                    <a:gd name="T15" fmla="*/ 2456 h 7025"/>
                    <a:gd name="T16" fmla="*/ 965 w 7040"/>
                    <a:gd name="T17" fmla="*/ 1794 h 7025"/>
                    <a:gd name="T18" fmla="*/ 1448 w 7040"/>
                    <a:gd name="T19" fmla="*/ 1237 h 7025"/>
                    <a:gd name="T20" fmla="*/ 2052 w 7040"/>
                    <a:gd name="T21" fmla="*/ 810 h 7025"/>
                    <a:gd name="T22" fmla="*/ 2750 w 7040"/>
                    <a:gd name="T23" fmla="*/ 536 h 7025"/>
                    <a:gd name="T24" fmla="*/ 3520 w 7040"/>
                    <a:gd name="T25" fmla="*/ 439 h 7025"/>
                    <a:gd name="T26" fmla="*/ 4289 w 7040"/>
                    <a:gd name="T27" fmla="*/ 536 h 7025"/>
                    <a:gd name="T28" fmla="*/ 4988 w 7040"/>
                    <a:gd name="T29" fmla="*/ 810 h 7025"/>
                    <a:gd name="T30" fmla="*/ 5591 w 7040"/>
                    <a:gd name="T31" fmla="*/ 1237 h 7025"/>
                    <a:gd name="T32" fmla="*/ 6075 w 7040"/>
                    <a:gd name="T33" fmla="*/ 1794 h 7025"/>
                    <a:gd name="T34" fmla="*/ 6414 w 7040"/>
                    <a:gd name="T35" fmla="*/ 2456 h 7025"/>
                    <a:gd name="T36" fmla="*/ 6585 w 7040"/>
                    <a:gd name="T37" fmla="*/ 3198 h 7025"/>
                    <a:gd name="T38" fmla="*/ 6565 w 7040"/>
                    <a:gd name="T39" fmla="*/ 3980 h 7025"/>
                    <a:gd name="T40" fmla="*/ 6358 w 7040"/>
                    <a:gd name="T41" fmla="*/ 4709 h 7025"/>
                    <a:gd name="T42" fmla="*/ 5988 w 7040"/>
                    <a:gd name="T43" fmla="*/ 5351 h 7025"/>
                    <a:gd name="T44" fmla="*/ 5479 w 7040"/>
                    <a:gd name="T45" fmla="*/ 5884 h 7025"/>
                    <a:gd name="T46" fmla="*/ 4855 w 7040"/>
                    <a:gd name="T47" fmla="*/ 6283 h 7025"/>
                    <a:gd name="T48" fmla="*/ 4140 w 7040"/>
                    <a:gd name="T49" fmla="*/ 6524 h 7025"/>
                    <a:gd name="T50" fmla="*/ 3520 w 7040"/>
                    <a:gd name="T51" fmla="*/ 0 h 7025"/>
                    <a:gd name="T52" fmla="*/ 2640 w 7040"/>
                    <a:gd name="T53" fmla="*/ 110 h 7025"/>
                    <a:gd name="T54" fmla="*/ 1842 w 7040"/>
                    <a:gd name="T55" fmla="*/ 424 h 7025"/>
                    <a:gd name="T56" fmla="*/ 1153 w 7040"/>
                    <a:gd name="T57" fmla="*/ 912 h 7025"/>
                    <a:gd name="T58" fmla="*/ 600 w 7040"/>
                    <a:gd name="T59" fmla="*/ 1548 h 7025"/>
                    <a:gd name="T60" fmla="*/ 213 w 7040"/>
                    <a:gd name="T61" fmla="*/ 2305 h 7025"/>
                    <a:gd name="T62" fmla="*/ 18 w 7040"/>
                    <a:gd name="T63" fmla="*/ 3153 h 7025"/>
                    <a:gd name="T64" fmla="*/ 40 w 7040"/>
                    <a:gd name="T65" fmla="*/ 4047 h 7025"/>
                    <a:gd name="T66" fmla="*/ 276 w 7040"/>
                    <a:gd name="T67" fmla="*/ 4880 h 7025"/>
                    <a:gd name="T68" fmla="*/ 699 w 7040"/>
                    <a:gd name="T69" fmla="*/ 5614 h 7025"/>
                    <a:gd name="T70" fmla="*/ 1280 w 7040"/>
                    <a:gd name="T71" fmla="*/ 6222 h 7025"/>
                    <a:gd name="T72" fmla="*/ 1993 w 7040"/>
                    <a:gd name="T73" fmla="*/ 6678 h 7025"/>
                    <a:gd name="T74" fmla="*/ 2810 w 7040"/>
                    <a:gd name="T75" fmla="*/ 6953 h 7025"/>
                    <a:gd name="T76" fmla="*/ 3702 w 7040"/>
                    <a:gd name="T77" fmla="*/ 7020 h 7025"/>
                    <a:gd name="T78" fmla="*/ 4567 w 7040"/>
                    <a:gd name="T79" fmla="*/ 6867 h 7025"/>
                    <a:gd name="T80" fmla="*/ 5345 w 7040"/>
                    <a:gd name="T81" fmla="*/ 6517 h 7025"/>
                    <a:gd name="T82" fmla="*/ 6009 w 7040"/>
                    <a:gd name="T83" fmla="*/ 5996 h 7025"/>
                    <a:gd name="T84" fmla="*/ 6531 w 7040"/>
                    <a:gd name="T85" fmla="*/ 5333 h 7025"/>
                    <a:gd name="T86" fmla="*/ 6882 w 7040"/>
                    <a:gd name="T87" fmla="*/ 4556 h 7025"/>
                    <a:gd name="T88" fmla="*/ 7036 w 7040"/>
                    <a:gd name="T89" fmla="*/ 3693 h 7025"/>
                    <a:gd name="T90" fmla="*/ 6969 w 7040"/>
                    <a:gd name="T91" fmla="*/ 2805 h 7025"/>
                    <a:gd name="T92" fmla="*/ 6693 w 7040"/>
                    <a:gd name="T93" fmla="*/ 1990 h 7025"/>
                    <a:gd name="T94" fmla="*/ 6237 w 7040"/>
                    <a:gd name="T95" fmla="*/ 1278 h 7025"/>
                    <a:gd name="T96" fmla="*/ 5626 w 7040"/>
                    <a:gd name="T97" fmla="*/ 697 h 7025"/>
                    <a:gd name="T98" fmla="*/ 4891 w 7040"/>
                    <a:gd name="T99" fmla="*/ 276 h 7025"/>
                    <a:gd name="T100" fmla="*/ 4056 w 7040"/>
                    <a:gd name="T101" fmla="*/ 40 h 7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40" h="7025">
                      <a:moveTo>
                        <a:pt x="3520" y="6586"/>
                      </a:moveTo>
                      <a:lnTo>
                        <a:pt x="3362" y="6582"/>
                      </a:lnTo>
                      <a:lnTo>
                        <a:pt x="3205" y="6570"/>
                      </a:lnTo>
                      <a:lnTo>
                        <a:pt x="3051" y="6551"/>
                      </a:lnTo>
                      <a:lnTo>
                        <a:pt x="2899" y="6524"/>
                      </a:lnTo>
                      <a:lnTo>
                        <a:pt x="2750" y="6489"/>
                      </a:lnTo>
                      <a:lnTo>
                        <a:pt x="2604" y="6447"/>
                      </a:lnTo>
                      <a:lnTo>
                        <a:pt x="2460" y="6399"/>
                      </a:lnTo>
                      <a:lnTo>
                        <a:pt x="2320" y="6344"/>
                      </a:lnTo>
                      <a:lnTo>
                        <a:pt x="2185" y="6283"/>
                      </a:lnTo>
                      <a:lnTo>
                        <a:pt x="2052" y="6214"/>
                      </a:lnTo>
                      <a:lnTo>
                        <a:pt x="1922" y="6141"/>
                      </a:lnTo>
                      <a:lnTo>
                        <a:pt x="1797" y="6061"/>
                      </a:lnTo>
                      <a:lnTo>
                        <a:pt x="1677" y="5976"/>
                      </a:lnTo>
                      <a:lnTo>
                        <a:pt x="1560" y="5884"/>
                      </a:lnTo>
                      <a:lnTo>
                        <a:pt x="1448" y="5788"/>
                      </a:lnTo>
                      <a:lnTo>
                        <a:pt x="1342" y="5685"/>
                      </a:lnTo>
                      <a:lnTo>
                        <a:pt x="1240" y="5579"/>
                      </a:lnTo>
                      <a:lnTo>
                        <a:pt x="1142" y="5468"/>
                      </a:lnTo>
                      <a:lnTo>
                        <a:pt x="1051" y="5351"/>
                      </a:lnTo>
                      <a:lnTo>
                        <a:pt x="965" y="5231"/>
                      </a:lnTo>
                      <a:lnTo>
                        <a:pt x="885" y="5106"/>
                      </a:lnTo>
                      <a:lnTo>
                        <a:pt x="812" y="4977"/>
                      </a:lnTo>
                      <a:lnTo>
                        <a:pt x="743" y="4844"/>
                      </a:lnTo>
                      <a:lnTo>
                        <a:pt x="682" y="4709"/>
                      </a:lnTo>
                      <a:lnTo>
                        <a:pt x="626" y="4569"/>
                      </a:lnTo>
                      <a:lnTo>
                        <a:pt x="578" y="4426"/>
                      </a:lnTo>
                      <a:lnTo>
                        <a:pt x="536" y="4280"/>
                      </a:lnTo>
                      <a:lnTo>
                        <a:pt x="502" y="4132"/>
                      </a:lnTo>
                      <a:lnTo>
                        <a:pt x="475" y="3980"/>
                      </a:lnTo>
                      <a:lnTo>
                        <a:pt x="455" y="3827"/>
                      </a:lnTo>
                      <a:lnTo>
                        <a:pt x="443" y="3670"/>
                      </a:lnTo>
                      <a:lnTo>
                        <a:pt x="439" y="3513"/>
                      </a:lnTo>
                      <a:lnTo>
                        <a:pt x="443" y="3354"/>
                      </a:lnTo>
                      <a:lnTo>
                        <a:pt x="455" y="3198"/>
                      </a:lnTo>
                      <a:lnTo>
                        <a:pt x="475" y="3044"/>
                      </a:lnTo>
                      <a:lnTo>
                        <a:pt x="502" y="2893"/>
                      </a:lnTo>
                      <a:lnTo>
                        <a:pt x="536" y="2745"/>
                      </a:lnTo>
                      <a:lnTo>
                        <a:pt x="578" y="2598"/>
                      </a:lnTo>
                      <a:lnTo>
                        <a:pt x="626" y="2456"/>
                      </a:lnTo>
                      <a:lnTo>
                        <a:pt x="682" y="2316"/>
                      </a:lnTo>
                      <a:lnTo>
                        <a:pt x="743" y="2180"/>
                      </a:lnTo>
                      <a:lnTo>
                        <a:pt x="812" y="2047"/>
                      </a:lnTo>
                      <a:lnTo>
                        <a:pt x="885" y="1919"/>
                      </a:lnTo>
                      <a:lnTo>
                        <a:pt x="965" y="1794"/>
                      </a:lnTo>
                      <a:lnTo>
                        <a:pt x="1051" y="1674"/>
                      </a:lnTo>
                      <a:lnTo>
                        <a:pt x="1142" y="1557"/>
                      </a:lnTo>
                      <a:lnTo>
                        <a:pt x="1240" y="1446"/>
                      </a:lnTo>
                      <a:lnTo>
                        <a:pt x="1342" y="1340"/>
                      </a:lnTo>
                      <a:lnTo>
                        <a:pt x="1448" y="1237"/>
                      </a:lnTo>
                      <a:lnTo>
                        <a:pt x="1560" y="1141"/>
                      </a:lnTo>
                      <a:lnTo>
                        <a:pt x="1677" y="1049"/>
                      </a:lnTo>
                      <a:lnTo>
                        <a:pt x="1797" y="964"/>
                      </a:lnTo>
                      <a:lnTo>
                        <a:pt x="1922" y="884"/>
                      </a:lnTo>
                      <a:lnTo>
                        <a:pt x="2052" y="810"/>
                      </a:lnTo>
                      <a:lnTo>
                        <a:pt x="2185" y="742"/>
                      </a:lnTo>
                      <a:lnTo>
                        <a:pt x="2320" y="680"/>
                      </a:lnTo>
                      <a:lnTo>
                        <a:pt x="2460" y="625"/>
                      </a:lnTo>
                      <a:lnTo>
                        <a:pt x="2604" y="577"/>
                      </a:lnTo>
                      <a:lnTo>
                        <a:pt x="2750" y="536"/>
                      </a:lnTo>
                      <a:lnTo>
                        <a:pt x="2899" y="501"/>
                      </a:lnTo>
                      <a:lnTo>
                        <a:pt x="3051" y="474"/>
                      </a:lnTo>
                      <a:lnTo>
                        <a:pt x="3205" y="454"/>
                      </a:lnTo>
                      <a:lnTo>
                        <a:pt x="3362" y="443"/>
                      </a:lnTo>
                      <a:lnTo>
                        <a:pt x="3520" y="439"/>
                      </a:lnTo>
                      <a:lnTo>
                        <a:pt x="3678" y="443"/>
                      </a:lnTo>
                      <a:lnTo>
                        <a:pt x="3834" y="454"/>
                      </a:lnTo>
                      <a:lnTo>
                        <a:pt x="3989" y="474"/>
                      </a:lnTo>
                      <a:lnTo>
                        <a:pt x="4140" y="501"/>
                      </a:lnTo>
                      <a:lnTo>
                        <a:pt x="4289" y="536"/>
                      </a:lnTo>
                      <a:lnTo>
                        <a:pt x="4436" y="577"/>
                      </a:lnTo>
                      <a:lnTo>
                        <a:pt x="4579" y="625"/>
                      </a:lnTo>
                      <a:lnTo>
                        <a:pt x="4719" y="680"/>
                      </a:lnTo>
                      <a:lnTo>
                        <a:pt x="4855" y="742"/>
                      </a:lnTo>
                      <a:lnTo>
                        <a:pt x="4988" y="810"/>
                      </a:lnTo>
                      <a:lnTo>
                        <a:pt x="5117" y="884"/>
                      </a:lnTo>
                      <a:lnTo>
                        <a:pt x="5242" y="964"/>
                      </a:lnTo>
                      <a:lnTo>
                        <a:pt x="5362" y="1049"/>
                      </a:lnTo>
                      <a:lnTo>
                        <a:pt x="5479" y="1141"/>
                      </a:lnTo>
                      <a:lnTo>
                        <a:pt x="5591" y="1237"/>
                      </a:lnTo>
                      <a:lnTo>
                        <a:pt x="5698" y="1340"/>
                      </a:lnTo>
                      <a:lnTo>
                        <a:pt x="5800" y="1446"/>
                      </a:lnTo>
                      <a:lnTo>
                        <a:pt x="5897" y="1557"/>
                      </a:lnTo>
                      <a:lnTo>
                        <a:pt x="5988" y="1674"/>
                      </a:lnTo>
                      <a:lnTo>
                        <a:pt x="6075" y="1794"/>
                      </a:lnTo>
                      <a:lnTo>
                        <a:pt x="6154" y="1919"/>
                      </a:lnTo>
                      <a:lnTo>
                        <a:pt x="6228" y="2047"/>
                      </a:lnTo>
                      <a:lnTo>
                        <a:pt x="6297" y="2180"/>
                      </a:lnTo>
                      <a:lnTo>
                        <a:pt x="6358" y="2316"/>
                      </a:lnTo>
                      <a:lnTo>
                        <a:pt x="6414" y="2456"/>
                      </a:lnTo>
                      <a:lnTo>
                        <a:pt x="6462" y="2598"/>
                      </a:lnTo>
                      <a:lnTo>
                        <a:pt x="6503" y="2745"/>
                      </a:lnTo>
                      <a:lnTo>
                        <a:pt x="6538" y="2893"/>
                      </a:lnTo>
                      <a:lnTo>
                        <a:pt x="6565" y="3044"/>
                      </a:lnTo>
                      <a:lnTo>
                        <a:pt x="6585" y="3198"/>
                      </a:lnTo>
                      <a:lnTo>
                        <a:pt x="6597" y="3354"/>
                      </a:lnTo>
                      <a:lnTo>
                        <a:pt x="6601" y="3513"/>
                      </a:lnTo>
                      <a:lnTo>
                        <a:pt x="6597" y="3670"/>
                      </a:lnTo>
                      <a:lnTo>
                        <a:pt x="6585" y="3827"/>
                      </a:lnTo>
                      <a:lnTo>
                        <a:pt x="6565" y="3980"/>
                      </a:lnTo>
                      <a:lnTo>
                        <a:pt x="6538" y="4132"/>
                      </a:lnTo>
                      <a:lnTo>
                        <a:pt x="6503" y="4280"/>
                      </a:lnTo>
                      <a:lnTo>
                        <a:pt x="6462" y="4426"/>
                      </a:lnTo>
                      <a:lnTo>
                        <a:pt x="6414" y="4569"/>
                      </a:lnTo>
                      <a:lnTo>
                        <a:pt x="6358" y="4709"/>
                      </a:lnTo>
                      <a:lnTo>
                        <a:pt x="6297" y="4844"/>
                      </a:lnTo>
                      <a:lnTo>
                        <a:pt x="6228" y="4977"/>
                      </a:lnTo>
                      <a:lnTo>
                        <a:pt x="6154" y="5106"/>
                      </a:lnTo>
                      <a:lnTo>
                        <a:pt x="6075" y="5231"/>
                      </a:lnTo>
                      <a:lnTo>
                        <a:pt x="5988" y="5351"/>
                      </a:lnTo>
                      <a:lnTo>
                        <a:pt x="5897" y="5468"/>
                      </a:lnTo>
                      <a:lnTo>
                        <a:pt x="5800" y="5579"/>
                      </a:lnTo>
                      <a:lnTo>
                        <a:pt x="5698" y="5685"/>
                      </a:lnTo>
                      <a:lnTo>
                        <a:pt x="5591" y="5788"/>
                      </a:lnTo>
                      <a:lnTo>
                        <a:pt x="5479" y="5884"/>
                      </a:lnTo>
                      <a:lnTo>
                        <a:pt x="5362" y="5976"/>
                      </a:lnTo>
                      <a:lnTo>
                        <a:pt x="5242" y="6061"/>
                      </a:lnTo>
                      <a:lnTo>
                        <a:pt x="5117" y="6141"/>
                      </a:lnTo>
                      <a:lnTo>
                        <a:pt x="4988" y="6214"/>
                      </a:lnTo>
                      <a:lnTo>
                        <a:pt x="4855" y="6283"/>
                      </a:lnTo>
                      <a:lnTo>
                        <a:pt x="4719" y="6344"/>
                      </a:lnTo>
                      <a:lnTo>
                        <a:pt x="4579" y="6399"/>
                      </a:lnTo>
                      <a:lnTo>
                        <a:pt x="4436" y="6447"/>
                      </a:lnTo>
                      <a:lnTo>
                        <a:pt x="4289" y="6489"/>
                      </a:lnTo>
                      <a:lnTo>
                        <a:pt x="4140" y="6524"/>
                      </a:lnTo>
                      <a:lnTo>
                        <a:pt x="3989" y="6551"/>
                      </a:lnTo>
                      <a:lnTo>
                        <a:pt x="3834" y="6570"/>
                      </a:lnTo>
                      <a:lnTo>
                        <a:pt x="3678" y="6582"/>
                      </a:lnTo>
                      <a:lnTo>
                        <a:pt x="3520" y="6586"/>
                      </a:lnTo>
                      <a:close/>
                      <a:moveTo>
                        <a:pt x="3520" y="0"/>
                      </a:moveTo>
                      <a:lnTo>
                        <a:pt x="3338" y="5"/>
                      </a:lnTo>
                      <a:lnTo>
                        <a:pt x="3160" y="18"/>
                      </a:lnTo>
                      <a:lnTo>
                        <a:pt x="2984" y="40"/>
                      </a:lnTo>
                      <a:lnTo>
                        <a:pt x="2810" y="71"/>
                      </a:lnTo>
                      <a:lnTo>
                        <a:pt x="2640" y="110"/>
                      </a:lnTo>
                      <a:lnTo>
                        <a:pt x="2473" y="157"/>
                      </a:lnTo>
                      <a:lnTo>
                        <a:pt x="2309" y="213"/>
                      </a:lnTo>
                      <a:lnTo>
                        <a:pt x="2149" y="276"/>
                      </a:lnTo>
                      <a:lnTo>
                        <a:pt x="1993" y="346"/>
                      </a:lnTo>
                      <a:lnTo>
                        <a:pt x="1842" y="424"/>
                      </a:lnTo>
                      <a:lnTo>
                        <a:pt x="1695" y="508"/>
                      </a:lnTo>
                      <a:lnTo>
                        <a:pt x="1552" y="600"/>
                      </a:lnTo>
                      <a:lnTo>
                        <a:pt x="1414" y="697"/>
                      </a:lnTo>
                      <a:lnTo>
                        <a:pt x="1280" y="802"/>
                      </a:lnTo>
                      <a:lnTo>
                        <a:pt x="1153" y="912"/>
                      </a:lnTo>
                      <a:lnTo>
                        <a:pt x="1031" y="1028"/>
                      </a:lnTo>
                      <a:lnTo>
                        <a:pt x="914" y="1151"/>
                      </a:lnTo>
                      <a:lnTo>
                        <a:pt x="803" y="1278"/>
                      </a:lnTo>
                      <a:lnTo>
                        <a:pt x="699" y="1411"/>
                      </a:lnTo>
                      <a:lnTo>
                        <a:pt x="600" y="1548"/>
                      </a:lnTo>
                      <a:lnTo>
                        <a:pt x="509" y="1691"/>
                      </a:lnTo>
                      <a:lnTo>
                        <a:pt x="424" y="1838"/>
                      </a:lnTo>
                      <a:lnTo>
                        <a:pt x="347" y="1990"/>
                      </a:lnTo>
                      <a:lnTo>
                        <a:pt x="276" y="2145"/>
                      </a:lnTo>
                      <a:lnTo>
                        <a:pt x="213" y="2305"/>
                      </a:lnTo>
                      <a:lnTo>
                        <a:pt x="158" y="2468"/>
                      </a:lnTo>
                      <a:lnTo>
                        <a:pt x="110" y="2634"/>
                      </a:lnTo>
                      <a:lnTo>
                        <a:pt x="71" y="2805"/>
                      </a:lnTo>
                      <a:lnTo>
                        <a:pt x="40" y="2978"/>
                      </a:lnTo>
                      <a:lnTo>
                        <a:pt x="18" y="3153"/>
                      </a:lnTo>
                      <a:lnTo>
                        <a:pt x="4" y="3332"/>
                      </a:lnTo>
                      <a:lnTo>
                        <a:pt x="0" y="3513"/>
                      </a:lnTo>
                      <a:lnTo>
                        <a:pt x="4" y="3693"/>
                      </a:lnTo>
                      <a:lnTo>
                        <a:pt x="18" y="3872"/>
                      </a:lnTo>
                      <a:lnTo>
                        <a:pt x="40" y="4047"/>
                      </a:lnTo>
                      <a:lnTo>
                        <a:pt x="71" y="4220"/>
                      </a:lnTo>
                      <a:lnTo>
                        <a:pt x="110" y="4390"/>
                      </a:lnTo>
                      <a:lnTo>
                        <a:pt x="158" y="4556"/>
                      </a:lnTo>
                      <a:lnTo>
                        <a:pt x="213" y="4720"/>
                      </a:lnTo>
                      <a:lnTo>
                        <a:pt x="276" y="4880"/>
                      </a:lnTo>
                      <a:lnTo>
                        <a:pt x="347" y="5035"/>
                      </a:lnTo>
                      <a:lnTo>
                        <a:pt x="424" y="5187"/>
                      </a:lnTo>
                      <a:lnTo>
                        <a:pt x="509" y="5333"/>
                      </a:lnTo>
                      <a:lnTo>
                        <a:pt x="600" y="5476"/>
                      </a:lnTo>
                      <a:lnTo>
                        <a:pt x="699" y="5614"/>
                      </a:lnTo>
                      <a:lnTo>
                        <a:pt x="803" y="5747"/>
                      </a:lnTo>
                      <a:lnTo>
                        <a:pt x="914" y="5874"/>
                      </a:lnTo>
                      <a:lnTo>
                        <a:pt x="1031" y="5996"/>
                      </a:lnTo>
                      <a:lnTo>
                        <a:pt x="1153" y="6112"/>
                      </a:lnTo>
                      <a:lnTo>
                        <a:pt x="1280" y="6222"/>
                      </a:lnTo>
                      <a:lnTo>
                        <a:pt x="1414" y="6327"/>
                      </a:lnTo>
                      <a:lnTo>
                        <a:pt x="1552" y="6425"/>
                      </a:lnTo>
                      <a:lnTo>
                        <a:pt x="1695" y="6517"/>
                      </a:lnTo>
                      <a:lnTo>
                        <a:pt x="1842" y="6601"/>
                      </a:lnTo>
                      <a:lnTo>
                        <a:pt x="1993" y="6678"/>
                      </a:lnTo>
                      <a:lnTo>
                        <a:pt x="2149" y="6748"/>
                      </a:lnTo>
                      <a:lnTo>
                        <a:pt x="2309" y="6812"/>
                      </a:lnTo>
                      <a:lnTo>
                        <a:pt x="2473" y="6867"/>
                      </a:lnTo>
                      <a:lnTo>
                        <a:pt x="2640" y="6914"/>
                      </a:lnTo>
                      <a:lnTo>
                        <a:pt x="2810" y="6953"/>
                      </a:lnTo>
                      <a:lnTo>
                        <a:pt x="2984" y="6984"/>
                      </a:lnTo>
                      <a:lnTo>
                        <a:pt x="3160" y="7006"/>
                      </a:lnTo>
                      <a:lnTo>
                        <a:pt x="3338" y="7020"/>
                      </a:lnTo>
                      <a:lnTo>
                        <a:pt x="3520" y="7025"/>
                      </a:lnTo>
                      <a:lnTo>
                        <a:pt x="3702" y="7020"/>
                      </a:lnTo>
                      <a:lnTo>
                        <a:pt x="3880" y="7006"/>
                      </a:lnTo>
                      <a:lnTo>
                        <a:pt x="4056" y="6984"/>
                      </a:lnTo>
                      <a:lnTo>
                        <a:pt x="4230" y="6953"/>
                      </a:lnTo>
                      <a:lnTo>
                        <a:pt x="4400" y="6914"/>
                      </a:lnTo>
                      <a:lnTo>
                        <a:pt x="4567" y="6867"/>
                      </a:lnTo>
                      <a:lnTo>
                        <a:pt x="4731" y="6812"/>
                      </a:lnTo>
                      <a:lnTo>
                        <a:pt x="4891" y="6748"/>
                      </a:lnTo>
                      <a:lnTo>
                        <a:pt x="5047" y="6678"/>
                      </a:lnTo>
                      <a:lnTo>
                        <a:pt x="5197" y="6601"/>
                      </a:lnTo>
                      <a:lnTo>
                        <a:pt x="5345" y="6517"/>
                      </a:lnTo>
                      <a:lnTo>
                        <a:pt x="5488" y="6425"/>
                      </a:lnTo>
                      <a:lnTo>
                        <a:pt x="5626" y="6327"/>
                      </a:lnTo>
                      <a:lnTo>
                        <a:pt x="5759" y="6222"/>
                      </a:lnTo>
                      <a:lnTo>
                        <a:pt x="5886" y="6112"/>
                      </a:lnTo>
                      <a:lnTo>
                        <a:pt x="6009" y="5996"/>
                      </a:lnTo>
                      <a:lnTo>
                        <a:pt x="6126" y="5874"/>
                      </a:lnTo>
                      <a:lnTo>
                        <a:pt x="6237" y="5747"/>
                      </a:lnTo>
                      <a:lnTo>
                        <a:pt x="6341" y="5614"/>
                      </a:lnTo>
                      <a:lnTo>
                        <a:pt x="6439" y="5476"/>
                      </a:lnTo>
                      <a:lnTo>
                        <a:pt x="6531" y="5333"/>
                      </a:lnTo>
                      <a:lnTo>
                        <a:pt x="6616" y="5187"/>
                      </a:lnTo>
                      <a:lnTo>
                        <a:pt x="6693" y="5035"/>
                      </a:lnTo>
                      <a:lnTo>
                        <a:pt x="6764" y="4880"/>
                      </a:lnTo>
                      <a:lnTo>
                        <a:pt x="6827" y="4720"/>
                      </a:lnTo>
                      <a:lnTo>
                        <a:pt x="6882" y="4556"/>
                      </a:lnTo>
                      <a:lnTo>
                        <a:pt x="6930" y="4390"/>
                      </a:lnTo>
                      <a:lnTo>
                        <a:pt x="6969" y="4220"/>
                      </a:lnTo>
                      <a:lnTo>
                        <a:pt x="7000" y="4047"/>
                      </a:lnTo>
                      <a:lnTo>
                        <a:pt x="7022" y="3872"/>
                      </a:lnTo>
                      <a:lnTo>
                        <a:pt x="7036" y="3693"/>
                      </a:lnTo>
                      <a:lnTo>
                        <a:pt x="7040" y="3513"/>
                      </a:lnTo>
                      <a:lnTo>
                        <a:pt x="7036" y="3332"/>
                      </a:lnTo>
                      <a:lnTo>
                        <a:pt x="7022" y="3153"/>
                      </a:lnTo>
                      <a:lnTo>
                        <a:pt x="7000" y="2978"/>
                      </a:lnTo>
                      <a:lnTo>
                        <a:pt x="6969" y="2805"/>
                      </a:lnTo>
                      <a:lnTo>
                        <a:pt x="6930" y="2634"/>
                      </a:lnTo>
                      <a:lnTo>
                        <a:pt x="6882" y="2468"/>
                      </a:lnTo>
                      <a:lnTo>
                        <a:pt x="6827" y="2305"/>
                      </a:lnTo>
                      <a:lnTo>
                        <a:pt x="6764" y="2145"/>
                      </a:lnTo>
                      <a:lnTo>
                        <a:pt x="6693" y="1990"/>
                      </a:lnTo>
                      <a:lnTo>
                        <a:pt x="6616" y="1838"/>
                      </a:lnTo>
                      <a:lnTo>
                        <a:pt x="6531" y="1691"/>
                      </a:lnTo>
                      <a:lnTo>
                        <a:pt x="6439" y="1548"/>
                      </a:lnTo>
                      <a:lnTo>
                        <a:pt x="6341" y="1411"/>
                      </a:lnTo>
                      <a:lnTo>
                        <a:pt x="6237" y="1278"/>
                      </a:lnTo>
                      <a:lnTo>
                        <a:pt x="6126" y="1151"/>
                      </a:lnTo>
                      <a:lnTo>
                        <a:pt x="6009" y="1028"/>
                      </a:lnTo>
                      <a:lnTo>
                        <a:pt x="5886" y="912"/>
                      </a:lnTo>
                      <a:lnTo>
                        <a:pt x="5759" y="802"/>
                      </a:lnTo>
                      <a:lnTo>
                        <a:pt x="5626" y="697"/>
                      </a:lnTo>
                      <a:lnTo>
                        <a:pt x="5488" y="600"/>
                      </a:lnTo>
                      <a:lnTo>
                        <a:pt x="5345" y="508"/>
                      </a:lnTo>
                      <a:lnTo>
                        <a:pt x="5197" y="424"/>
                      </a:lnTo>
                      <a:lnTo>
                        <a:pt x="5047" y="346"/>
                      </a:lnTo>
                      <a:lnTo>
                        <a:pt x="4891" y="276"/>
                      </a:lnTo>
                      <a:lnTo>
                        <a:pt x="4731" y="213"/>
                      </a:lnTo>
                      <a:lnTo>
                        <a:pt x="4567" y="157"/>
                      </a:lnTo>
                      <a:lnTo>
                        <a:pt x="4400" y="110"/>
                      </a:lnTo>
                      <a:lnTo>
                        <a:pt x="4230" y="71"/>
                      </a:lnTo>
                      <a:lnTo>
                        <a:pt x="4056" y="40"/>
                      </a:lnTo>
                      <a:lnTo>
                        <a:pt x="3880" y="18"/>
                      </a:lnTo>
                      <a:lnTo>
                        <a:pt x="3702" y="5"/>
                      </a:lnTo>
                      <a:lnTo>
                        <a:pt x="3520" y="0"/>
                      </a:lnTo>
                      <a:close/>
                    </a:path>
                  </a:pathLst>
                </a:custGeom>
                <a:solidFill>
                  <a:srgbClr val="1AA3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76"/>
                <p:cNvSpPr>
                  <a:spLocks noEditPoint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0449" y="4506"/>
                  <a:ext cx="188" cy="186"/>
                </a:xfrm>
                <a:custGeom>
                  <a:avLst/>
                  <a:gdLst>
                    <a:gd name="T0" fmla="*/ 1708 w 4023"/>
                    <a:gd name="T1" fmla="*/ 3482 h 4015"/>
                    <a:gd name="T2" fmla="*/ 1358 w 4023"/>
                    <a:gd name="T3" fmla="*/ 3364 h 4015"/>
                    <a:gd name="T4" fmla="*/ 1052 w 4023"/>
                    <a:gd name="T5" fmla="*/ 3169 h 4015"/>
                    <a:gd name="T6" fmla="*/ 803 w 4023"/>
                    <a:gd name="T7" fmla="*/ 2908 h 4015"/>
                    <a:gd name="T8" fmla="*/ 621 w 4023"/>
                    <a:gd name="T9" fmla="*/ 2593 h 4015"/>
                    <a:gd name="T10" fmla="*/ 521 w 4023"/>
                    <a:gd name="T11" fmla="*/ 2236 h 4015"/>
                    <a:gd name="T12" fmla="*/ 511 w 4023"/>
                    <a:gd name="T13" fmla="*/ 1853 h 4015"/>
                    <a:gd name="T14" fmla="*/ 595 w 4023"/>
                    <a:gd name="T15" fmla="*/ 1490 h 4015"/>
                    <a:gd name="T16" fmla="*/ 761 w 4023"/>
                    <a:gd name="T17" fmla="*/ 1165 h 4015"/>
                    <a:gd name="T18" fmla="*/ 998 w 4023"/>
                    <a:gd name="T19" fmla="*/ 893 h 4015"/>
                    <a:gd name="T20" fmla="*/ 1293 w 4023"/>
                    <a:gd name="T21" fmla="*/ 684 h 4015"/>
                    <a:gd name="T22" fmla="*/ 1635 w 4023"/>
                    <a:gd name="T23" fmla="*/ 549 h 4015"/>
                    <a:gd name="T24" fmla="*/ 2012 w 4023"/>
                    <a:gd name="T25" fmla="*/ 502 h 4015"/>
                    <a:gd name="T26" fmla="*/ 2389 w 4023"/>
                    <a:gd name="T27" fmla="*/ 549 h 4015"/>
                    <a:gd name="T28" fmla="*/ 2731 w 4023"/>
                    <a:gd name="T29" fmla="*/ 684 h 4015"/>
                    <a:gd name="T30" fmla="*/ 3026 w 4023"/>
                    <a:gd name="T31" fmla="*/ 893 h 4015"/>
                    <a:gd name="T32" fmla="*/ 3263 w 4023"/>
                    <a:gd name="T33" fmla="*/ 1165 h 4015"/>
                    <a:gd name="T34" fmla="*/ 3429 w 4023"/>
                    <a:gd name="T35" fmla="*/ 1490 h 4015"/>
                    <a:gd name="T36" fmla="*/ 3513 w 4023"/>
                    <a:gd name="T37" fmla="*/ 1853 h 4015"/>
                    <a:gd name="T38" fmla="*/ 3503 w 4023"/>
                    <a:gd name="T39" fmla="*/ 2236 h 4015"/>
                    <a:gd name="T40" fmla="*/ 3402 w 4023"/>
                    <a:gd name="T41" fmla="*/ 2593 h 4015"/>
                    <a:gd name="T42" fmla="*/ 3221 w 4023"/>
                    <a:gd name="T43" fmla="*/ 2908 h 4015"/>
                    <a:gd name="T44" fmla="*/ 2971 w 4023"/>
                    <a:gd name="T45" fmla="*/ 3169 h 4015"/>
                    <a:gd name="T46" fmla="*/ 2665 w 4023"/>
                    <a:gd name="T47" fmla="*/ 3364 h 4015"/>
                    <a:gd name="T48" fmla="*/ 2316 w 4023"/>
                    <a:gd name="T49" fmla="*/ 3482 h 4015"/>
                    <a:gd name="T50" fmla="*/ 2012 w 4023"/>
                    <a:gd name="T51" fmla="*/ 0 h 4015"/>
                    <a:gd name="T52" fmla="*/ 1509 w 4023"/>
                    <a:gd name="T53" fmla="*/ 63 h 4015"/>
                    <a:gd name="T54" fmla="*/ 1053 w 4023"/>
                    <a:gd name="T55" fmla="*/ 242 h 4015"/>
                    <a:gd name="T56" fmla="*/ 659 w 4023"/>
                    <a:gd name="T57" fmla="*/ 521 h 4015"/>
                    <a:gd name="T58" fmla="*/ 344 w 4023"/>
                    <a:gd name="T59" fmla="*/ 884 h 4015"/>
                    <a:gd name="T60" fmla="*/ 122 w 4023"/>
                    <a:gd name="T61" fmla="*/ 1317 h 4015"/>
                    <a:gd name="T62" fmla="*/ 11 w 4023"/>
                    <a:gd name="T63" fmla="*/ 1802 h 4015"/>
                    <a:gd name="T64" fmla="*/ 23 w 4023"/>
                    <a:gd name="T65" fmla="*/ 2313 h 4015"/>
                    <a:gd name="T66" fmla="*/ 159 w 4023"/>
                    <a:gd name="T67" fmla="*/ 2788 h 4015"/>
                    <a:gd name="T68" fmla="*/ 399 w 4023"/>
                    <a:gd name="T69" fmla="*/ 3209 h 4015"/>
                    <a:gd name="T70" fmla="*/ 732 w 4023"/>
                    <a:gd name="T71" fmla="*/ 3556 h 4015"/>
                    <a:gd name="T72" fmla="*/ 1139 w 4023"/>
                    <a:gd name="T73" fmla="*/ 3817 h 4015"/>
                    <a:gd name="T74" fmla="*/ 1606 w 4023"/>
                    <a:gd name="T75" fmla="*/ 3974 h 4015"/>
                    <a:gd name="T76" fmla="*/ 2115 w 4023"/>
                    <a:gd name="T77" fmla="*/ 4012 h 4015"/>
                    <a:gd name="T78" fmla="*/ 2610 w 4023"/>
                    <a:gd name="T79" fmla="*/ 3925 h 4015"/>
                    <a:gd name="T80" fmla="*/ 3055 w 4023"/>
                    <a:gd name="T81" fmla="*/ 3724 h 4015"/>
                    <a:gd name="T82" fmla="*/ 3435 w 4023"/>
                    <a:gd name="T83" fmla="*/ 3427 h 4015"/>
                    <a:gd name="T84" fmla="*/ 3733 w 4023"/>
                    <a:gd name="T85" fmla="*/ 3048 h 4015"/>
                    <a:gd name="T86" fmla="*/ 3933 w 4023"/>
                    <a:gd name="T87" fmla="*/ 2605 h 4015"/>
                    <a:gd name="T88" fmla="*/ 4021 w 4023"/>
                    <a:gd name="T89" fmla="*/ 2111 h 4015"/>
                    <a:gd name="T90" fmla="*/ 3983 w 4023"/>
                    <a:gd name="T91" fmla="*/ 1603 h 4015"/>
                    <a:gd name="T92" fmla="*/ 3825 w 4023"/>
                    <a:gd name="T93" fmla="*/ 1137 h 4015"/>
                    <a:gd name="T94" fmla="*/ 3565 w 4023"/>
                    <a:gd name="T95" fmla="*/ 731 h 4015"/>
                    <a:gd name="T96" fmla="*/ 3216 w 4023"/>
                    <a:gd name="T97" fmla="*/ 399 h 4015"/>
                    <a:gd name="T98" fmla="*/ 2795 w 4023"/>
                    <a:gd name="T99" fmla="*/ 158 h 4015"/>
                    <a:gd name="T100" fmla="*/ 2318 w 4023"/>
                    <a:gd name="T101" fmla="*/ 23 h 4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23" h="4015">
                      <a:moveTo>
                        <a:pt x="2012" y="3513"/>
                      </a:moveTo>
                      <a:lnTo>
                        <a:pt x="1934" y="3511"/>
                      </a:lnTo>
                      <a:lnTo>
                        <a:pt x="1858" y="3505"/>
                      </a:lnTo>
                      <a:lnTo>
                        <a:pt x="1782" y="3495"/>
                      </a:lnTo>
                      <a:lnTo>
                        <a:pt x="1708" y="3482"/>
                      </a:lnTo>
                      <a:lnTo>
                        <a:pt x="1635" y="3465"/>
                      </a:lnTo>
                      <a:lnTo>
                        <a:pt x="1564" y="3445"/>
                      </a:lnTo>
                      <a:lnTo>
                        <a:pt x="1493" y="3422"/>
                      </a:lnTo>
                      <a:lnTo>
                        <a:pt x="1425" y="3395"/>
                      </a:lnTo>
                      <a:lnTo>
                        <a:pt x="1358" y="3364"/>
                      </a:lnTo>
                      <a:lnTo>
                        <a:pt x="1293" y="3331"/>
                      </a:lnTo>
                      <a:lnTo>
                        <a:pt x="1230" y="3294"/>
                      </a:lnTo>
                      <a:lnTo>
                        <a:pt x="1169" y="3255"/>
                      </a:lnTo>
                      <a:lnTo>
                        <a:pt x="1109" y="3213"/>
                      </a:lnTo>
                      <a:lnTo>
                        <a:pt x="1052" y="3169"/>
                      </a:lnTo>
                      <a:lnTo>
                        <a:pt x="998" y="3122"/>
                      </a:lnTo>
                      <a:lnTo>
                        <a:pt x="945" y="3071"/>
                      </a:lnTo>
                      <a:lnTo>
                        <a:pt x="895" y="3019"/>
                      </a:lnTo>
                      <a:lnTo>
                        <a:pt x="848" y="2965"/>
                      </a:lnTo>
                      <a:lnTo>
                        <a:pt x="803" y="2908"/>
                      </a:lnTo>
                      <a:lnTo>
                        <a:pt x="761" y="2849"/>
                      </a:lnTo>
                      <a:lnTo>
                        <a:pt x="722" y="2787"/>
                      </a:lnTo>
                      <a:lnTo>
                        <a:pt x="686" y="2725"/>
                      </a:lnTo>
                      <a:lnTo>
                        <a:pt x="651" y="2660"/>
                      </a:lnTo>
                      <a:lnTo>
                        <a:pt x="621" y="2593"/>
                      </a:lnTo>
                      <a:lnTo>
                        <a:pt x="595" y="2524"/>
                      </a:lnTo>
                      <a:lnTo>
                        <a:pt x="571" y="2455"/>
                      </a:lnTo>
                      <a:lnTo>
                        <a:pt x="551" y="2383"/>
                      </a:lnTo>
                      <a:lnTo>
                        <a:pt x="534" y="2311"/>
                      </a:lnTo>
                      <a:lnTo>
                        <a:pt x="521" y="2236"/>
                      </a:lnTo>
                      <a:lnTo>
                        <a:pt x="511" y="2161"/>
                      </a:lnTo>
                      <a:lnTo>
                        <a:pt x="505" y="2085"/>
                      </a:lnTo>
                      <a:lnTo>
                        <a:pt x="504" y="2008"/>
                      </a:lnTo>
                      <a:lnTo>
                        <a:pt x="505" y="1930"/>
                      </a:lnTo>
                      <a:lnTo>
                        <a:pt x="511" y="1853"/>
                      </a:lnTo>
                      <a:lnTo>
                        <a:pt x="521" y="1778"/>
                      </a:lnTo>
                      <a:lnTo>
                        <a:pt x="534" y="1704"/>
                      </a:lnTo>
                      <a:lnTo>
                        <a:pt x="551" y="1631"/>
                      </a:lnTo>
                      <a:lnTo>
                        <a:pt x="571" y="1560"/>
                      </a:lnTo>
                      <a:lnTo>
                        <a:pt x="595" y="1490"/>
                      </a:lnTo>
                      <a:lnTo>
                        <a:pt x="621" y="1421"/>
                      </a:lnTo>
                      <a:lnTo>
                        <a:pt x="651" y="1355"/>
                      </a:lnTo>
                      <a:lnTo>
                        <a:pt x="686" y="1290"/>
                      </a:lnTo>
                      <a:lnTo>
                        <a:pt x="722" y="1227"/>
                      </a:lnTo>
                      <a:lnTo>
                        <a:pt x="761" y="1165"/>
                      </a:lnTo>
                      <a:lnTo>
                        <a:pt x="803" y="1107"/>
                      </a:lnTo>
                      <a:lnTo>
                        <a:pt x="848" y="1050"/>
                      </a:lnTo>
                      <a:lnTo>
                        <a:pt x="895" y="995"/>
                      </a:lnTo>
                      <a:lnTo>
                        <a:pt x="945" y="943"/>
                      </a:lnTo>
                      <a:lnTo>
                        <a:pt x="998" y="893"/>
                      </a:lnTo>
                      <a:lnTo>
                        <a:pt x="1052" y="845"/>
                      </a:lnTo>
                      <a:lnTo>
                        <a:pt x="1109" y="801"/>
                      </a:lnTo>
                      <a:lnTo>
                        <a:pt x="1169" y="759"/>
                      </a:lnTo>
                      <a:lnTo>
                        <a:pt x="1230" y="720"/>
                      </a:lnTo>
                      <a:lnTo>
                        <a:pt x="1293" y="684"/>
                      </a:lnTo>
                      <a:lnTo>
                        <a:pt x="1358" y="651"/>
                      </a:lnTo>
                      <a:lnTo>
                        <a:pt x="1425" y="620"/>
                      </a:lnTo>
                      <a:lnTo>
                        <a:pt x="1493" y="593"/>
                      </a:lnTo>
                      <a:lnTo>
                        <a:pt x="1564" y="569"/>
                      </a:lnTo>
                      <a:lnTo>
                        <a:pt x="1635" y="549"/>
                      </a:lnTo>
                      <a:lnTo>
                        <a:pt x="1708" y="532"/>
                      </a:lnTo>
                      <a:lnTo>
                        <a:pt x="1782" y="519"/>
                      </a:lnTo>
                      <a:lnTo>
                        <a:pt x="1858" y="510"/>
                      </a:lnTo>
                      <a:lnTo>
                        <a:pt x="1934" y="504"/>
                      </a:lnTo>
                      <a:lnTo>
                        <a:pt x="2012" y="502"/>
                      </a:lnTo>
                      <a:lnTo>
                        <a:pt x="2090" y="504"/>
                      </a:lnTo>
                      <a:lnTo>
                        <a:pt x="2166" y="510"/>
                      </a:lnTo>
                      <a:lnTo>
                        <a:pt x="2242" y="519"/>
                      </a:lnTo>
                      <a:lnTo>
                        <a:pt x="2316" y="532"/>
                      </a:lnTo>
                      <a:lnTo>
                        <a:pt x="2389" y="549"/>
                      </a:lnTo>
                      <a:lnTo>
                        <a:pt x="2460" y="569"/>
                      </a:lnTo>
                      <a:lnTo>
                        <a:pt x="2531" y="593"/>
                      </a:lnTo>
                      <a:lnTo>
                        <a:pt x="2599" y="620"/>
                      </a:lnTo>
                      <a:lnTo>
                        <a:pt x="2665" y="651"/>
                      </a:lnTo>
                      <a:lnTo>
                        <a:pt x="2731" y="684"/>
                      </a:lnTo>
                      <a:lnTo>
                        <a:pt x="2794" y="720"/>
                      </a:lnTo>
                      <a:lnTo>
                        <a:pt x="2855" y="759"/>
                      </a:lnTo>
                      <a:lnTo>
                        <a:pt x="2915" y="801"/>
                      </a:lnTo>
                      <a:lnTo>
                        <a:pt x="2971" y="845"/>
                      </a:lnTo>
                      <a:lnTo>
                        <a:pt x="3026" y="893"/>
                      </a:lnTo>
                      <a:lnTo>
                        <a:pt x="3079" y="943"/>
                      </a:lnTo>
                      <a:lnTo>
                        <a:pt x="3129" y="995"/>
                      </a:lnTo>
                      <a:lnTo>
                        <a:pt x="3176" y="1050"/>
                      </a:lnTo>
                      <a:lnTo>
                        <a:pt x="3221" y="1107"/>
                      </a:lnTo>
                      <a:lnTo>
                        <a:pt x="3263" y="1165"/>
                      </a:lnTo>
                      <a:lnTo>
                        <a:pt x="3302" y="1227"/>
                      </a:lnTo>
                      <a:lnTo>
                        <a:pt x="3338" y="1290"/>
                      </a:lnTo>
                      <a:lnTo>
                        <a:pt x="3372" y="1355"/>
                      </a:lnTo>
                      <a:lnTo>
                        <a:pt x="3402" y="1421"/>
                      </a:lnTo>
                      <a:lnTo>
                        <a:pt x="3429" y="1490"/>
                      </a:lnTo>
                      <a:lnTo>
                        <a:pt x="3453" y="1560"/>
                      </a:lnTo>
                      <a:lnTo>
                        <a:pt x="3473" y="1631"/>
                      </a:lnTo>
                      <a:lnTo>
                        <a:pt x="3490" y="1704"/>
                      </a:lnTo>
                      <a:lnTo>
                        <a:pt x="3503" y="1778"/>
                      </a:lnTo>
                      <a:lnTo>
                        <a:pt x="3513" y="1853"/>
                      </a:lnTo>
                      <a:lnTo>
                        <a:pt x="3518" y="1930"/>
                      </a:lnTo>
                      <a:lnTo>
                        <a:pt x="3520" y="2008"/>
                      </a:lnTo>
                      <a:lnTo>
                        <a:pt x="3518" y="2085"/>
                      </a:lnTo>
                      <a:lnTo>
                        <a:pt x="3513" y="2161"/>
                      </a:lnTo>
                      <a:lnTo>
                        <a:pt x="3503" y="2236"/>
                      </a:lnTo>
                      <a:lnTo>
                        <a:pt x="3490" y="2311"/>
                      </a:lnTo>
                      <a:lnTo>
                        <a:pt x="3473" y="2383"/>
                      </a:lnTo>
                      <a:lnTo>
                        <a:pt x="3453" y="2455"/>
                      </a:lnTo>
                      <a:lnTo>
                        <a:pt x="3429" y="2524"/>
                      </a:lnTo>
                      <a:lnTo>
                        <a:pt x="3402" y="2593"/>
                      </a:lnTo>
                      <a:lnTo>
                        <a:pt x="3372" y="2660"/>
                      </a:lnTo>
                      <a:lnTo>
                        <a:pt x="3338" y="2725"/>
                      </a:lnTo>
                      <a:lnTo>
                        <a:pt x="3302" y="2787"/>
                      </a:lnTo>
                      <a:lnTo>
                        <a:pt x="3263" y="2849"/>
                      </a:lnTo>
                      <a:lnTo>
                        <a:pt x="3221" y="2908"/>
                      </a:lnTo>
                      <a:lnTo>
                        <a:pt x="3176" y="2965"/>
                      </a:lnTo>
                      <a:lnTo>
                        <a:pt x="3129" y="3019"/>
                      </a:lnTo>
                      <a:lnTo>
                        <a:pt x="3079" y="3071"/>
                      </a:lnTo>
                      <a:lnTo>
                        <a:pt x="3026" y="3122"/>
                      </a:lnTo>
                      <a:lnTo>
                        <a:pt x="2971" y="3169"/>
                      </a:lnTo>
                      <a:lnTo>
                        <a:pt x="2915" y="3213"/>
                      </a:lnTo>
                      <a:lnTo>
                        <a:pt x="2855" y="3255"/>
                      </a:lnTo>
                      <a:lnTo>
                        <a:pt x="2794" y="3294"/>
                      </a:lnTo>
                      <a:lnTo>
                        <a:pt x="2731" y="3331"/>
                      </a:lnTo>
                      <a:lnTo>
                        <a:pt x="2665" y="3364"/>
                      </a:lnTo>
                      <a:lnTo>
                        <a:pt x="2599" y="3395"/>
                      </a:lnTo>
                      <a:lnTo>
                        <a:pt x="2531" y="3422"/>
                      </a:lnTo>
                      <a:lnTo>
                        <a:pt x="2460" y="3445"/>
                      </a:lnTo>
                      <a:lnTo>
                        <a:pt x="2389" y="3465"/>
                      </a:lnTo>
                      <a:lnTo>
                        <a:pt x="2316" y="3482"/>
                      </a:lnTo>
                      <a:lnTo>
                        <a:pt x="2242" y="3495"/>
                      </a:lnTo>
                      <a:lnTo>
                        <a:pt x="2166" y="3505"/>
                      </a:lnTo>
                      <a:lnTo>
                        <a:pt x="2090" y="3511"/>
                      </a:lnTo>
                      <a:lnTo>
                        <a:pt x="2012" y="3513"/>
                      </a:lnTo>
                      <a:close/>
                      <a:moveTo>
                        <a:pt x="2012" y="0"/>
                      </a:moveTo>
                      <a:lnTo>
                        <a:pt x="1908" y="3"/>
                      </a:lnTo>
                      <a:lnTo>
                        <a:pt x="1806" y="10"/>
                      </a:lnTo>
                      <a:lnTo>
                        <a:pt x="1706" y="23"/>
                      </a:lnTo>
                      <a:lnTo>
                        <a:pt x="1606" y="41"/>
                      </a:lnTo>
                      <a:lnTo>
                        <a:pt x="1509" y="63"/>
                      </a:lnTo>
                      <a:lnTo>
                        <a:pt x="1413" y="90"/>
                      </a:lnTo>
                      <a:lnTo>
                        <a:pt x="1319" y="122"/>
                      </a:lnTo>
                      <a:lnTo>
                        <a:pt x="1229" y="158"/>
                      </a:lnTo>
                      <a:lnTo>
                        <a:pt x="1139" y="198"/>
                      </a:lnTo>
                      <a:lnTo>
                        <a:pt x="1053" y="242"/>
                      </a:lnTo>
                      <a:lnTo>
                        <a:pt x="968" y="290"/>
                      </a:lnTo>
                      <a:lnTo>
                        <a:pt x="887" y="342"/>
                      </a:lnTo>
                      <a:lnTo>
                        <a:pt x="807" y="399"/>
                      </a:lnTo>
                      <a:lnTo>
                        <a:pt x="732" y="458"/>
                      </a:lnTo>
                      <a:lnTo>
                        <a:pt x="659" y="521"/>
                      </a:lnTo>
                      <a:lnTo>
                        <a:pt x="589" y="587"/>
                      </a:lnTo>
                      <a:lnTo>
                        <a:pt x="523" y="658"/>
                      </a:lnTo>
                      <a:lnTo>
                        <a:pt x="459" y="731"/>
                      </a:lnTo>
                      <a:lnTo>
                        <a:pt x="399" y="806"/>
                      </a:lnTo>
                      <a:lnTo>
                        <a:pt x="344" y="884"/>
                      </a:lnTo>
                      <a:lnTo>
                        <a:pt x="291" y="967"/>
                      </a:lnTo>
                      <a:lnTo>
                        <a:pt x="243" y="1050"/>
                      </a:lnTo>
                      <a:lnTo>
                        <a:pt x="198" y="1137"/>
                      </a:lnTo>
                      <a:lnTo>
                        <a:pt x="159" y="1226"/>
                      </a:lnTo>
                      <a:lnTo>
                        <a:pt x="122" y="1317"/>
                      </a:lnTo>
                      <a:lnTo>
                        <a:pt x="90" y="1410"/>
                      </a:lnTo>
                      <a:lnTo>
                        <a:pt x="63" y="1506"/>
                      </a:lnTo>
                      <a:lnTo>
                        <a:pt x="41" y="1603"/>
                      </a:lnTo>
                      <a:lnTo>
                        <a:pt x="23" y="1701"/>
                      </a:lnTo>
                      <a:lnTo>
                        <a:pt x="11" y="1802"/>
                      </a:lnTo>
                      <a:lnTo>
                        <a:pt x="3" y="1904"/>
                      </a:lnTo>
                      <a:lnTo>
                        <a:pt x="0" y="2008"/>
                      </a:lnTo>
                      <a:lnTo>
                        <a:pt x="3" y="2111"/>
                      </a:lnTo>
                      <a:lnTo>
                        <a:pt x="11" y="2212"/>
                      </a:lnTo>
                      <a:lnTo>
                        <a:pt x="23" y="2313"/>
                      </a:lnTo>
                      <a:lnTo>
                        <a:pt x="41" y="2412"/>
                      </a:lnTo>
                      <a:lnTo>
                        <a:pt x="63" y="2509"/>
                      </a:lnTo>
                      <a:lnTo>
                        <a:pt x="90" y="2605"/>
                      </a:lnTo>
                      <a:lnTo>
                        <a:pt x="122" y="2698"/>
                      </a:lnTo>
                      <a:lnTo>
                        <a:pt x="159" y="2788"/>
                      </a:lnTo>
                      <a:lnTo>
                        <a:pt x="198" y="2878"/>
                      </a:lnTo>
                      <a:lnTo>
                        <a:pt x="243" y="2964"/>
                      </a:lnTo>
                      <a:lnTo>
                        <a:pt x="291" y="3048"/>
                      </a:lnTo>
                      <a:lnTo>
                        <a:pt x="344" y="3130"/>
                      </a:lnTo>
                      <a:lnTo>
                        <a:pt x="399" y="3209"/>
                      </a:lnTo>
                      <a:lnTo>
                        <a:pt x="459" y="3284"/>
                      </a:lnTo>
                      <a:lnTo>
                        <a:pt x="523" y="3357"/>
                      </a:lnTo>
                      <a:lnTo>
                        <a:pt x="589" y="3427"/>
                      </a:lnTo>
                      <a:lnTo>
                        <a:pt x="659" y="3493"/>
                      </a:lnTo>
                      <a:lnTo>
                        <a:pt x="732" y="3556"/>
                      </a:lnTo>
                      <a:lnTo>
                        <a:pt x="807" y="3616"/>
                      </a:lnTo>
                      <a:lnTo>
                        <a:pt x="887" y="3672"/>
                      </a:lnTo>
                      <a:lnTo>
                        <a:pt x="968" y="3724"/>
                      </a:lnTo>
                      <a:lnTo>
                        <a:pt x="1053" y="3772"/>
                      </a:lnTo>
                      <a:lnTo>
                        <a:pt x="1139" y="3817"/>
                      </a:lnTo>
                      <a:lnTo>
                        <a:pt x="1229" y="3857"/>
                      </a:lnTo>
                      <a:lnTo>
                        <a:pt x="1319" y="3892"/>
                      </a:lnTo>
                      <a:lnTo>
                        <a:pt x="1413" y="3925"/>
                      </a:lnTo>
                      <a:lnTo>
                        <a:pt x="1509" y="3952"/>
                      </a:lnTo>
                      <a:lnTo>
                        <a:pt x="1606" y="3974"/>
                      </a:lnTo>
                      <a:lnTo>
                        <a:pt x="1706" y="3992"/>
                      </a:lnTo>
                      <a:lnTo>
                        <a:pt x="1806" y="4004"/>
                      </a:lnTo>
                      <a:lnTo>
                        <a:pt x="1908" y="4012"/>
                      </a:lnTo>
                      <a:lnTo>
                        <a:pt x="2012" y="4015"/>
                      </a:lnTo>
                      <a:lnTo>
                        <a:pt x="2115" y="4012"/>
                      </a:lnTo>
                      <a:lnTo>
                        <a:pt x="2218" y="4004"/>
                      </a:lnTo>
                      <a:lnTo>
                        <a:pt x="2318" y="3992"/>
                      </a:lnTo>
                      <a:lnTo>
                        <a:pt x="2417" y="3974"/>
                      </a:lnTo>
                      <a:lnTo>
                        <a:pt x="2514" y="3952"/>
                      </a:lnTo>
                      <a:lnTo>
                        <a:pt x="2610" y="3925"/>
                      </a:lnTo>
                      <a:lnTo>
                        <a:pt x="2704" y="3892"/>
                      </a:lnTo>
                      <a:lnTo>
                        <a:pt x="2795" y="3857"/>
                      </a:lnTo>
                      <a:lnTo>
                        <a:pt x="2884" y="3817"/>
                      </a:lnTo>
                      <a:lnTo>
                        <a:pt x="2971" y="3772"/>
                      </a:lnTo>
                      <a:lnTo>
                        <a:pt x="3055" y="3724"/>
                      </a:lnTo>
                      <a:lnTo>
                        <a:pt x="3137" y="3672"/>
                      </a:lnTo>
                      <a:lnTo>
                        <a:pt x="3216" y="3616"/>
                      </a:lnTo>
                      <a:lnTo>
                        <a:pt x="3292" y="3556"/>
                      </a:lnTo>
                      <a:lnTo>
                        <a:pt x="3364" y="3493"/>
                      </a:lnTo>
                      <a:lnTo>
                        <a:pt x="3435" y="3427"/>
                      </a:lnTo>
                      <a:lnTo>
                        <a:pt x="3501" y="3357"/>
                      </a:lnTo>
                      <a:lnTo>
                        <a:pt x="3565" y="3284"/>
                      </a:lnTo>
                      <a:lnTo>
                        <a:pt x="3624" y="3209"/>
                      </a:lnTo>
                      <a:lnTo>
                        <a:pt x="3680" y="3130"/>
                      </a:lnTo>
                      <a:lnTo>
                        <a:pt x="3733" y="3048"/>
                      </a:lnTo>
                      <a:lnTo>
                        <a:pt x="3781" y="2964"/>
                      </a:lnTo>
                      <a:lnTo>
                        <a:pt x="3825" y="2878"/>
                      </a:lnTo>
                      <a:lnTo>
                        <a:pt x="3865" y="2788"/>
                      </a:lnTo>
                      <a:lnTo>
                        <a:pt x="3902" y="2698"/>
                      </a:lnTo>
                      <a:lnTo>
                        <a:pt x="3933" y="2605"/>
                      </a:lnTo>
                      <a:lnTo>
                        <a:pt x="3960" y="2509"/>
                      </a:lnTo>
                      <a:lnTo>
                        <a:pt x="3983" y="2412"/>
                      </a:lnTo>
                      <a:lnTo>
                        <a:pt x="4000" y="2313"/>
                      </a:lnTo>
                      <a:lnTo>
                        <a:pt x="4013" y="2212"/>
                      </a:lnTo>
                      <a:lnTo>
                        <a:pt x="4021" y="2111"/>
                      </a:lnTo>
                      <a:lnTo>
                        <a:pt x="4023" y="2008"/>
                      </a:lnTo>
                      <a:lnTo>
                        <a:pt x="4021" y="1904"/>
                      </a:lnTo>
                      <a:lnTo>
                        <a:pt x="4013" y="1802"/>
                      </a:lnTo>
                      <a:lnTo>
                        <a:pt x="4000" y="1701"/>
                      </a:lnTo>
                      <a:lnTo>
                        <a:pt x="3983" y="1603"/>
                      </a:lnTo>
                      <a:lnTo>
                        <a:pt x="3960" y="1506"/>
                      </a:lnTo>
                      <a:lnTo>
                        <a:pt x="3933" y="1410"/>
                      </a:lnTo>
                      <a:lnTo>
                        <a:pt x="3902" y="1317"/>
                      </a:lnTo>
                      <a:lnTo>
                        <a:pt x="3865" y="1226"/>
                      </a:lnTo>
                      <a:lnTo>
                        <a:pt x="3825" y="1137"/>
                      </a:lnTo>
                      <a:lnTo>
                        <a:pt x="3781" y="1050"/>
                      </a:lnTo>
                      <a:lnTo>
                        <a:pt x="3733" y="967"/>
                      </a:lnTo>
                      <a:lnTo>
                        <a:pt x="3680" y="884"/>
                      </a:lnTo>
                      <a:lnTo>
                        <a:pt x="3624" y="806"/>
                      </a:lnTo>
                      <a:lnTo>
                        <a:pt x="3565" y="731"/>
                      </a:lnTo>
                      <a:lnTo>
                        <a:pt x="3501" y="658"/>
                      </a:lnTo>
                      <a:lnTo>
                        <a:pt x="3435" y="587"/>
                      </a:lnTo>
                      <a:lnTo>
                        <a:pt x="3364" y="521"/>
                      </a:lnTo>
                      <a:lnTo>
                        <a:pt x="3292" y="458"/>
                      </a:lnTo>
                      <a:lnTo>
                        <a:pt x="3216" y="399"/>
                      </a:lnTo>
                      <a:lnTo>
                        <a:pt x="3137" y="342"/>
                      </a:lnTo>
                      <a:lnTo>
                        <a:pt x="3055" y="290"/>
                      </a:lnTo>
                      <a:lnTo>
                        <a:pt x="2971" y="242"/>
                      </a:lnTo>
                      <a:lnTo>
                        <a:pt x="2884" y="198"/>
                      </a:lnTo>
                      <a:lnTo>
                        <a:pt x="2795" y="158"/>
                      </a:lnTo>
                      <a:lnTo>
                        <a:pt x="2704" y="122"/>
                      </a:lnTo>
                      <a:lnTo>
                        <a:pt x="2610" y="90"/>
                      </a:lnTo>
                      <a:lnTo>
                        <a:pt x="2514" y="63"/>
                      </a:lnTo>
                      <a:lnTo>
                        <a:pt x="2417" y="41"/>
                      </a:lnTo>
                      <a:lnTo>
                        <a:pt x="2318" y="23"/>
                      </a:lnTo>
                      <a:lnTo>
                        <a:pt x="2218" y="10"/>
                      </a:lnTo>
                      <a:lnTo>
                        <a:pt x="2115" y="3"/>
                      </a:lnTo>
                      <a:lnTo>
                        <a:pt x="2012" y="0"/>
                      </a:lnTo>
                      <a:close/>
                    </a:path>
                  </a:pathLst>
                </a:custGeom>
                <a:solidFill>
                  <a:srgbClr val="1AA3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202" tIns="45601" rIns="91202" bIns="45601" numCol="1" anchor="t" anchorCtr="0" compatLnSpc="1"/>
                <a:lstStyle/>
                <a:p>
                  <a:endParaRPr lang="id-ID" sz="17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7636202" y="1619931"/>
            <a:ext cx="3812202" cy="2509520"/>
            <a:chOff x="7636202" y="1619931"/>
            <a:chExt cx="3812202" cy="2509520"/>
          </a:xfrm>
        </p:grpSpPr>
        <p:sp>
          <p:nvSpPr>
            <p:cNvPr id="18" name="Parallelogram 6"/>
            <p:cNvSpPr/>
            <p:nvPr>
              <p:custDataLst>
                <p:tags r:id="rId22"/>
              </p:custDataLst>
            </p:nvPr>
          </p:nvSpPr>
          <p:spPr>
            <a:xfrm>
              <a:off x="7636202" y="3207431"/>
              <a:ext cx="3239679" cy="342265"/>
            </a:xfrm>
            <a:prstGeom prst="parallelogram">
              <a:avLst>
                <a:gd name="adj" fmla="val 50926"/>
              </a:avLst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1395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第四阶段（</a:t>
              </a:r>
              <a:r>
                <a:rPr lang="en-US" altLang="zh-CN" sz="1395">
                  <a:latin typeface="微软雅黑" panose="020B0503020204020204" pitchFamily="34" charset="-122"/>
                  <a:ea typeface="微软雅黑" panose="020B0503020204020204" pitchFamily="34" charset="-122"/>
                </a:rPr>
                <a:t>1980~</a:t>
              </a:r>
              <a:r>
                <a:rPr lang="zh-CN" altLang="en-US" sz="1395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Straight Connector 16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8111169" y="1763441"/>
              <a:ext cx="8890" cy="144399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  <a:headEnd type="none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28" name="TextBox 23"/>
            <p:cNvSpPr txBox="1"/>
            <p:nvPr>
              <p:custDataLst>
                <p:tags r:id="rId24"/>
              </p:custDataLst>
            </p:nvPr>
          </p:nvSpPr>
          <p:spPr>
            <a:xfrm>
              <a:off x="8231816" y="2019981"/>
              <a:ext cx="2424997" cy="644525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Total Productive Maintenance</a:t>
              </a:r>
              <a:endParaRPr lang="en-US" altLang="zh-CN" sz="1400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9" name="TextBox 24"/>
            <p:cNvSpPr txBox="1"/>
            <p:nvPr>
              <p:custDataLst>
                <p:tags r:id="rId25"/>
              </p:custDataLst>
            </p:nvPr>
          </p:nvSpPr>
          <p:spPr>
            <a:xfrm>
              <a:off x="8231816" y="1619931"/>
              <a:ext cx="3216588" cy="400685"/>
            </a:xfrm>
            <a:prstGeom prst="rect">
              <a:avLst/>
            </a:prstGeom>
            <a:noFill/>
          </p:spPr>
          <p:txBody>
            <a:bodyPr wrap="square" bIns="0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15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全面生产保全</a:t>
              </a:r>
              <a:r>
                <a:rPr lang="en-US" altLang="zh-CN" sz="2000" b="1" spc="15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TPM</a:t>
              </a:r>
              <a:endParaRPr lang="en-US" altLang="zh-CN" sz="2000" b="1" spc="15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017923" y="3654471"/>
              <a:ext cx="476237" cy="474980"/>
              <a:chOff x="14469" y="5799"/>
              <a:chExt cx="750" cy="748"/>
            </a:xfrm>
          </p:grpSpPr>
          <p:sp>
            <p:nvSpPr>
              <p:cNvPr id="36" name="Freeform 74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469" y="5799"/>
                <a:ext cx="750" cy="748"/>
              </a:xfrm>
              <a:custGeom>
                <a:avLst/>
                <a:gdLst>
                  <a:gd name="T0" fmla="*/ 13014 w 16095"/>
                  <a:gd name="T1" fmla="*/ 9314 h 16058"/>
                  <a:gd name="T2" fmla="*/ 12601 w 16095"/>
                  <a:gd name="T3" fmla="*/ 10148 h 16058"/>
                  <a:gd name="T4" fmla="*/ 12483 w 16095"/>
                  <a:gd name="T5" fmla="*/ 10816 h 16058"/>
                  <a:gd name="T6" fmla="*/ 11103 w 16095"/>
                  <a:gd name="T7" fmla="*/ 12535 h 16058"/>
                  <a:gd name="T8" fmla="*/ 10453 w 16095"/>
                  <a:gd name="T9" fmla="*/ 12465 h 16058"/>
                  <a:gd name="T10" fmla="*/ 9575 w 16095"/>
                  <a:gd name="T11" fmla="*/ 12816 h 16058"/>
                  <a:gd name="T12" fmla="*/ 9126 w 16095"/>
                  <a:gd name="T13" fmla="*/ 13268 h 16058"/>
                  <a:gd name="T14" fmla="*/ 6955 w 16095"/>
                  <a:gd name="T15" fmla="*/ 13239 h 16058"/>
                  <a:gd name="T16" fmla="*/ 6491 w 16095"/>
                  <a:gd name="T17" fmla="*/ 12802 h 16058"/>
                  <a:gd name="T18" fmla="*/ 5615 w 16095"/>
                  <a:gd name="T19" fmla="*/ 12459 h 16058"/>
                  <a:gd name="T20" fmla="*/ 4959 w 16095"/>
                  <a:gd name="T21" fmla="*/ 12551 h 16058"/>
                  <a:gd name="T22" fmla="*/ 3617 w 16095"/>
                  <a:gd name="T23" fmla="*/ 10784 h 16058"/>
                  <a:gd name="T24" fmla="*/ 3464 w 16095"/>
                  <a:gd name="T25" fmla="*/ 10082 h 16058"/>
                  <a:gd name="T26" fmla="*/ 3059 w 16095"/>
                  <a:gd name="T27" fmla="*/ 9291 h 16058"/>
                  <a:gd name="T28" fmla="*/ 1006 w 16095"/>
                  <a:gd name="T29" fmla="*/ 7347 h 16058"/>
                  <a:gd name="T30" fmla="*/ 3081 w 16095"/>
                  <a:gd name="T31" fmla="*/ 6745 h 16058"/>
                  <a:gd name="T32" fmla="*/ 3495 w 16095"/>
                  <a:gd name="T33" fmla="*/ 5911 h 16058"/>
                  <a:gd name="T34" fmla="*/ 3613 w 16095"/>
                  <a:gd name="T35" fmla="*/ 5243 h 16058"/>
                  <a:gd name="T36" fmla="*/ 4992 w 16095"/>
                  <a:gd name="T37" fmla="*/ 3523 h 16058"/>
                  <a:gd name="T38" fmla="*/ 5643 w 16095"/>
                  <a:gd name="T39" fmla="*/ 3593 h 16058"/>
                  <a:gd name="T40" fmla="*/ 6520 w 16095"/>
                  <a:gd name="T41" fmla="*/ 3242 h 16058"/>
                  <a:gd name="T42" fmla="*/ 6970 w 16095"/>
                  <a:gd name="T43" fmla="*/ 2790 h 16058"/>
                  <a:gd name="T44" fmla="*/ 9140 w 16095"/>
                  <a:gd name="T45" fmla="*/ 2819 h 16058"/>
                  <a:gd name="T46" fmla="*/ 9604 w 16095"/>
                  <a:gd name="T47" fmla="*/ 3256 h 16058"/>
                  <a:gd name="T48" fmla="*/ 10480 w 16095"/>
                  <a:gd name="T49" fmla="*/ 3599 h 16058"/>
                  <a:gd name="T50" fmla="*/ 11137 w 16095"/>
                  <a:gd name="T51" fmla="*/ 3507 h 16058"/>
                  <a:gd name="T52" fmla="*/ 12478 w 16095"/>
                  <a:gd name="T53" fmla="*/ 5274 h 16058"/>
                  <a:gd name="T54" fmla="*/ 12631 w 16095"/>
                  <a:gd name="T55" fmla="*/ 5976 h 16058"/>
                  <a:gd name="T56" fmla="*/ 13036 w 16095"/>
                  <a:gd name="T57" fmla="*/ 6767 h 16058"/>
                  <a:gd name="T58" fmla="*/ 15089 w 16095"/>
                  <a:gd name="T59" fmla="*/ 8712 h 16058"/>
                  <a:gd name="T60" fmla="*/ 14489 w 16095"/>
                  <a:gd name="T61" fmla="*/ 3783 h 16058"/>
                  <a:gd name="T62" fmla="*/ 14336 w 16095"/>
                  <a:gd name="T63" fmla="*/ 2970 h 16058"/>
                  <a:gd name="T64" fmla="*/ 12945 w 16095"/>
                  <a:gd name="T65" fmla="*/ 1659 h 16058"/>
                  <a:gd name="T66" fmla="*/ 12433 w 16095"/>
                  <a:gd name="T67" fmla="*/ 1581 h 16058"/>
                  <a:gd name="T68" fmla="*/ 10192 w 16095"/>
                  <a:gd name="T69" fmla="*/ 2406 h 16058"/>
                  <a:gd name="T70" fmla="*/ 9336 w 16095"/>
                  <a:gd name="T71" fmla="*/ 202 h 16058"/>
                  <a:gd name="T72" fmla="*/ 7187 w 16095"/>
                  <a:gd name="T73" fmla="*/ 15 h 16058"/>
                  <a:gd name="T74" fmla="*/ 6503 w 16095"/>
                  <a:gd name="T75" fmla="*/ 483 h 16058"/>
                  <a:gd name="T76" fmla="*/ 4046 w 16095"/>
                  <a:gd name="T77" fmla="*/ 1704 h 16058"/>
                  <a:gd name="T78" fmla="*/ 3407 w 16095"/>
                  <a:gd name="T79" fmla="*/ 1586 h 16058"/>
                  <a:gd name="T80" fmla="*/ 2956 w 16095"/>
                  <a:gd name="T81" fmla="*/ 1771 h 16058"/>
                  <a:gd name="T82" fmla="*/ 1604 w 16095"/>
                  <a:gd name="T83" fmla="*/ 3320 h 16058"/>
                  <a:gd name="T84" fmla="*/ 2620 w 16095"/>
                  <a:gd name="T85" fmla="*/ 5408 h 16058"/>
                  <a:gd name="T86" fmla="*/ 379 w 16095"/>
                  <a:gd name="T87" fmla="*/ 6562 h 16058"/>
                  <a:gd name="T88" fmla="*/ 1 w 16095"/>
                  <a:gd name="T89" fmla="*/ 7302 h 16058"/>
                  <a:gd name="T90" fmla="*/ 285 w 16095"/>
                  <a:gd name="T91" fmla="*/ 9412 h 16058"/>
                  <a:gd name="T92" fmla="*/ 2511 w 16095"/>
                  <a:gd name="T93" fmla="*/ 10413 h 16058"/>
                  <a:gd name="T94" fmla="*/ 1583 w 16095"/>
                  <a:gd name="T95" fmla="*/ 12613 h 16058"/>
                  <a:gd name="T96" fmla="*/ 2897 w 16095"/>
                  <a:gd name="T97" fmla="*/ 14241 h 16058"/>
                  <a:gd name="T98" fmla="*/ 3336 w 16095"/>
                  <a:gd name="T99" fmla="*/ 14459 h 16058"/>
                  <a:gd name="T100" fmla="*/ 3944 w 16095"/>
                  <a:gd name="T101" fmla="*/ 14404 h 16058"/>
                  <a:gd name="T102" fmla="*/ 6444 w 16095"/>
                  <a:gd name="T103" fmla="*/ 15461 h 16058"/>
                  <a:gd name="T104" fmla="*/ 7061 w 16095"/>
                  <a:gd name="T105" fmla="*/ 16012 h 16058"/>
                  <a:gd name="T106" fmla="*/ 9229 w 16095"/>
                  <a:gd name="T107" fmla="*/ 15927 h 16058"/>
                  <a:gd name="T108" fmla="*/ 9718 w 16095"/>
                  <a:gd name="T109" fmla="*/ 15251 h 16058"/>
                  <a:gd name="T110" fmla="*/ 12326 w 16095"/>
                  <a:gd name="T111" fmla="*/ 14460 h 16058"/>
                  <a:gd name="T112" fmla="*/ 12877 w 16095"/>
                  <a:gd name="T113" fmla="*/ 14426 h 16058"/>
                  <a:gd name="T114" fmla="*/ 14253 w 16095"/>
                  <a:gd name="T115" fmla="*/ 13191 h 16058"/>
                  <a:gd name="T116" fmla="*/ 14511 w 16095"/>
                  <a:gd name="T117" fmla="*/ 12402 h 16058"/>
                  <a:gd name="T118" fmla="*/ 13745 w 16095"/>
                  <a:gd name="T119" fmla="*/ 10004 h 16058"/>
                  <a:gd name="T120" fmla="*/ 15941 w 16095"/>
                  <a:gd name="T121" fmla="*/ 9245 h 16058"/>
                  <a:gd name="T122" fmla="*/ 16061 w 16095"/>
                  <a:gd name="T123" fmla="*/ 7086 h 16058"/>
                  <a:gd name="T124" fmla="*/ 15536 w 16095"/>
                  <a:gd name="T125" fmla="*/ 6448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95" h="16058">
                    <a:moveTo>
                      <a:pt x="13547" y="9020"/>
                    </a:moveTo>
                    <a:lnTo>
                      <a:pt x="13515" y="9027"/>
                    </a:lnTo>
                    <a:lnTo>
                      <a:pt x="13483" y="9035"/>
                    </a:lnTo>
                    <a:lnTo>
                      <a:pt x="13450" y="9044"/>
                    </a:lnTo>
                    <a:lnTo>
                      <a:pt x="13419" y="9054"/>
                    </a:lnTo>
                    <a:lnTo>
                      <a:pt x="13388" y="9065"/>
                    </a:lnTo>
                    <a:lnTo>
                      <a:pt x="13358" y="9077"/>
                    </a:lnTo>
                    <a:lnTo>
                      <a:pt x="13328" y="9090"/>
                    </a:lnTo>
                    <a:lnTo>
                      <a:pt x="13298" y="9104"/>
                    </a:lnTo>
                    <a:lnTo>
                      <a:pt x="13269" y="9120"/>
                    </a:lnTo>
                    <a:lnTo>
                      <a:pt x="13241" y="9135"/>
                    </a:lnTo>
                    <a:lnTo>
                      <a:pt x="13213" y="9152"/>
                    </a:lnTo>
                    <a:lnTo>
                      <a:pt x="13186" y="9169"/>
                    </a:lnTo>
                    <a:lnTo>
                      <a:pt x="13160" y="9187"/>
                    </a:lnTo>
                    <a:lnTo>
                      <a:pt x="13134" y="9207"/>
                    </a:lnTo>
                    <a:lnTo>
                      <a:pt x="13108" y="9226"/>
                    </a:lnTo>
                    <a:lnTo>
                      <a:pt x="13083" y="9247"/>
                    </a:lnTo>
                    <a:lnTo>
                      <a:pt x="13059" y="9269"/>
                    </a:lnTo>
                    <a:lnTo>
                      <a:pt x="13036" y="9291"/>
                    </a:lnTo>
                    <a:lnTo>
                      <a:pt x="13014" y="9314"/>
                    </a:lnTo>
                    <a:lnTo>
                      <a:pt x="12992" y="9338"/>
                    </a:lnTo>
                    <a:lnTo>
                      <a:pt x="12971" y="9362"/>
                    </a:lnTo>
                    <a:lnTo>
                      <a:pt x="12950" y="9387"/>
                    </a:lnTo>
                    <a:lnTo>
                      <a:pt x="12931" y="9414"/>
                    </a:lnTo>
                    <a:lnTo>
                      <a:pt x="12912" y="9440"/>
                    </a:lnTo>
                    <a:lnTo>
                      <a:pt x="12894" y="9467"/>
                    </a:lnTo>
                    <a:lnTo>
                      <a:pt x="12877" y="9495"/>
                    </a:lnTo>
                    <a:lnTo>
                      <a:pt x="12861" y="9523"/>
                    </a:lnTo>
                    <a:lnTo>
                      <a:pt x="12846" y="9552"/>
                    </a:lnTo>
                    <a:lnTo>
                      <a:pt x="12832" y="9582"/>
                    </a:lnTo>
                    <a:lnTo>
                      <a:pt x="12819" y="9612"/>
                    </a:lnTo>
                    <a:lnTo>
                      <a:pt x="12807" y="9642"/>
                    </a:lnTo>
                    <a:lnTo>
                      <a:pt x="12795" y="9674"/>
                    </a:lnTo>
                    <a:lnTo>
                      <a:pt x="12769" y="9743"/>
                    </a:lnTo>
                    <a:lnTo>
                      <a:pt x="12744" y="9812"/>
                    </a:lnTo>
                    <a:lnTo>
                      <a:pt x="12717" y="9880"/>
                    </a:lnTo>
                    <a:lnTo>
                      <a:pt x="12690" y="9948"/>
                    </a:lnTo>
                    <a:lnTo>
                      <a:pt x="12661" y="10015"/>
                    </a:lnTo>
                    <a:lnTo>
                      <a:pt x="12632" y="10082"/>
                    </a:lnTo>
                    <a:lnTo>
                      <a:pt x="12601" y="10148"/>
                    </a:lnTo>
                    <a:lnTo>
                      <a:pt x="12570" y="10214"/>
                    </a:lnTo>
                    <a:lnTo>
                      <a:pt x="12556" y="10244"/>
                    </a:lnTo>
                    <a:lnTo>
                      <a:pt x="12543" y="10274"/>
                    </a:lnTo>
                    <a:lnTo>
                      <a:pt x="12531" y="10305"/>
                    </a:lnTo>
                    <a:lnTo>
                      <a:pt x="12520" y="10336"/>
                    </a:lnTo>
                    <a:lnTo>
                      <a:pt x="12510" y="10367"/>
                    </a:lnTo>
                    <a:lnTo>
                      <a:pt x="12501" y="10399"/>
                    </a:lnTo>
                    <a:lnTo>
                      <a:pt x="12494" y="10430"/>
                    </a:lnTo>
                    <a:lnTo>
                      <a:pt x="12487" y="10462"/>
                    </a:lnTo>
                    <a:lnTo>
                      <a:pt x="12481" y="10495"/>
                    </a:lnTo>
                    <a:lnTo>
                      <a:pt x="12477" y="10527"/>
                    </a:lnTo>
                    <a:lnTo>
                      <a:pt x="12473" y="10559"/>
                    </a:lnTo>
                    <a:lnTo>
                      <a:pt x="12471" y="10591"/>
                    </a:lnTo>
                    <a:lnTo>
                      <a:pt x="12469" y="10623"/>
                    </a:lnTo>
                    <a:lnTo>
                      <a:pt x="12469" y="10655"/>
                    </a:lnTo>
                    <a:lnTo>
                      <a:pt x="12470" y="10687"/>
                    </a:lnTo>
                    <a:lnTo>
                      <a:pt x="12471" y="10719"/>
                    </a:lnTo>
                    <a:lnTo>
                      <a:pt x="12474" y="10752"/>
                    </a:lnTo>
                    <a:lnTo>
                      <a:pt x="12478" y="10784"/>
                    </a:lnTo>
                    <a:lnTo>
                      <a:pt x="12483" y="10816"/>
                    </a:lnTo>
                    <a:lnTo>
                      <a:pt x="12488" y="10848"/>
                    </a:lnTo>
                    <a:lnTo>
                      <a:pt x="12495" y="10879"/>
                    </a:lnTo>
                    <a:lnTo>
                      <a:pt x="12503" y="10911"/>
                    </a:lnTo>
                    <a:lnTo>
                      <a:pt x="12512" y="10942"/>
                    </a:lnTo>
                    <a:lnTo>
                      <a:pt x="12522" y="10972"/>
                    </a:lnTo>
                    <a:lnTo>
                      <a:pt x="12532" y="11003"/>
                    </a:lnTo>
                    <a:lnTo>
                      <a:pt x="12544" y="11034"/>
                    </a:lnTo>
                    <a:lnTo>
                      <a:pt x="12557" y="11064"/>
                    </a:lnTo>
                    <a:lnTo>
                      <a:pt x="12571" y="11093"/>
                    </a:lnTo>
                    <a:lnTo>
                      <a:pt x="12586" y="11123"/>
                    </a:lnTo>
                    <a:lnTo>
                      <a:pt x="12602" y="11151"/>
                    </a:lnTo>
                    <a:lnTo>
                      <a:pt x="12619" y="11180"/>
                    </a:lnTo>
                    <a:lnTo>
                      <a:pt x="12638" y="11207"/>
                    </a:lnTo>
                    <a:lnTo>
                      <a:pt x="13511" y="12514"/>
                    </a:lnTo>
                    <a:lnTo>
                      <a:pt x="12543" y="13480"/>
                    </a:lnTo>
                    <a:lnTo>
                      <a:pt x="11233" y="12608"/>
                    </a:lnTo>
                    <a:lnTo>
                      <a:pt x="11202" y="12588"/>
                    </a:lnTo>
                    <a:lnTo>
                      <a:pt x="11169" y="12569"/>
                    </a:lnTo>
                    <a:lnTo>
                      <a:pt x="11137" y="12551"/>
                    </a:lnTo>
                    <a:lnTo>
                      <a:pt x="11103" y="12535"/>
                    </a:lnTo>
                    <a:lnTo>
                      <a:pt x="11069" y="12520"/>
                    </a:lnTo>
                    <a:lnTo>
                      <a:pt x="11035" y="12506"/>
                    </a:lnTo>
                    <a:lnTo>
                      <a:pt x="11000" y="12494"/>
                    </a:lnTo>
                    <a:lnTo>
                      <a:pt x="10965" y="12483"/>
                    </a:lnTo>
                    <a:lnTo>
                      <a:pt x="10930" y="12473"/>
                    </a:lnTo>
                    <a:lnTo>
                      <a:pt x="10894" y="12464"/>
                    </a:lnTo>
                    <a:lnTo>
                      <a:pt x="10858" y="12457"/>
                    </a:lnTo>
                    <a:lnTo>
                      <a:pt x="10822" y="12451"/>
                    </a:lnTo>
                    <a:lnTo>
                      <a:pt x="10786" y="12446"/>
                    </a:lnTo>
                    <a:lnTo>
                      <a:pt x="10748" y="12443"/>
                    </a:lnTo>
                    <a:lnTo>
                      <a:pt x="10712" y="12441"/>
                    </a:lnTo>
                    <a:lnTo>
                      <a:pt x="10676" y="12440"/>
                    </a:lnTo>
                    <a:lnTo>
                      <a:pt x="10648" y="12441"/>
                    </a:lnTo>
                    <a:lnTo>
                      <a:pt x="10620" y="12442"/>
                    </a:lnTo>
                    <a:lnTo>
                      <a:pt x="10592" y="12444"/>
                    </a:lnTo>
                    <a:lnTo>
                      <a:pt x="10563" y="12446"/>
                    </a:lnTo>
                    <a:lnTo>
                      <a:pt x="10536" y="12450"/>
                    </a:lnTo>
                    <a:lnTo>
                      <a:pt x="10508" y="12454"/>
                    </a:lnTo>
                    <a:lnTo>
                      <a:pt x="10480" y="12459"/>
                    </a:lnTo>
                    <a:lnTo>
                      <a:pt x="10453" y="12465"/>
                    </a:lnTo>
                    <a:lnTo>
                      <a:pt x="10425" y="12472"/>
                    </a:lnTo>
                    <a:lnTo>
                      <a:pt x="10397" y="12479"/>
                    </a:lnTo>
                    <a:lnTo>
                      <a:pt x="10370" y="12488"/>
                    </a:lnTo>
                    <a:lnTo>
                      <a:pt x="10343" y="12497"/>
                    </a:lnTo>
                    <a:lnTo>
                      <a:pt x="10317" y="12506"/>
                    </a:lnTo>
                    <a:lnTo>
                      <a:pt x="10290" y="12517"/>
                    </a:lnTo>
                    <a:lnTo>
                      <a:pt x="10264" y="12528"/>
                    </a:lnTo>
                    <a:lnTo>
                      <a:pt x="10237" y="12540"/>
                    </a:lnTo>
                    <a:lnTo>
                      <a:pt x="10172" y="12571"/>
                    </a:lnTo>
                    <a:lnTo>
                      <a:pt x="10106" y="12602"/>
                    </a:lnTo>
                    <a:lnTo>
                      <a:pt x="10038" y="12631"/>
                    </a:lnTo>
                    <a:lnTo>
                      <a:pt x="9971" y="12661"/>
                    </a:lnTo>
                    <a:lnTo>
                      <a:pt x="9903" y="12688"/>
                    </a:lnTo>
                    <a:lnTo>
                      <a:pt x="9835" y="12715"/>
                    </a:lnTo>
                    <a:lnTo>
                      <a:pt x="9766" y="12740"/>
                    </a:lnTo>
                    <a:lnTo>
                      <a:pt x="9696" y="12765"/>
                    </a:lnTo>
                    <a:lnTo>
                      <a:pt x="9665" y="12777"/>
                    </a:lnTo>
                    <a:lnTo>
                      <a:pt x="9635" y="12789"/>
                    </a:lnTo>
                    <a:lnTo>
                      <a:pt x="9605" y="12802"/>
                    </a:lnTo>
                    <a:lnTo>
                      <a:pt x="9575" y="12816"/>
                    </a:lnTo>
                    <a:lnTo>
                      <a:pt x="9545" y="12832"/>
                    </a:lnTo>
                    <a:lnTo>
                      <a:pt x="9517" y="12848"/>
                    </a:lnTo>
                    <a:lnTo>
                      <a:pt x="9489" y="12864"/>
                    </a:lnTo>
                    <a:lnTo>
                      <a:pt x="9462" y="12882"/>
                    </a:lnTo>
                    <a:lnTo>
                      <a:pt x="9436" y="12901"/>
                    </a:lnTo>
                    <a:lnTo>
                      <a:pt x="9410" y="12920"/>
                    </a:lnTo>
                    <a:lnTo>
                      <a:pt x="9384" y="12941"/>
                    </a:lnTo>
                    <a:lnTo>
                      <a:pt x="9360" y="12962"/>
                    </a:lnTo>
                    <a:lnTo>
                      <a:pt x="9336" y="12984"/>
                    </a:lnTo>
                    <a:lnTo>
                      <a:pt x="9313" y="13007"/>
                    </a:lnTo>
                    <a:lnTo>
                      <a:pt x="9291" y="13030"/>
                    </a:lnTo>
                    <a:lnTo>
                      <a:pt x="9269" y="13054"/>
                    </a:lnTo>
                    <a:lnTo>
                      <a:pt x="9249" y="13078"/>
                    </a:lnTo>
                    <a:lnTo>
                      <a:pt x="9228" y="13103"/>
                    </a:lnTo>
                    <a:lnTo>
                      <a:pt x="9209" y="13129"/>
                    </a:lnTo>
                    <a:lnTo>
                      <a:pt x="9190" y="13156"/>
                    </a:lnTo>
                    <a:lnTo>
                      <a:pt x="9173" y="13183"/>
                    </a:lnTo>
                    <a:lnTo>
                      <a:pt x="9156" y="13211"/>
                    </a:lnTo>
                    <a:lnTo>
                      <a:pt x="9141" y="13239"/>
                    </a:lnTo>
                    <a:lnTo>
                      <a:pt x="9126" y="13268"/>
                    </a:lnTo>
                    <a:lnTo>
                      <a:pt x="9112" y="13297"/>
                    </a:lnTo>
                    <a:lnTo>
                      <a:pt x="9099" y="13327"/>
                    </a:lnTo>
                    <a:lnTo>
                      <a:pt x="9087" y="13357"/>
                    </a:lnTo>
                    <a:lnTo>
                      <a:pt x="9076" y="13388"/>
                    </a:lnTo>
                    <a:lnTo>
                      <a:pt x="9066" y="13419"/>
                    </a:lnTo>
                    <a:lnTo>
                      <a:pt x="9056" y="13451"/>
                    </a:lnTo>
                    <a:lnTo>
                      <a:pt x="9048" y="13484"/>
                    </a:lnTo>
                    <a:lnTo>
                      <a:pt x="9041" y="13516"/>
                    </a:lnTo>
                    <a:lnTo>
                      <a:pt x="8732" y="15054"/>
                    </a:lnTo>
                    <a:lnTo>
                      <a:pt x="7363" y="15054"/>
                    </a:lnTo>
                    <a:lnTo>
                      <a:pt x="7055" y="13516"/>
                    </a:lnTo>
                    <a:lnTo>
                      <a:pt x="7048" y="13484"/>
                    </a:lnTo>
                    <a:lnTo>
                      <a:pt x="7040" y="13451"/>
                    </a:lnTo>
                    <a:lnTo>
                      <a:pt x="7030" y="13419"/>
                    </a:lnTo>
                    <a:lnTo>
                      <a:pt x="7020" y="13388"/>
                    </a:lnTo>
                    <a:lnTo>
                      <a:pt x="7009" y="13357"/>
                    </a:lnTo>
                    <a:lnTo>
                      <a:pt x="6997" y="13327"/>
                    </a:lnTo>
                    <a:lnTo>
                      <a:pt x="6984" y="13297"/>
                    </a:lnTo>
                    <a:lnTo>
                      <a:pt x="6970" y="13268"/>
                    </a:lnTo>
                    <a:lnTo>
                      <a:pt x="6955" y="13239"/>
                    </a:lnTo>
                    <a:lnTo>
                      <a:pt x="6940" y="13211"/>
                    </a:lnTo>
                    <a:lnTo>
                      <a:pt x="6923" y="13183"/>
                    </a:lnTo>
                    <a:lnTo>
                      <a:pt x="6906" y="13156"/>
                    </a:lnTo>
                    <a:lnTo>
                      <a:pt x="6887" y="13129"/>
                    </a:lnTo>
                    <a:lnTo>
                      <a:pt x="6868" y="13103"/>
                    </a:lnTo>
                    <a:lnTo>
                      <a:pt x="6847" y="13078"/>
                    </a:lnTo>
                    <a:lnTo>
                      <a:pt x="6827" y="13054"/>
                    </a:lnTo>
                    <a:lnTo>
                      <a:pt x="6805" y="13030"/>
                    </a:lnTo>
                    <a:lnTo>
                      <a:pt x="6783" y="13007"/>
                    </a:lnTo>
                    <a:lnTo>
                      <a:pt x="6760" y="12984"/>
                    </a:lnTo>
                    <a:lnTo>
                      <a:pt x="6736" y="12962"/>
                    </a:lnTo>
                    <a:lnTo>
                      <a:pt x="6712" y="12941"/>
                    </a:lnTo>
                    <a:lnTo>
                      <a:pt x="6686" y="12920"/>
                    </a:lnTo>
                    <a:lnTo>
                      <a:pt x="6660" y="12901"/>
                    </a:lnTo>
                    <a:lnTo>
                      <a:pt x="6634" y="12882"/>
                    </a:lnTo>
                    <a:lnTo>
                      <a:pt x="6607" y="12864"/>
                    </a:lnTo>
                    <a:lnTo>
                      <a:pt x="6579" y="12848"/>
                    </a:lnTo>
                    <a:lnTo>
                      <a:pt x="6551" y="12832"/>
                    </a:lnTo>
                    <a:lnTo>
                      <a:pt x="6521" y="12816"/>
                    </a:lnTo>
                    <a:lnTo>
                      <a:pt x="6491" y="12802"/>
                    </a:lnTo>
                    <a:lnTo>
                      <a:pt x="6461" y="12789"/>
                    </a:lnTo>
                    <a:lnTo>
                      <a:pt x="6431" y="12777"/>
                    </a:lnTo>
                    <a:lnTo>
                      <a:pt x="6400" y="12765"/>
                    </a:lnTo>
                    <a:lnTo>
                      <a:pt x="6330" y="12740"/>
                    </a:lnTo>
                    <a:lnTo>
                      <a:pt x="6261" y="12715"/>
                    </a:lnTo>
                    <a:lnTo>
                      <a:pt x="6193" y="12688"/>
                    </a:lnTo>
                    <a:lnTo>
                      <a:pt x="6125" y="12661"/>
                    </a:lnTo>
                    <a:lnTo>
                      <a:pt x="6058" y="12632"/>
                    </a:lnTo>
                    <a:lnTo>
                      <a:pt x="5990" y="12602"/>
                    </a:lnTo>
                    <a:lnTo>
                      <a:pt x="5924" y="12572"/>
                    </a:lnTo>
                    <a:lnTo>
                      <a:pt x="5859" y="12541"/>
                    </a:lnTo>
                    <a:lnTo>
                      <a:pt x="5832" y="12529"/>
                    </a:lnTo>
                    <a:lnTo>
                      <a:pt x="5806" y="12517"/>
                    </a:lnTo>
                    <a:lnTo>
                      <a:pt x="5779" y="12507"/>
                    </a:lnTo>
                    <a:lnTo>
                      <a:pt x="5752" y="12497"/>
                    </a:lnTo>
                    <a:lnTo>
                      <a:pt x="5725" y="12488"/>
                    </a:lnTo>
                    <a:lnTo>
                      <a:pt x="5698" y="12479"/>
                    </a:lnTo>
                    <a:lnTo>
                      <a:pt x="5670" y="12472"/>
                    </a:lnTo>
                    <a:lnTo>
                      <a:pt x="5643" y="12465"/>
                    </a:lnTo>
                    <a:lnTo>
                      <a:pt x="5615" y="12459"/>
                    </a:lnTo>
                    <a:lnTo>
                      <a:pt x="5588" y="12454"/>
                    </a:lnTo>
                    <a:lnTo>
                      <a:pt x="5560" y="12450"/>
                    </a:lnTo>
                    <a:lnTo>
                      <a:pt x="5533" y="12446"/>
                    </a:lnTo>
                    <a:lnTo>
                      <a:pt x="5504" y="12444"/>
                    </a:lnTo>
                    <a:lnTo>
                      <a:pt x="5476" y="12442"/>
                    </a:lnTo>
                    <a:lnTo>
                      <a:pt x="5448" y="12441"/>
                    </a:lnTo>
                    <a:lnTo>
                      <a:pt x="5420" y="12440"/>
                    </a:lnTo>
                    <a:lnTo>
                      <a:pt x="5384" y="12441"/>
                    </a:lnTo>
                    <a:lnTo>
                      <a:pt x="5347" y="12443"/>
                    </a:lnTo>
                    <a:lnTo>
                      <a:pt x="5310" y="12446"/>
                    </a:lnTo>
                    <a:lnTo>
                      <a:pt x="5274" y="12451"/>
                    </a:lnTo>
                    <a:lnTo>
                      <a:pt x="5238" y="12457"/>
                    </a:lnTo>
                    <a:lnTo>
                      <a:pt x="5202" y="12464"/>
                    </a:lnTo>
                    <a:lnTo>
                      <a:pt x="5166" y="12473"/>
                    </a:lnTo>
                    <a:lnTo>
                      <a:pt x="5130" y="12483"/>
                    </a:lnTo>
                    <a:lnTo>
                      <a:pt x="5096" y="12494"/>
                    </a:lnTo>
                    <a:lnTo>
                      <a:pt x="5061" y="12506"/>
                    </a:lnTo>
                    <a:lnTo>
                      <a:pt x="5027" y="12520"/>
                    </a:lnTo>
                    <a:lnTo>
                      <a:pt x="4992" y="12535"/>
                    </a:lnTo>
                    <a:lnTo>
                      <a:pt x="4959" y="12551"/>
                    </a:lnTo>
                    <a:lnTo>
                      <a:pt x="4926" y="12569"/>
                    </a:lnTo>
                    <a:lnTo>
                      <a:pt x="4894" y="12588"/>
                    </a:lnTo>
                    <a:lnTo>
                      <a:pt x="4862" y="12608"/>
                    </a:lnTo>
                    <a:lnTo>
                      <a:pt x="3552" y="13480"/>
                    </a:lnTo>
                    <a:lnTo>
                      <a:pt x="2584" y="12514"/>
                    </a:lnTo>
                    <a:lnTo>
                      <a:pt x="3457" y="11207"/>
                    </a:lnTo>
                    <a:lnTo>
                      <a:pt x="3476" y="11180"/>
                    </a:lnTo>
                    <a:lnTo>
                      <a:pt x="3493" y="11151"/>
                    </a:lnTo>
                    <a:lnTo>
                      <a:pt x="3509" y="11123"/>
                    </a:lnTo>
                    <a:lnTo>
                      <a:pt x="3524" y="11093"/>
                    </a:lnTo>
                    <a:lnTo>
                      <a:pt x="3537" y="11064"/>
                    </a:lnTo>
                    <a:lnTo>
                      <a:pt x="3550" y="11034"/>
                    </a:lnTo>
                    <a:lnTo>
                      <a:pt x="3562" y="11003"/>
                    </a:lnTo>
                    <a:lnTo>
                      <a:pt x="3573" y="10972"/>
                    </a:lnTo>
                    <a:lnTo>
                      <a:pt x="3583" y="10942"/>
                    </a:lnTo>
                    <a:lnTo>
                      <a:pt x="3592" y="10911"/>
                    </a:lnTo>
                    <a:lnTo>
                      <a:pt x="3600" y="10879"/>
                    </a:lnTo>
                    <a:lnTo>
                      <a:pt x="3606" y="10848"/>
                    </a:lnTo>
                    <a:lnTo>
                      <a:pt x="3612" y="10816"/>
                    </a:lnTo>
                    <a:lnTo>
                      <a:pt x="3617" y="10784"/>
                    </a:lnTo>
                    <a:lnTo>
                      <a:pt x="3621" y="10753"/>
                    </a:lnTo>
                    <a:lnTo>
                      <a:pt x="3624" y="10720"/>
                    </a:lnTo>
                    <a:lnTo>
                      <a:pt x="3625" y="10688"/>
                    </a:lnTo>
                    <a:lnTo>
                      <a:pt x="3626" y="10655"/>
                    </a:lnTo>
                    <a:lnTo>
                      <a:pt x="3626" y="10623"/>
                    </a:lnTo>
                    <a:lnTo>
                      <a:pt x="3624" y="10591"/>
                    </a:lnTo>
                    <a:lnTo>
                      <a:pt x="3622" y="10559"/>
                    </a:lnTo>
                    <a:lnTo>
                      <a:pt x="3618" y="10527"/>
                    </a:lnTo>
                    <a:lnTo>
                      <a:pt x="3614" y="10495"/>
                    </a:lnTo>
                    <a:lnTo>
                      <a:pt x="3608" y="10462"/>
                    </a:lnTo>
                    <a:lnTo>
                      <a:pt x="3602" y="10431"/>
                    </a:lnTo>
                    <a:lnTo>
                      <a:pt x="3594" y="10399"/>
                    </a:lnTo>
                    <a:lnTo>
                      <a:pt x="3585" y="10368"/>
                    </a:lnTo>
                    <a:lnTo>
                      <a:pt x="3576" y="10337"/>
                    </a:lnTo>
                    <a:lnTo>
                      <a:pt x="3565" y="10306"/>
                    </a:lnTo>
                    <a:lnTo>
                      <a:pt x="3553" y="10275"/>
                    </a:lnTo>
                    <a:lnTo>
                      <a:pt x="3540" y="10245"/>
                    </a:lnTo>
                    <a:lnTo>
                      <a:pt x="3526" y="10215"/>
                    </a:lnTo>
                    <a:lnTo>
                      <a:pt x="3495" y="10148"/>
                    </a:lnTo>
                    <a:lnTo>
                      <a:pt x="3464" y="10082"/>
                    </a:lnTo>
                    <a:lnTo>
                      <a:pt x="3435" y="10016"/>
                    </a:lnTo>
                    <a:lnTo>
                      <a:pt x="3406" y="9949"/>
                    </a:lnTo>
                    <a:lnTo>
                      <a:pt x="3378" y="9881"/>
                    </a:lnTo>
                    <a:lnTo>
                      <a:pt x="3352" y="9813"/>
                    </a:lnTo>
                    <a:lnTo>
                      <a:pt x="3326" y="9744"/>
                    </a:lnTo>
                    <a:lnTo>
                      <a:pt x="3300" y="9675"/>
                    </a:lnTo>
                    <a:lnTo>
                      <a:pt x="3289" y="9643"/>
                    </a:lnTo>
                    <a:lnTo>
                      <a:pt x="3277" y="9612"/>
                    </a:lnTo>
                    <a:lnTo>
                      <a:pt x="3263" y="9582"/>
                    </a:lnTo>
                    <a:lnTo>
                      <a:pt x="3249" y="9553"/>
                    </a:lnTo>
                    <a:lnTo>
                      <a:pt x="3234" y="9524"/>
                    </a:lnTo>
                    <a:lnTo>
                      <a:pt x="3218" y="9496"/>
                    </a:lnTo>
                    <a:lnTo>
                      <a:pt x="3201" y="9468"/>
                    </a:lnTo>
                    <a:lnTo>
                      <a:pt x="3183" y="9441"/>
                    </a:lnTo>
                    <a:lnTo>
                      <a:pt x="3165" y="9414"/>
                    </a:lnTo>
                    <a:lnTo>
                      <a:pt x="3145" y="9388"/>
                    </a:lnTo>
                    <a:lnTo>
                      <a:pt x="3124" y="9362"/>
                    </a:lnTo>
                    <a:lnTo>
                      <a:pt x="3103" y="9338"/>
                    </a:lnTo>
                    <a:lnTo>
                      <a:pt x="3081" y="9314"/>
                    </a:lnTo>
                    <a:lnTo>
                      <a:pt x="3059" y="9291"/>
                    </a:lnTo>
                    <a:lnTo>
                      <a:pt x="3036" y="9269"/>
                    </a:lnTo>
                    <a:lnTo>
                      <a:pt x="3012" y="9248"/>
                    </a:lnTo>
                    <a:lnTo>
                      <a:pt x="2987" y="9227"/>
                    </a:lnTo>
                    <a:lnTo>
                      <a:pt x="2961" y="9207"/>
                    </a:lnTo>
                    <a:lnTo>
                      <a:pt x="2935" y="9188"/>
                    </a:lnTo>
                    <a:lnTo>
                      <a:pt x="2909" y="9170"/>
                    </a:lnTo>
                    <a:lnTo>
                      <a:pt x="2882" y="9152"/>
                    </a:lnTo>
                    <a:lnTo>
                      <a:pt x="2854" y="9136"/>
                    </a:lnTo>
                    <a:lnTo>
                      <a:pt x="2826" y="9120"/>
                    </a:lnTo>
                    <a:lnTo>
                      <a:pt x="2797" y="9104"/>
                    </a:lnTo>
                    <a:lnTo>
                      <a:pt x="2767" y="9090"/>
                    </a:lnTo>
                    <a:lnTo>
                      <a:pt x="2737" y="9077"/>
                    </a:lnTo>
                    <a:lnTo>
                      <a:pt x="2707" y="9065"/>
                    </a:lnTo>
                    <a:lnTo>
                      <a:pt x="2676" y="9054"/>
                    </a:lnTo>
                    <a:lnTo>
                      <a:pt x="2645" y="9044"/>
                    </a:lnTo>
                    <a:lnTo>
                      <a:pt x="2613" y="9035"/>
                    </a:lnTo>
                    <a:lnTo>
                      <a:pt x="2581" y="9027"/>
                    </a:lnTo>
                    <a:lnTo>
                      <a:pt x="2548" y="9020"/>
                    </a:lnTo>
                    <a:lnTo>
                      <a:pt x="1006" y="8712"/>
                    </a:lnTo>
                    <a:lnTo>
                      <a:pt x="1006" y="7347"/>
                    </a:lnTo>
                    <a:lnTo>
                      <a:pt x="2548" y="7039"/>
                    </a:lnTo>
                    <a:lnTo>
                      <a:pt x="2581" y="7032"/>
                    </a:lnTo>
                    <a:lnTo>
                      <a:pt x="2613" y="7024"/>
                    </a:lnTo>
                    <a:lnTo>
                      <a:pt x="2645" y="7015"/>
                    </a:lnTo>
                    <a:lnTo>
                      <a:pt x="2676" y="7005"/>
                    </a:lnTo>
                    <a:lnTo>
                      <a:pt x="2707" y="6994"/>
                    </a:lnTo>
                    <a:lnTo>
                      <a:pt x="2737" y="6982"/>
                    </a:lnTo>
                    <a:lnTo>
                      <a:pt x="2767" y="6969"/>
                    </a:lnTo>
                    <a:lnTo>
                      <a:pt x="2797" y="6955"/>
                    </a:lnTo>
                    <a:lnTo>
                      <a:pt x="2826" y="6939"/>
                    </a:lnTo>
                    <a:lnTo>
                      <a:pt x="2854" y="6923"/>
                    </a:lnTo>
                    <a:lnTo>
                      <a:pt x="2882" y="6907"/>
                    </a:lnTo>
                    <a:lnTo>
                      <a:pt x="2909" y="6889"/>
                    </a:lnTo>
                    <a:lnTo>
                      <a:pt x="2935" y="6871"/>
                    </a:lnTo>
                    <a:lnTo>
                      <a:pt x="2961" y="6852"/>
                    </a:lnTo>
                    <a:lnTo>
                      <a:pt x="2987" y="6832"/>
                    </a:lnTo>
                    <a:lnTo>
                      <a:pt x="3012" y="6812"/>
                    </a:lnTo>
                    <a:lnTo>
                      <a:pt x="3036" y="6790"/>
                    </a:lnTo>
                    <a:lnTo>
                      <a:pt x="3059" y="6768"/>
                    </a:lnTo>
                    <a:lnTo>
                      <a:pt x="3081" y="6745"/>
                    </a:lnTo>
                    <a:lnTo>
                      <a:pt x="3103" y="6721"/>
                    </a:lnTo>
                    <a:lnTo>
                      <a:pt x="3124" y="6697"/>
                    </a:lnTo>
                    <a:lnTo>
                      <a:pt x="3145" y="6672"/>
                    </a:lnTo>
                    <a:lnTo>
                      <a:pt x="3165" y="6645"/>
                    </a:lnTo>
                    <a:lnTo>
                      <a:pt x="3183" y="6618"/>
                    </a:lnTo>
                    <a:lnTo>
                      <a:pt x="3201" y="6591"/>
                    </a:lnTo>
                    <a:lnTo>
                      <a:pt x="3218" y="6564"/>
                    </a:lnTo>
                    <a:lnTo>
                      <a:pt x="3234" y="6535"/>
                    </a:lnTo>
                    <a:lnTo>
                      <a:pt x="3249" y="6506"/>
                    </a:lnTo>
                    <a:lnTo>
                      <a:pt x="3263" y="6477"/>
                    </a:lnTo>
                    <a:lnTo>
                      <a:pt x="3277" y="6447"/>
                    </a:lnTo>
                    <a:lnTo>
                      <a:pt x="3289" y="6416"/>
                    </a:lnTo>
                    <a:lnTo>
                      <a:pt x="3300" y="6384"/>
                    </a:lnTo>
                    <a:lnTo>
                      <a:pt x="3326" y="6315"/>
                    </a:lnTo>
                    <a:lnTo>
                      <a:pt x="3351" y="6247"/>
                    </a:lnTo>
                    <a:lnTo>
                      <a:pt x="3378" y="6179"/>
                    </a:lnTo>
                    <a:lnTo>
                      <a:pt x="3406" y="6110"/>
                    </a:lnTo>
                    <a:lnTo>
                      <a:pt x="3434" y="6043"/>
                    </a:lnTo>
                    <a:lnTo>
                      <a:pt x="3463" y="5977"/>
                    </a:lnTo>
                    <a:lnTo>
                      <a:pt x="3495" y="5911"/>
                    </a:lnTo>
                    <a:lnTo>
                      <a:pt x="3526" y="5845"/>
                    </a:lnTo>
                    <a:lnTo>
                      <a:pt x="3540" y="5815"/>
                    </a:lnTo>
                    <a:lnTo>
                      <a:pt x="3553" y="5784"/>
                    </a:lnTo>
                    <a:lnTo>
                      <a:pt x="3565" y="5754"/>
                    </a:lnTo>
                    <a:lnTo>
                      <a:pt x="3575" y="5723"/>
                    </a:lnTo>
                    <a:lnTo>
                      <a:pt x="3585" y="5692"/>
                    </a:lnTo>
                    <a:lnTo>
                      <a:pt x="3594" y="5660"/>
                    </a:lnTo>
                    <a:lnTo>
                      <a:pt x="3602" y="5629"/>
                    </a:lnTo>
                    <a:lnTo>
                      <a:pt x="3608" y="5597"/>
                    </a:lnTo>
                    <a:lnTo>
                      <a:pt x="3614" y="5564"/>
                    </a:lnTo>
                    <a:lnTo>
                      <a:pt x="3618" y="5532"/>
                    </a:lnTo>
                    <a:lnTo>
                      <a:pt x="3622" y="5500"/>
                    </a:lnTo>
                    <a:lnTo>
                      <a:pt x="3624" y="5468"/>
                    </a:lnTo>
                    <a:lnTo>
                      <a:pt x="3626" y="5436"/>
                    </a:lnTo>
                    <a:lnTo>
                      <a:pt x="3626" y="5403"/>
                    </a:lnTo>
                    <a:lnTo>
                      <a:pt x="3625" y="5371"/>
                    </a:lnTo>
                    <a:lnTo>
                      <a:pt x="3624" y="5339"/>
                    </a:lnTo>
                    <a:lnTo>
                      <a:pt x="3621" y="5306"/>
                    </a:lnTo>
                    <a:lnTo>
                      <a:pt x="3617" y="5274"/>
                    </a:lnTo>
                    <a:lnTo>
                      <a:pt x="3613" y="5243"/>
                    </a:lnTo>
                    <a:lnTo>
                      <a:pt x="3607" y="5211"/>
                    </a:lnTo>
                    <a:lnTo>
                      <a:pt x="3600" y="5179"/>
                    </a:lnTo>
                    <a:lnTo>
                      <a:pt x="3592" y="5148"/>
                    </a:lnTo>
                    <a:lnTo>
                      <a:pt x="3583" y="5117"/>
                    </a:lnTo>
                    <a:lnTo>
                      <a:pt x="3573" y="5086"/>
                    </a:lnTo>
                    <a:lnTo>
                      <a:pt x="3562" y="5056"/>
                    </a:lnTo>
                    <a:lnTo>
                      <a:pt x="3551" y="5024"/>
                    </a:lnTo>
                    <a:lnTo>
                      <a:pt x="3538" y="4995"/>
                    </a:lnTo>
                    <a:lnTo>
                      <a:pt x="3524" y="4965"/>
                    </a:lnTo>
                    <a:lnTo>
                      <a:pt x="3509" y="4936"/>
                    </a:lnTo>
                    <a:lnTo>
                      <a:pt x="3493" y="4907"/>
                    </a:lnTo>
                    <a:lnTo>
                      <a:pt x="3476" y="4879"/>
                    </a:lnTo>
                    <a:lnTo>
                      <a:pt x="3457" y="4851"/>
                    </a:lnTo>
                    <a:lnTo>
                      <a:pt x="2584" y="3544"/>
                    </a:lnTo>
                    <a:lnTo>
                      <a:pt x="3552" y="2578"/>
                    </a:lnTo>
                    <a:lnTo>
                      <a:pt x="4862" y="3450"/>
                    </a:lnTo>
                    <a:lnTo>
                      <a:pt x="4894" y="3470"/>
                    </a:lnTo>
                    <a:lnTo>
                      <a:pt x="4926" y="3489"/>
                    </a:lnTo>
                    <a:lnTo>
                      <a:pt x="4959" y="3507"/>
                    </a:lnTo>
                    <a:lnTo>
                      <a:pt x="4992" y="3523"/>
                    </a:lnTo>
                    <a:lnTo>
                      <a:pt x="5027" y="3538"/>
                    </a:lnTo>
                    <a:lnTo>
                      <a:pt x="5061" y="3552"/>
                    </a:lnTo>
                    <a:lnTo>
                      <a:pt x="5096" y="3564"/>
                    </a:lnTo>
                    <a:lnTo>
                      <a:pt x="5130" y="3576"/>
                    </a:lnTo>
                    <a:lnTo>
                      <a:pt x="5166" y="3586"/>
                    </a:lnTo>
                    <a:lnTo>
                      <a:pt x="5202" y="3594"/>
                    </a:lnTo>
                    <a:lnTo>
                      <a:pt x="5238" y="3601"/>
                    </a:lnTo>
                    <a:lnTo>
                      <a:pt x="5274" y="3607"/>
                    </a:lnTo>
                    <a:lnTo>
                      <a:pt x="5310" y="3612"/>
                    </a:lnTo>
                    <a:lnTo>
                      <a:pt x="5347" y="3615"/>
                    </a:lnTo>
                    <a:lnTo>
                      <a:pt x="5384" y="3617"/>
                    </a:lnTo>
                    <a:lnTo>
                      <a:pt x="5420" y="3618"/>
                    </a:lnTo>
                    <a:lnTo>
                      <a:pt x="5448" y="3617"/>
                    </a:lnTo>
                    <a:lnTo>
                      <a:pt x="5476" y="3616"/>
                    </a:lnTo>
                    <a:lnTo>
                      <a:pt x="5504" y="3614"/>
                    </a:lnTo>
                    <a:lnTo>
                      <a:pt x="5532" y="3612"/>
                    </a:lnTo>
                    <a:lnTo>
                      <a:pt x="5560" y="3608"/>
                    </a:lnTo>
                    <a:lnTo>
                      <a:pt x="5588" y="3604"/>
                    </a:lnTo>
                    <a:lnTo>
                      <a:pt x="5615" y="3599"/>
                    </a:lnTo>
                    <a:lnTo>
                      <a:pt x="5643" y="3593"/>
                    </a:lnTo>
                    <a:lnTo>
                      <a:pt x="5670" y="3586"/>
                    </a:lnTo>
                    <a:lnTo>
                      <a:pt x="5698" y="3579"/>
                    </a:lnTo>
                    <a:lnTo>
                      <a:pt x="5725" y="3571"/>
                    </a:lnTo>
                    <a:lnTo>
                      <a:pt x="5752" y="3562"/>
                    </a:lnTo>
                    <a:lnTo>
                      <a:pt x="5779" y="3552"/>
                    </a:lnTo>
                    <a:lnTo>
                      <a:pt x="5805" y="3542"/>
                    </a:lnTo>
                    <a:lnTo>
                      <a:pt x="5832" y="3531"/>
                    </a:lnTo>
                    <a:lnTo>
                      <a:pt x="5859" y="3518"/>
                    </a:lnTo>
                    <a:lnTo>
                      <a:pt x="5924" y="3487"/>
                    </a:lnTo>
                    <a:lnTo>
                      <a:pt x="5990" y="3457"/>
                    </a:lnTo>
                    <a:lnTo>
                      <a:pt x="6057" y="3428"/>
                    </a:lnTo>
                    <a:lnTo>
                      <a:pt x="6124" y="3398"/>
                    </a:lnTo>
                    <a:lnTo>
                      <a:pt x="6192" y="3370"/>
                    </a:lnTo>
                    <a:lnTo>
                      <a:pt x="6260" y="3344"/>
                    </a:lnTo>
                    <a:lnTo>
                      <a:pt x="6329" y="3318"/>
                    </a:lnTo>
                    <a:lnTo>
                      <a:pt x="6399" y="3293"/>
                    </a:lnTo>
                    <a:lnTo>
                      <a:pt x="6430" y="3282"/>
                    </a:lnTo>
                    <a:lnTo>
                      <a:pt x="6461" y="3270"/>
                    </a:lnTo>
                    <a:lnTo>
                      <a:pt x="6491" y="3256"/>
                    </a:lnTo>
                    <a:lnTo>
                      <a:pt x="6520" y="3242"/>
                    </a:lnTo>
                    <a:lnTo>
                      <a:pt x="6550" y="3227"/>
                    </a:lnTo>
                    <a:lnTo>
                      <a:pt x="6578" y="3211"/>
                    </a:lnTo>
                    <a:lnTo>
                      <a:pt x="6606" y="3194"/>
                    </a:lnTo>
                    <a:lnTo>
                      <a:pt x="6633" y="3176"/>
                    </a:lnTo>
                    <a:lnTo>
                      <a:pt x="6660" y="3158"/>
                    </a:lnTo>
                    <a:lnTo>
                      <a:pt x="6686" y="3138"/>
                    </a:lnTo>
                    <a:lnTo>
                      <a:pt x="6712" y="3117"/>
                    </a:lnTo>
                    <a:lnTo>
                      <a:pt x="6736" y="3096"/>
                    </a:lnTo>
                    <a:lnTo>
                      <a:pt x="6760" y="3074"/>
                    </a:lnTo>
                    <a:lnTo>
                      <a:pt x="6783" y="3052"/>
                    </a:lnTo>
                    <a:lnTo>
                      <a:pt x="6805" y="3029"/>
                    </a:lnTo>
                    <a:lnTo>
                      <a:pt x="6827" y="3005"/>
                    </a:lnTo>
                    <a:lnTo>
                      <a:pt x="6847" y="2980"/>
                    </a:lnTo>
                    <a:lnTo>
                      <a:pt x="6868" y="2955"/>
                    </a:lnTo>
                    <a:lnTo>
                      <a:pt x="6887" y="2929"/>
                    </a:lnTo>
                    <a:lnTo>
                      <a:pt x="6906" y="2903"/>
                    </a:lnTo>
                    <a:lnTo>
                      <a:pt x="6923" y="2876"/>
                    </a:lnTo>
                    <a:lnTo>
                      <a:pt x="6940" y="2847"/>
                    </a:lnTo>
                    <a:lnTo>
                      <a:pt x="6955" y="2819"/>
                    </a:lnTo>
                    <a:lnTo>
                      <a:pt x="6970" y="2790"/>
                    </a:lnTo>
                    <a:lnTo>
                      <a:pt x="6984" y="2761"/>
                    </a:lnTo>
                    <a:lnTo>
                      <a:pt x="6997" y="2731"/>
                    </a:lnTo>
                    <a:lnTo>
                      <a:pt x="7009" y="2701"/>
                    </a:lnTo>
                    <a:lnTo>
                      <a:pt x="7020" y="2670"/>
                    </a:lnTo>
                    <a:lnTo>
                      <a:pt x="7030" y="2639"/>
                    </a:lnTo>
                    <a:lnTo>
                      <a:pt x="7040" y="2608"/>
                    </a:lnTo>
                    <a:lnTo>
                      <a:pt x="7048" y="2575"/>
                    </a:lnTo>
                    <a:lnTo>
                      <a:pt x="7055" y="2542"/>
                    </a:lnTo>
                    <a:lnTo>
                      <a:pt x="7363" y="1004"/>
                    </a:lnTo>
                    <a:lnTo>
                      <a:pt x="8732" y="1004"/>
                    </a:lnTo>
                    <a:lnTo>
                      <a:pt x="9040" y="2542"/>
                    </a:lnTo>
                    <a:lnTo>
                      <a:pt x="9047" y="2575"/>
                    </a:lnTo>
                    <a:lnTo>
                      <a:pt x="9055" y="2608"/>
                    </a:lnTo>
                    <a:lnTo>
                      <a:pt x="9065" y="2639"/>
                    </a:lnTo>
                    <a:lnTo>
                      <a:pt x="9075" y="2670"/>
                    </a:lnTo>
                    <a:lnTo>
                      <a:pt x="9086" y="2701"/>
                    </a:lnTo>
                    <a:lnTo>
                      <a:pt x="9098" y="2731"/>
                    </a:lnTo>
                    <a:lnTo>
                      <a:pt x="9111" y="2761"/>
                    </a:lnTo>
                    <a:lnTo>
                      <a:pt x="9125" y="2790"/>
                    </a:lnTo>
                    <a:lnTo>
                      <a:pt x="9140" y="2819"/>
                    </a:lnTo>
                    <a:lnTo>
                      <a:pt x="9155" y="2847"/>
                    </a:lnTo>
                    <a:lnTo>
                      <a:pt x="9172" y="2876"/>
                    </a:lnTo>
                    <a:lnTo>
                      <a:pt x="9189" y="2903"/>
                    </a:lnTo>
                    <a:lnTo>
                      <a:pt x="9208" y="2929"/>
                    </a:lnTo>
                    <a:lnTo>
                      <a:pt x="9227" y="2955"/>
                    </a:lnTo>
                    <a:lnTo>
                      <a:pt x="9248" y="2980"/>
                    </a:lnTo>
                    <a:lnTo>
                      <a:pt x="9268" y="3005"/>
                    </a:lnTo>
                    <a:lnTo>
                      <a:pt x="9290" y="3029"/>
                    </a:lnTo>
                    <a:lnTo>
                      <a:pt x="9312" y="3052"/>
                    </a:lnTo>
                    <a:lnTo>
                      <a:pt x="9335" y="3074"/>
                    </a:lnTo>
                    <a:lnTo>
                      <a:pt x="9359" y="3096"/>
                    </a:lnTo>
                    <a:lnTo>
                      <a:pt x="9383" y="3117"/>
                    </a:lnTo>
                    <a:lnTo>
                      <a:pt x="9409" y="3138"/>
                    </a:lnTo>
                    <a:lnTo>
                      <a:pt x="9435" y="3158"/>
                    </a:lnTo>
                    <a:lnTo>
                      <a:pt x="9462" y="3176"/>
                    </a:lnTo>
                    <a:lnTo>
                      <a:pt x="9489" y="3194"/>
                    </a:lnTo>
                    <a:lnTo>
                      <a:pt x="9517" y="3211"/>
                    </a:lnTo>
                    <a:lnTo>
                      <a:pt x="9545" y="3227"/>
                    </a:lnTo>
                    <a:lnTo>
                      <a:pt x="9575" y="3242"/>
                    </a:lnTo>
                    <a:lnTo>
                      <a:pt x="9604" y="3256"/>
                    </a:lnTo>
                    <a:lnTo>
                      <a:pt x="9634" y="3270"/>
                    </a:lnTo>
                    <a:lnTo>
                      <a:pt x="9665" y="3282"/>
                    </a:lnTo>
                    <a:lnTo>
                      <a:pt x="9696" y="3293"/>
                    </a:lnTo>
                    <a:lnTo>
                      <a:pt x="9766" y="3318"/>
                    </a:lnTo>
                    <a:lnTo>
                      <a:pt x="9834" y="3344"/>
                    </a:lnTo>
                    <a:lnTo>
                      <a:pt x="9902" y="3370"/>
                    </a:lnTo>
                    <a:lnTo>
                      <a:pt x="9971" y="3398"/>
                    </a:lnTo>
                    <a:lnTo>
                      <a:pt x="10037" y="3427"/>
                    </a:lnTo>
                    <a:lnTo>
                      <a:pt x="10105" y="3456"/>
                    </a:lnTo>
                    <a:lnTo>
                      <a:pt x="10171" y="3487"/>
                    </a:lnTo>
                    <a:lnTo>
                      <a:pt x="10236" y="3518"/>
                    </a:lnTo>
                    <a:lnTo>
                      <a:pt x="10263" y="3530"/>
                    </a:lnTo>
                    <a:lnTo>
                      <a:pt x="10290" y="3541"/>
                    </a:lnTo>
                    <a:lnTo>
                      <a:pt x="10316" y="3552"/>
                    </a:lnTo>
                    <a:lnTo>
                      <a:pt x="10343" y="3562"/>
                    </a:lnTo>
                    <a:lnTo>
                      <a:pt x="10370" y="3571"/>
                    </a:lnTo>
                    <a:lnTo>
                      <a:pt x="10397" y="3579"/>
                    </a:lnTo>
                    <a:lnTo>
                      <a:pt x="10425" y="3586"/>
                    </a:lnTo>
                    <a:lnTo>
                      <a:pt x="10452" y="3593"/>
                    </a:lnTo>
                    <a:lnTo>
                      <a:pt x="10480" y="3599"/>
                    </a:lnTo>
                    <a:lnTo>
                      <a:pt x="10507" y="3604"/>
                    </a:lnTo>
                    <a:lnTo>
                      <a:pt x="10535" y="3608"/>
                    </a:lnTo>
                    <a:lnTo>
                      <a:pt x="10563" y="3612"/>
                    </a:lnTo>
                    <a:lnTo>
                      <a:pt x="10592" y="3614"/>
                    </a:lnTo>
                    <a:lnTo>
                      <a:pt x="10620" y="3616"/>
                    </a:lnTo>
                    <a:lnTo>
                      <a:pt x="10648" y="3617"/>
                    </a:lnTo>
                    <a:lnTo>
                      <a:pt x="10676" y="3618"/>
                    </a:lnTo>
                    <a:lnTo>
                      <a:pt x="10712" y="3617"/>
                    </a:lnTo>
                    <a:lnTo>
                      <a:pt x="10748" y="3615"/>
                    </a:lnTo>
                    <a:lnTo>
                      <a:pt x="10786" y="3612"/>
                    </a:lnTo>
                    <a:lnTo>
                      <a:pt x="10822" y="3607"/>
                    </a:lnTo>
                    <a:lnTo>
                      <a:pt x="10858" y="3601"/>
                    </a:lnTo>
                    <a:lnTo>
                      <a:pt x="10894" y="3594"/>
                    </a:lnTo>
                    <a:lnTo>
                      <a:pt x="10930" y="3586"/>
                    </a:lnTo>
                    <a:lnTo>
                      <a:pt x="10965" y="3576"/>
                    </a:lnTo>
                    <a:lnTo>
                      <a:pt x="11000" y="3564"/>
                    </a:lnTo>
                    <a:lnTo>
                      <a:pt x="11035" y="3552"/>
                    </a:lnTo>
                    <a:lnTo>
                      <a:pt x="11069" y="3538"/>
                    </a:lnTo>
                    <a:lnTo>
                      <a:pt x="11103" y="3523"/>
                    </a:lnTo>
                    <a:lnTo>
                      <a:pt x="11137" y="3507"/>
                    </a:lnTo>
                    <a:lnTo>
                      <a:pt x="11169" y="3489"/>
                    </a:lnTo>
                    <a:lnTo>
                      <a:pt x="11202" y="3470"/>
                    </a:lnTo>
                    <a:lnTo>
                      <a:pt x="11233" y="3450"/>
                    </a:lnTo>
                    <a:lnTo>
                      <a:pt x="12543" y="2578"/>
                    </a:lnTo>
                    <a:lnTo>
                      <a:pt x="13511" y="3544"/>
                    </a:lnTo>
                    <a:lnTo>
                      <a:pt x="12638" y="4851"/>
                    </a:lnTo>
                    <a:lnTo>
                      <a:pt x="12619" y="4879"/>
                    </a:lnTo>
                    <a:lnTo>
                      <a:pt x="12602" y="4907"/>
                    </a:lnTo>
                    <a:lnTo>
                      <a:pt x="12586" y="4936"/>
                    </a:lnTo>
                    <a:lnTo>
                      <a:pt x="12571" y="4965"/>
                    </a:lnTo>
                    <a:lnTo>
                      <a:pt x="12557" y="4995"/>
                    </a:lnTo>
                    <a:lnTo>
                      <a:pt x="12544" y="5024"/>
                    </a:lnTo>
                    <a:lnTo>
                      <a:pt x="12533" y="5056"/>
                    </a:lnTo>
                    <a:lnTo>
                      <a:pt x="12522" y="5086"/>
                    </a:lnTo>
                    <a:lnTo>
                      <a:pt x="12512" y="5117"/>
                    </a:lnTo>
                    <a:lnTo>
                      <a:pt x="12503" y="5148"/>
                    </a:lnTo>
                    <a:lnTo>
                      <a:pt x="12495" y="5179"/>
                    </a:lnTo>
                    <a:lnTo>
                      <a:pt x="12489" y="5211"/>
                    </a:lnTo>
                    <a:lnTo>
                      <a:pt x="12483" y="5242"/>
                    </a:lnTo>
                    <a:lnTo>
                      <a:pt x="12478" y="5274"/>
                    </a:lnTo>
                    <a:lnTo>
                      <a:pt x="12474" y="5306"/>
                    </a:lnTo>
                    <a:lnTo>
                      <a:pt x="12472" y="5339"/>
                    </a:lnTo>
                    <a:lnTo>
                      <a:pt x="12470" y="5371"/>
                    </a:lnTo>
                    <a:lnTo>
                      <a:pt x="12469" y="5403"/>
                    </a:lnTo>
                    <a:lnTo>
                      <a:pt x="12470" y="5435"/>
                    </a:lnTo>
                    <a:lnTo>
                      <a:pt x="12471" y="5467"/>
                    </a:lnTo>
                    <a:lnTo>
                      <a:pt x="12473" y="5500"/>
                    </a:lnTo>
                    <a:lnTo>
                      <a:pt x="12477" y="5532"/>
                    </a:lnTo>
                    <a:lnTo>
                      <a:pt x="12481" y="5563"/>
                    </a:lnTo>
                    <a:lnTo>
                      <a:pt x="12487" y="5596"/>
                    </a:lnTo>
                    <a:lnTo>
                      <a:pt x="12494" y="5628"/>
                    </a:lnTo>
                    <a:lnTo>
                      <a:pt x="12501" y="5660"/>
                    </a:lnTo>
                    <a:lnTo>
                      <a:pt x="12510" y="5691"/>
                    </a:lnTo>
                    <a:lnTo>
                      <a:pt x="12519" y="5722"/>
                    </a:lnTo>
                    <a:lnTo>
                      <a:pt x="12530" y="5753"/>
                    </a:lnTo>
                    <a:lnTo>
                      <a:pt x="12542" y="5784"/>
                    </a:lnTo>
                    <a:lnTo>
                      <a:pt x="12555" y="5814"/>
                    </a:lnTo>
                    <a:lnTo>
                      <a:pt x="12569" y="5844"/>
                    </a:lnTo>
                    <a:lnTo>
                      <a:pt x="12600" y="5910"/>
                    </a:lnTo>
                    <a:lnTo>
                      <a:pt x="12631" y="5976"/>
                    </a:lnTo>
                    <a:lnTo>
                      <a:pt x="12661" y="6043"/>
                    </a:lnTo>
                    <a:lnTo>
                      <a:pt x="12689" y="6110"/>
                    </a:lnTo>
                    <a:lnTo>
                      <a:pt x="12717" y="6178"/>
                    </a:lnTo>
                    <a:lnTo>
                      <a:pt x="12744" y="6246"/>
                    </a:lnTo>
                    <a:lnTo>
                      <a:pt x="12769" y="6315"/>
                    </a:lnTo>
                    <a:lnTo>
                      <a:pt x="12795" y="6384"/>
                    </a:lnTo>
                    <a:lnTo>
                      <a:pt x="12807" y="6416"/>
                    </a:lnTo>
                    <a:lnTo>
                      <a:pt x="12819" y="6446"/>
                    </a:lnTo>
                    <a:lnTo>
                      <a:pt x="12832" y="6476"/>
                    </a:lnTo>
                    <a:lnTo>
                      <a:pt x="12846" y="6506"/>
                    </a:lnTo>
                    <a:lnTo>
                      <a:pt x="12861" y="6535"/>
                    </a:lnTo>
                    <a:lnTo>
                      <a:pt x="12877" y="6563"/>
                    </a:lnTo>
                    <a:lnTo>
                      <a:pt x="12894" y="6591"/>
                    </a:lnTo>
                    <a:lnTo>
                      <a:pt x="12912" y="6618"/>
                    </a:lnTo>
                    <a:lnTo>
                      <a:pt x="12931" y="6644"/>
                    </a:lnTo>
                    <a:lnTo>
                      <a:pt x="12950" y="6671"/>
                    </a:lnTo>
                    <a:lnTo>
                      <a:pt x="12971" y="6696"/>
                    </a:lnTo>
                    <a:lnTo>
                      <a:pt x="12992" y="6721"/>
                    </a:lnTo>
                    <a:lnTo>
                      <a:pt x="13014" y="6744"/>
                    </a:lnTo>
                    <a:lnTo>
                      <a:pt x="13036" y="6767"/>
                    </a:lnTo>
                    <a:lnTo>
                      <a:pt x="13059" y="6790"/>
                    </a:lnTo>
                    <a:lnTo>
                      <a:pt x="13083" y="6811"/>
                    </a:lnTo>
                    <a:lnTo>
                      <a:pt x="13108" y="6832"/>
                    </a:lnTo>
                    <a:lnTo>
                      <a:pt x="13134" y="6852"/>
                    </a:lnTo>
                    <a:lnTo>
                      <a:pt x="13160" y="6871"/>
                    </a:lnTo>
                    <a:lnTo>
                      <a:pt x="13186" y="6889"/>
                    </a:lnTo>
                    <a:lnTo>
                      <a:pt x="13213" y="6907"/>
                    </a:lnTo>
                    <a:lnTo>
                      <a:pt x="13241" y="6923"/>
                    </a:lnTo>
                    <a:lnTo>
                      <a:pt x="13269" y="6939"/>
                    </a:lnTo>
                    <a:lnTo>
                      <a:pt x="13298" y="6955"/>
                    </a:lnTo>
                    <a:lnTo>
                      <a:pt x="13328" y="6968"/>
                    </a:lnTo>
                    <a:lnTo>
                      <a:pt x="13358" y="6981"/>
                    </a:lnTo>
                    <a:lnTo>
                      <a:pt x="13388" y="6993"/>
                    </a:lnTo>
                    <a:lnTo>
                      <a:pt x="13419" y="7004"/>
                    </a:lnTo>
                    <a:lnTo>
                      <a:pt x="13450" y="7014"/>
                    </a:lnTo>
                    <a:lnTo>
                      <a:pt x="13483" y="7024"/>
                    </a:lnTo>
                    <a:lnTo>
                      <a:pt x="13515" y="7032"/>
                    </a:lnTo>
                    <a:lnTo>
                      <a:pt x="13547" y="7039"/>
                    </a:lnTo>
                    <a:lnTo>
                      <a:pt x="15088" y="7347"/>
                    </a:lnTo>
                    <a:lnTo>
                      <a:pt x="15089" y="8712"/>
                    </a:lnTo>
                    <a:lnTo>
                      <a:pt x="13547" y="9020"/>
                    </a:lnTo>
                    <a:close/>
                    <a:moveTo>
                      <a:pt x="15286" y="6362"/>
                    </a:moveTo>
                    <a:lnTo>
                      <a:pt x="13745" y="6054"/>
                    </a:lnTo>
                    <a:lnTo>
                      <a:pt x="13715" y="5971"/>
                    </a:lnTo>
                    <a:lnTo>
                      <a:pt x="13684" y="5889"/>
                    </a:lnTo>
                    <a:lnTo>
                      <a:pt x="13652" y="5807"/>
                    </a:lnTo>
                    <a:lnTo>
                      <a:pt x="13618" y="5726"/>
                    </a:lnTo>
                    <a:lnTo>
                      <a:pt x="13584" y="5646"/>
                    </a:lnTo>
                    <a:lnTo>
                      <a:pt x="13548" y="5565"/>
                    </a:lnTo>
                    <a:lnTo>
                      <a:pt x="13512" y="5486"/>
                    </a:lnTo>
                    <a:lnTo>
                      <a:pt x="13475" y="5408"/>
                    </a:lnTo>
                    <a:lnTo>
                      <a:pt x="14348" y="4101"/>
                    </a:lnTo>
                    <a:lnTo>
                      <a:pt x="14372" y="4063"/>
                    </a:lnTo>
                    <a:lnTo>
                      <a:pt x="14394" y="4025"/>
                    </a:lnTo>
                    <a:lnTo>
                      <a:pt x="14414" y="3986"/>
                    </a:lnTo>
                    <a:lnTo>
                      <a:pt x="14433" y="3947"/>
                    </a:lnTo>
                    <a:lnTo>
                      <a:pt x="14449" y="3906"/>
                    </a:lnTo>
                    <a:lnTo>
                      <a:pt x="14464" y="3865"/>
                    </a:lnTo>
                    <a:lnTo>
                      <a:pt x="14476" y="3824"/>
                    </a:lnTo>
                    <a:lnTo>
                      <a:pt x="14489" y="3783"/>
                    </a:lnTo>
                    <a:lnTo>
                      <a:pt x="14498" y="3741"/>
                    </a:lnTo>
                    <a:lnTo>
                      <a:pt x="14505" y="3699"/>
                    </a:lnTo>
                    <a:lnTo>
                      <a:pt x="14511" y="3656"/>
                    </a:lnTo>
                    <a:lnTo>
                      <a:pt x="14515" y="3614"/>
                    </a:lnTo>
                    <a:lnTo>
                      <a:pt x="14517" y="3572"/>
                    </a:lnTo>
                    <a:lnTo>
                      <a:pt x="14517" y="3530"/>
                    </a:lnTo>
                    <a:lnTo>
                      <a:pt x="14515" y="3488"/>
                    </a:lnTo>
                    <a:lnTo>
                      <a:pt x="14512" y="3446"/>
                    </a:lnTo>
                    <a:lnTo>
                      <a:pt x="14507" y="3404"/>
                    </a:lnTo>
                    <a:lnTo>
                      <a:pt x="14500" y="3361"/>
                    </a:lnTo>
                    <a:lnTo>
                      <a:pt x="14492" y="3320"/>
                    </a:lnTo>
                    <a:lnTo>
                      <a:pt x="14480" y="3279"/>
                    </a:lnTo>
                    <a:lnTo>
                      <a:pt x="14468" y="3239"/>
                    </a:lnTo>
                    <a:lnTo>
                      <a:pt x="14455" y="3198"/>
                    </a:lnTo>
                    <a:lnTo>
                      <a:pt x="14439" y="3159"/>
                    </a:lnTo>
                    <a:lnTo>
                      <a:pt x="14422" y="3119"/>
                    </a:lnTo>
                    <a:lnTo>
                      <a:pt x="14403" y="3081"/>
                    </a:lnTo>
                    <a:lnTo>
                      <a:pt x="14382" y="3043"/>
                    </a:lnTo>
                    <a:lnTo>
                      <a:pt x="14360" y="3006"/>
                    </a:lnTo>
                    <a:lnTo>
                      <a:pt x="14336" y="2970"/>
                    </a:lnTo>
                    <a:lnTo>
                      <a:pt x="14309" y="2935"/>
                    </a:lnTo>
                    <a:lnTo>
                      <a:pt x="14282" y="2901"/>
                    </a:lnTo>
                    <a:lnTo>
                      <a:pt x="14253" y="2868"/>
                    </a:lnTo>
                    <a:lnTo>
                      <a:pt x="14222" y="2834"/>
                    </a:lnTo>
                    <a:lnTo>
                      <a:pt x="13254" y="1869"/>
                    </a:lnTo>
                    <a:lnTo>
                      <a:pt x="13236" y="1852"/>
                    </a:lnTo>
                    <a:lnTo>
                      <a:pt x="13217" y="1834"/>
                    </a:lnTo>
                    <a:lnTo>
                      <a:pt x="13198" y="1817"/>
                    </a:lnTo>
                    <a:lnTo>
                      <a:pt x="13179" y="1801"/>
                    </a:lnTo>
                    <a:lnTo>
                      <a:pt x="13159" y="1786"/>
                    </a:lnTo>
                    <a:lnTo>
                      <a:pt x="13139" y="1771"/>
                    </a:lnTo>
                    <a:lnTo>
                      <a:pt x="13118" y="1755"/>
                    </a:lnTo>
                    <a:lnTo>
                      <a:pt x="13097" y="1741"/>
                    </a:lnTo>
                    <a:lnTo>
                      <a:pt x="13076" y="1728"/>
                    </a:lnTo>
                    <a:lnTo>
                      <a:pt x="13055" y="1715"/>
                    </a:lnTo>
                    <a:lnTo>
                      <a:pt x="13034" y="1702"/>
                    </a:lnTo>
                    <a:lnTo>
                      <a:pt x="13012" y="1691"/>
                    </a:lnTo>
                    <a:lnTo>
                      <a:pt x="12990" y="1680"/>
                    </a:lnTo>
                    <a:lnTo>
                      <a:pt x="12968" y="1669"/>
                    </a:lnTo>
                    <a:lnTo>
                      <a:pt x="12945" y="1659"/>
                    </a:lnTo>
                    <a:lnTo>
                      <a:pt x="12923" y="1649"/>
                    </a:lnTo>
                    <a:lnTo>
                      <a:pt x="12900" y="1640"/>
                    </a:lnTo>
                    <a:lnTo>
                      <a:pt x="12877" y="1632"/>
                    </a:lnTo>
                    <a:lnTo>
                      <a:pt x="12854" y="1624"/>
                    </a:lnTo>
                    <a:lnTo>
                      <a:pt x="12831" y="1617"/>
                    </a:lnTo>
                    <a:lnTo>
                      <a:pt x="12808" y="1610"/>
                    </a:lnTo>
                    <a:lnTo>
                      <a:pt x="12783" y="1604"/>
                    </a:lnTo>
                    <a:lnTo>
                      <a:pt x="12759" y="1599"/>
                    </a:lnTo>
                    <a:lnTo>
                      <a:pt x="12736" y="1594"/>
                    </a:lnTo>
                    <a:lnTo>
                      <a:pt x="12712" y="1590"/>
                    </a:lnTo>
                    <a:lnTo>
                      <a:pt x="12688" y="1586"/>
                    </a:lnTo>
                    <a:lnTo>
                      <a:pt x="12664" y="1583"/>
                    </a:lnTo>
                    <a:lnTo>
                      <a:pt x="12640" y="1580"/>
                    </a:lnTo>
                    <a:lnTo>
                      <a:pt x="12615" y="1578"/>
                    </a:lnTo>
                    <a:lnTo>
                      <a:pt x="12591" y="1577"/>
                    </a:lnTo>
                    <a:lnTo>
                      <a:pt x="12566" y="1576"/>
                    </a:lnTo>
                    <a:lnTo>
                      <a:pt x="12542" y="1575"/>
                    </a:lnTo>
                    <a:lnTo>
                      <a:pt x="12506" y="1576"/>
                    </a:lnTo>
                    <a:lnTo>
                      <a:pt x="12470" y="1578"/>
                    </a:lnTo>
                    <a:lnTo>
                      <a:pt x="12433" y="1581"/>
                    </a:lnTo>
                    <a:lnTo>
                      <a:pt x="12398" y="1586"/>
                    </a:lnTo>
                    <a:lnTo>
                      <a:pt x="12362" y="1592"/>
                    </a:lnTo>
                    <a:lnTo>
                      <a:pt x="12326" y="1599"/>
                    </a:lnTo>
                    <a:lnTo>
                      <a:pt x="12291" y="1607"/>
                    </a:lnTo>
                    <a:lnTo>
                      <a:pt x="12255" y="1617"/>
                    </a:lnTo>
                    <a:lnTo>
                      <a:pt x="12220" y="1628"/>
                    </a:lnTo>
                    <a:lnTo>
                      <a:pt x="12185" y="1641"/>
                    </a:lnTo>
                    <a:lnTo>
                      <a:pt x="12151" y="1654"/>
                    </a:lnTo>
                    <a:lnTo>
                      <a:pt x="12117" y="1670"/>
                    </a:lnTo>
                    <a:lnTo>
                      <a:pt x="12083" y="1686"/>
                    </a:lnTo>
                    <a:lnTo>
                      <a:pt x="12050" y="1704"/>
                    </a:lnTo>
                    <a:lnTo>
                      <a:pt x="12018" y="1723"/>
                    </a:lnTo>
                    <a:lnTo>
                      <a:pt x="11986" y="1743"/>
                    </a:lnTo>
                    <a:lnTo>
                      <a:pt x="10676" y="2615"/>
                    </a:lnTo>
                    <a:lnTo>
                      <a:pt x="10597" y="2577"/>
                    </a:lnTo>
                    <a:lnTo>
                      <a:pt x="10517" y="2540"/>
                    </a:lnTo>
                    <a:lnTo>
                      <a:pt x="10437" y="2505"/>
                    </a:lnTo>
                    <a:lnTo>
                      <a:pt x="10356" y="2471"/>
                    </a:lnTo>
                    <a:lnTo>
                      <a:pt x="10275" y="2438"/>
                    </a:lnTo>
                    <a:lnTo>
                      <a:pt x="10192" y="2406"/>
                    </a:lnTo>
                    <a:lnTo>
                      <a:pt x="10110" y="2375"/>
                    </a:lnTo>
                    <a:lnTo>
                      <a:pt x="10026" y="2346"/>
                    </a:lnTo>
                    <a:lnTo>
                      <a:pt x="9718" y="808"/>
                    </a:lnTo>
                    <a:lnTo>
                      <a:pt x="9708" y="764"/>
                    </a:lnTo>
                    <a:lnTo>
                      <a:pt x="9697" y="721"/>
                    </a:lnTo>
                    <a:lnTo>
                      <a:pt x="9683" y="679"/>
                    </a:lnTo>
                    <a:lnTo>
                      <a:pt x="9668" y="638"/>
                    </a:lnTo>
                    <a:lnTo>
                      <a:pt x="9652" y="598"/>
                    </a:lnTo>
                    <a:lnTo>
                      <a:pt x="9633" y="559"/>
                    </a:lnTo>
                    <a:lnTo>
                      <a:pt x="9614" y="520"/>
                    </a:lnTo>
                    <a:lnTo>
                      <a:pt x="9592" y="483"/>
                    </a:lnTo>
                    <a:lnTo>
                      <a:pt x="9568" y="447"/>
                    </a:lnTo>
                    <a:lnTo>
                      <a:pt x="9544" y="413"/>
                    </a:lnTo>
                    <a:lnTo>
                      <a:pt x="9518" y="378"/>
                    </a:lnTo>
                    <a:lnTo>
                      <a:pt x="9491" y="345"/>
                    </a:lnTo>
                    <a:lnTo>
                      <a:pt x="9463" y="314"/>
                    </a:lnTo>
                    <a:lnTo>
                      <a:pt x="9433" y="284"/>
                    </a:lnTo>
                    <a:lnTo>
                      <a:pt x="9401" y="255"/>
                    </a:lnTo>
                    <a:lnTo>
                      <a:pt x="9369" y="228"/>
                    </a:lnTo>
                    <a:lnTo>
                      <a:pt x="9336" y="202"/>
                    </a:lnTo>
                    <a:lnTo>
                      <a:pt x="9302" y="177"/>
                    </a:lnTo>
                    <a:lnTo>
                      <a:pt x="9267" y="154"/>
                    </a:lnTo>
                    <a:lnTo>
                      <a:pt x="9229" y="131"/>
                    </a:lnTo>
                    <a:lnTo>
                      <a:pt x="9192" y="111"/>
                    </a:lnTo>
                    <a:lnTo>
                      <a:pt x="9154" y="92"/>
                    </a:lnTo>
                    <a:lnTo>
                      <a:pt x="9115" y="75"/>
                    </a:lnTo>
                    <a:lnTo>
                      <a:pt x="9075" y="60"/>
                    </a:lnTo>
                    <a:lnTo>
                      <a:pt x="9034" y="46"/>
                    </a:lnTo>
                    <a:lnTo>
                      <a:pt x="8993" y="34"/>
                    </a:lnTo>
                    <a:lnTo>
                      <a:pt x="8951" y="24"/>
                    </a:lnTo>
                    <a:lnTo>
                      <a:pt x="8908" y="15"/>
                    </a:lnTo>
                    <a:lnTo>
                      <a:pt x="8864" y="9"/>
                    </a:lnTo>
                    <a:lnTo>
                      <a:pt x="8821" y="4"/>
                    </a:lnTo>
                    <a:lnTo>
                      <a:pt x="8777" y="1"/>
                    </a:lnTo>
                    <a:lnTo>
                      <a:pt x="8732" y="0"/>
                    </a:lnTo>
                    <a:lnTo>
                      <a:pt x="7363" y="0"/>
                    </a:lnTo>
                    <a:lnTo>
                      <a:pt x="7318" y="1"/>
                    </a:lnTo>
                    <a:lnTo>
                      <a:pt x="7274" y="4"/>
                    </a:lnTo>
                    <a:lnTo>
                      <a:pt x="7231" y="9"/>
                    </a:lnTo>
                    <a:lnTo>
                      <a:pt x="7187" y="15"/>
                    </a:lnTo>
                    <a:lnTo>
                      <a:pt x="7144" y="24"/>
                    </a:lnTo>
                    <a:lnTo>
                      <a:pt x="7102" y="34"/>
                    </a:lnTo>
                    <a:lnTo>
                      <a:pt x="7061" y="46"/>
                    </a:lnTo>
                    <a:lnTo>
                      <a:pt x="7020" y="60"/>
                    </a:lnTo>
                    <a:lnTo>
                      <a:pt x="6980" y="75"/>
                    </a:lnTo>
                    <a:lnTo>
                      <a:pt x="6941" y="92"/>
                    </a:lnTo>
                    <a:lnTo>
                      <a:pt x="6903" y="111"/>
                    </a:lnTo>
                    <a:lnTo>
                      <a:pt x="6866" y="131"/>
                    </a:lnTo>
                    <a:lnTo>
                      <a:pt x="6829" y="154"/>
                    </a:lnTo>
                    <a:lnTo>
                      <a:pt x="6793" y="177"/>
                    </a:lnTo>
                    <a:lnTo>
                      <a:pt x="6759" y="202"/>
                    </a:lnTo>
                    <a:lnTo>
                      <a:pt x="6726" y="228"/>
                    </a:lnTo>
                    <a:lnTo>
                      <a:pt x="6694" y="255"/>
                    </a:lnTo>
                    <a:lnTo>
                      <a:pt x="6662" y="284"/>
                    </a:lnTo>
                    <a:lnTo>
                      <a:pt x="6633" y="314"/>
                    </a:lnTo>
                    <a:lnTo>
                      <a:pt x="6604" y="345"/>
                    </a:lnTo>
                    <a:lnTo>
                      <a:pt x="6577" y="378"/>
                    </a:lnTo>
                    <a:lnTo>
                      <a:pt x="6551" y="413"/>
                    </a:lnTo>
                    <a:lnTo>
                      <a:pt x="6527" y="447"/>
                    </a:lnTo>
                    <a:lnTo>
                      <a:pt x="6503" y="483"/>
                    </a:lnTo>
                    <a:lnTo>
                      <a:pt x="6482" y="520"/>
                    </a:lnTo>
                    <a:lnTo>
                      <a:pt x="6462" y="559"/>
                    </a:lnTo>
                    <a:lnTo>
                      <a:pt x="6444" y="598"/>
                    </a:lnTo>
                    <a:lnTo>
                      <a:pt x="6427" y="638"/>
                    </a:lnTo>
                    <a:lnTo>
                      <a:pt x="6412" y="679"/>
                    </a:lnTo>
                    <a:lnTo>
                      <a:pt x="6398" y="721"/>
                    </a:lnTo>
                    <a:lnTo>
                      <a:pt x="6387" y="764"/>
                    </a:lnTo>
                    <a:lnTo>
                      <a:pt x="6377" y="808"/>
                    </a:lnTo>
                    <a:lnTo>
                      <a:pt x="6069" y="2346"/>
                    </a:lnTo>
                    <a:lnTo>
                      <a:pt x="5985" y="2375"/>
                    </a:lnTo>
                    <a:lnTo>
                      <a:pt x="5903" y="2406"/>
                    </a:lnTo>
                    <a:lnTo>
                      <a:pt x="5820" y="2438"/>
                    </a:lnTo>
                    <a:lnTo>
                      <a:pt x="5739" y="2471"/>
                    </a:lnTo>
                    <a:lnTo>
                      <a:pt x="5658" y="2505"/>
                    </a:lnTo>
                    <a:lnTo>
                      <a:pt x="5578" y="2540"/>
                    </a:lnTo>
                    <a:lnTo>
                      <a:pt x="5499" y="2577"/>
                    </a:lnTo>
                    <a:lnTo>
                      <a:pt x="5420" y="2615"/>
                    </a:lnTo>
                    <a:lnTo>
                      <a:pt x="4110" y="1743"/>
                    </a:lnTo>
                    <a:lnTo>
                      <a:pt x="4078" y="1723"/>
                    </a:lnTo>
                    <a:lnTo>
                      <a:pt x="4046" y="1704"/>
                    </a:lnTo>
                    <a:lnTo>
                      <a:pt x="4012" y="1686"/>
                    </a:lnTo>
                    <a:lnTo>
                      <a:pt x="3978" y="1670"/>
                    </a:lnTo>
                    <a:lnTo>
                      <a:pt x="3944" y="1654"/>
                    </a:lnTo>
                    <a:lnTo>
                      <a:pt x="3910" y="1641"/>
                    </a:lnTo>
                    <a:lnTo>
                      <a:pt x="3875" y="1628"/>
                    </a:lnTo>
                    <a:lnTo>
                      <a:pt x="3840" y="1617"/>
                    </a:lnTo>
                    <a:lnTo>
                      <a:pt x="3804" y="1607"/>
                    </a:lnTo>
                    <a:lnTo>
                      <a:pt x="3769" y="1599"/>
                    </a:lnTo>
                    <a:lnTo>
                      <a:pt x="3733" y="1592"/>
                    </a:lnTo>
                    <a:lnTo>
                      <a:pt x="3698" y="1586"/>
                    </a:lnTo>
                    <a:lnTo>
                      <a:pt x="3662" y="1581"/>
                    </a:lnTo>
                    <a:lnTo>
                      <a:pt x="3625" y="1578"/>
                    </a:lnTo>
                    <a:lnTo>
                      <a:pt x="3589" y="1576"/>
                    </a:lnTo>
                    <a:lnTo>
                      <a:pt x="3553" y="1575"/>
                    </a:lnTo>
                    <a:lnTo>
                      <a:pt x="3529" y="1576"/>
                    </a:lnTo>
                    <a:lnTo>
                      <a:pt x="3504" y="1577"/>
                    </a:lnTo>
                    <a:lnTo>
                      <a:pt x="3480" y="1578"/>
                    </a:lnTo>
                    <a:lnTo>
                      <a:pt x="3455" y="1580"/>
                    </a:lnTo>
                    <a:lnTo>
                      <a:pt x="3431" y="1583"/>
                    </a:lnTo>
                    <a:lnTo>
                      <a:pt x="3407" y="1586"/>
                    </a:lnTo>
                    <a:lnTo>
                      <a:pt x="3383" y="1590"/>
                    </a:lnTo>
                    <a:lnTo>
                      <a:pt x="3359" y="1594"/>
                    </a:lnTo>
                    <a:lnTo>
                      <a:pt x="3336" y="1599"/>
                    </a:lnTo>
                    <a:lnTo>
                      <a:pt x="3312" y="1604"/>
                    </a:lnTo>
                    <a:lnTo>
                      <a:pt x="3288" y="1610"/>
                    </a:lnTo>
                    <a:lnTo>
                      <a:pt x="3264" y="1617"/>
                    </a:lnTo>
                    <a:lnTo>
                      <a:pt x="3241" y="1624"/>
                    </a:lnTo>
                    <a:lnTo>
                      <a:pt x="3218" y="1632"/>
                    </a:lnTo>
                    <a:lnTo>
                      <a:pt x="3195" y="1640"/>
                    </a:lnTo>
                    <a:lnTo>
                      <a:pt x="3173" y="1649"/>
                    </a:lnTo>
                    <a:lnTo>
                      <a:pt x="3150" y="1659"/>
                    </a:lnTo>
                    <a:lnTo>
                      <a:pt x="3127" y="1669"/>
                    </a:lnTo>
                    <a:lnTo>
                      <a:pt x="3105" y="1680"/>
                    </a:lnTo>
                    <a:lnTo>
                      <a:pt x="3083" y="1691"/>
                    </a:lnTo>
                    <a:lnTo>
                      <a:pt x="3061" y="1702"/>
                    </a:lnTo>
                    <a:lnTo>
                      <a:pt x="3040" y="1715"/>
                    </a:lnTo>
                    <a:lnTo>
                      <a:pt x="3019" y="1728"/>
                    </a:lnTo>
                    <a:lnTo>
                      <a:pt x="2998" y="1741"/>
                    </a:lnTo>
                    <a:lnTo>
                      <a:pt x="2978" y="1755"/>
                    </a:lnTo>
                    <a:lnTo>
                      <a:pt x="2956" y="1771"/>
                    </a:lnTo>
                    <a:lnTo>
                      <a:pt x="2936" y="1786"/>
                    </a:lnTo>
                    <a:lnTo>
                      <a:pt x="2917" y="1801"/>
                    </a:lnTo>
                    <a:lnTo>
                      <a:pt x="2897" y="1817"/>
                    </a:lnTo>
                    <a:lnTo>
                      <a:pt x="2878" y="1834"/>
                    </a:lnTo>
                    <a:lnTo>
                      <a:pt x="2860" y="1852"/>
                    </a:lnTo>
                    <a:lnTo>
                      <a:pt x="2841" y="1869"/>
                    </a:lnTo>
                    <a:lnTo>
                      <a:pt x="1873" y="2834"/>
                    </a:lnTo>
                    <a:lnTo>
                      <a:pt x="1843" y="2868"/>
                    </a:lnTo>
                    <a:lnTo>
                      <a:pt x="1814" y="2901"/>
                    </a:lnTo>
                    <a:lnTo>
                      <a:pt x="1786" y="2935"/>
                    </a:lnTo>
                    <a:lnTo>
                      <a:pt x="1759" y="2970"/>
                    </a:lnTo>
                    <a:lnTo>
                      <a:pt x="1735" y="3006"/>
                    </a:lnTo>
                    <a:lnTo>
                      <a:pt x="1713" y="3043"/>
                    </a:lnTo>
                    <a:lnTo>
                      <a:pt x="1692" y="3081"/>
                    </a:lnTo>
                    <a:lnTo>
                      <a:pt x="1673" y="3119"/>
                    </a:lnTo>
                    <a:lnTo>
                      <a:pt x="1656" y="3159"/>
                    </a:lnTo>
                    <a:lnTo>
                      <a:pt x="1641" y="3198"/>
                    </a:lnTo>
                    <a:lnTo>
                      <a:pt x="1627" y="3239"/>
                    </a:lnTo>
                    <a:lnTo>
                      <a:pt x="1615" y="3279"/>
                    </a:lnTo>
                    <a:lnTo>
                      <a:pt x="1604" y="3320"/>
                    </a:lnTo>
                    <a:lnTo>
                      <a:pt x="1595" y="3361"/>
                    </a:lnTo>
                    <a:lnTo>
                      <a:pt x="1588" y="3404"/>
                    </a:lnTo>
                    <a:lnTo>
                      <a:pt x="1583" y="3446"/>
                    </a:lnTo>
                    <a:lnTo>
                      <a:pt x="1580" y="3488"/>
                    </a:lnTo>
                    <a:lnTo>
                      <a:pt x="1579" y="3530"/>
                    </a:lnTo>
                    <a:lnTo>
                      <a:pt x="1579" y="3572"/>
                    </a:lnTo>
                    <a:lnTo>
                      <a:pt x="1581" y="3614"/>
                    </a:lnTo>
                    <a:lnTo>
                      <a:pt x="1585" y="3656"/>
                    </a:lnTo>
                    <a:lnTo>
                      <a:pt x="1590" y="3699"/>
                    </a:lnTo>
                    <a:lnTo>
                      <a:pt x="1598" y="3741"/>
                    </a:lnTo>
                    <a:lnTo>
                      <a:pt x="1607" y="3783"/>
                    </a:lnTo>
                    <a:lnTo>
                      <a:pt x="1619" y="3824"/>
                    </a:lnTo>
                    <a:lnTo>
                      <a:pt x="1632" y="3865"/>
                    </a:lnTo>
                    <a:lnTo>
                      <a:pt x="1646" y="3906"/>
                    </a:lnTo>
                    <a:lnTo>
                      <a:pt x="1663" y="3947"/>
                    </a:lnTo>
                    <a:lnTo>
                      <a:pt x="1681" y="3986"/>
                    </a:lnTo>
                    <a:lnTo>
                      <a:pt x="1702" y="4025"/>
                    </a:lnTo>
                    <a:lnTo>
                      <a:pt x="1724" y="4063"/>
                    </a:lnTo>
                    <a:lnTo>
                      <a:pt x="1747" y="4101"/>
                    </a:lnTo>
                    <a:lnTo>
                      <a:pt x="2620" y="5408"/>
                    </a:lnTo>
                    <a:lnTo>
                      <a:pt x="2583" y="5486"/>
                    </a:lnTo>
                    <a:lnTo>
                      <a:pt x="2546" y="5565"/>
                    </a:lnTo>
                    <a:lnTo>
                      <a:pt x="2511" y="5646"/>
                    </a:lnTo>
                    <a:lnTo>
                      <a:pt x="2477" y="5726"/>
                    </a:lnTo>
                    <a:lnTo>
                      <a:pt x="2443" y="5807"/>
                    </a:lnTo>
                    <a:lnTo>
                      <a:pt x="2411" y="5890"/>
                    </a:lnTo>
                    <a:lnTo>
                      <a:pt x="2380" y="5972"/>
                    </a:lnTo>
                    <a:lnTo>
                      <a:pt x="2351" y="6055"/>
                    </a:lnTo>
                    <a:lnTo>
                      <a:pt x="809" y="6362"/>
                    </a:lnTo>
                    <a:lnTo>
                      <a:pt x="766" y="6372"/>
                    </a:lnTo>
                    <a:lnTo>
                      <a:pt x="722" y="6383"/>
                    </a:lnTo>
                    <a:lnTo>
                      <a:pt x="681" y="6398"/>
                    </a:lnTo>
                    <a:lnTo>
                      <a:pt x="640" y="6413"/>
                    </a:lnTo>
                    <a:lnTo>
                      <a:pt x="600" y="6429"/>
                    </a:lnTo>
                    <a:lnTo>
                      <a:pt x="559" y="6448"/>
                    </a:lnTo>
                    <a:lnTo>
                      <a:pt x="521" y="6467"/>
                    </a:lnTo>
                    <a:lnTo>
                      <a:pt x="484" y="6489"/>
                    </a:lnTo>
                    <a:lnTo>
                      <a:pt x="448" y="6512"/>
                    </a:lnTo>
                    <a:lnTo>
                      <a:pt x="412" y="6536"/>
                    </a:lnTo>
                    <a:lnTo>
                      <a:pt x="379" y="6562"/>
                    </a:lnTo>
                    <a:lnTo>
                      <a:pt x="346" y="6589"/>
                    </a:lnTo>
                    <a:lnTo>
                      <a:pt x="315" y="6617"/>
                    </a:lnTo>
                    <a:lnTo>
                      <a:pt x="285" y="6647"/>
                    </a:lnTo>
                    <a:lnTo>
                      <a:pt x="256" y="6679"/>
                    </a:lnTo>
                    <a:lnTo>
                      <a:pt x="228" y="6711"/>
                    </a:lnTo>
                    <a:lnTo>
                      <a:pt x="202" y="6744"/>
                    </a:lnTo>
                    <a:lnTo>
                      <a:pt x="177" y="6778"/>
                    </a:lnTo>
                    <a:lnTo>
                      <a:pt x="154" y="6813"/>
                    </a:lnTo>
                    <a:lnTo>
                      <a:pt x="132" y="6850"/>
                    </a:lnTo>
                    <a:lnTo>
                      <a:pt x="112" y="6887"/>
                    </a:lnTo>
                    <a:lnTo>
                      <a:pt x="93" y="6925"/>
                    </a:lnTo>
                    <a:lnTo>
                      <a:pt x="75" y="6965"/>
                    </a:lnTo>
                    <a:lnTo>
                      <a:pt x="60" y="7005"/>
                    </a:lnTo>
                    <a:lnTo>
                      <a:pt x="46" y="7045"/>
                    </a:lnTo>
                    <a:lnTo>
                      <a:pt x="34" y="7086"/>
                    </a:lnTo>
                    <a:lnTo>
                      <a:pt x="24" y="7128"/>
                    </a:lnTo>
                    <a:lnTo>
                      <a:pt x="15" y="7171"/>
                    </a:lnTo>
                    <a:lnTo>
                      <a:pt x="9" y="7215"/>
                    </a:lnTo>
                    <a:lnTo>
                      <a:pt x="4" y="7258"/>
                    </a:lnTo>
                    <a:lnTo>
                      <a:pt x="1" y="7302"/>
                    </a:lnTo>
                    <a:lnTo>
                      <a:pt x="0" y="7347"/>
                    </a:lnTo>
                    <a:lnTo>
                      <a:pt x="0" y="8712"/>
                    </a:lnTo>
                    <a:lnTo>
                      <a:pt x="1" y="8757"/>
                    </a:lnTo>
                    <a:lnTo>
                      <a:pt x="4" y="8801"/>
                    </a:lnTo>
                    <a:lnTo>
                      <a:pt x="9" y="8844"/>
                    </a:lnTo>
                    <a:lnTo>
                      <a:pt x="15" y="8888"/>
                    </a:lnTo>
                    <a:lnTo>
                      <a:pt x="24" y="8931"/>
                    </a:lnTo>
                    <a:lnTo>
                      <a:pt x="34" y="8972"/>
                    </a:lnTo>
                    <a:lnTo>
                      <a:pt x="46" y="9014"/>
                    </a:lnTo>
                    <a:lnTo>
                      <a:pt x="60" y="9054"/>
                    </a:lnTo>
                    <a:lnTo>
                      <a:pt x="75" y="9094"/>
                    </a:lnTo>
                    <a:lnTo>
                      <a:pt x="93" y="9134"/>
                    </a:lnTo>
                    <a:lnTo>
                      <a:pt x="112" y="9172"/>
                    </a:lnTo>
                    <a:lnTo>
                      <a:pt x="132" y="9209"/>
                    </a:lnTo>
                    <a:lnTo>
                      <a:pt x="154" y="9245"/>
                    </a:lnTo>
                    <a:lnTo>
                      <a:pt x="177" y="9280"/>
                    </a:lnTo>
                    <a:lnTo>
                      <a:pt x="202" y="9315"/>
                    </a:lnTo>
                    <a:lnTo>
                      <a:pt x="228" y="9348"/>
                    </a:lnTo>
                    <a:lnTo>
                      <a:pt x="256" y="9380"/>
                    </a:lnTo>
                    <a:lnTo>
                      <a:pt x="285" y="9412"/>
                    </a:lnTo>
                    <a:lnTo>
                      <a:pt x="315" y="9441"/>
                    </a:lnTo>
                    <a:lnTo>
                      <a:pt x="346" y="9470"/>
                    </a:lnTo>
                    <a:lnTo>
                      <a:pt x="379" y="9497"/>
                    </a:lnTo>
                    <a:lnTo>
                      <a:pt x="412" y="9523"/>
                    </a:lnTo>
                    <a:lnTo>
                      <a:pt x="448" y="9547"/>
                    </a:lnTo>
                    <a:lnTo>
                      <a:pt x="484" y="9570"/>
                    </a:lnTo>
                    <a:lnTo>
                      <a:pt x="521" y="9591"/>
                    </a:lnTo>
                    <a:lnTo>
                      <a:pt x="559" y="9611"/>
                    </a:lnTo>
                    <a:lnTo>
                      <a:pt x="600" y="9629"/>
                    </a:lnTo>
                    <a:lnTo>
                      <a:pt x="640" y="9646"/>
                    </a:lnTo>
                    <a:lnTo>
                      <a:pt x="681" y="9661"/>
                    </a:lnTo>
                    <a:lnTo>
                      <a:pt x="722" y="9675"/>
                    </a:lnTo>
                    <a:lnTo>
                      <a:pt x="766" y="9687"/>
                    </a:lnTo>
                    <a:lnTo>
                      <a:pt x="809" y="9697"/>
                    </a:lnTo>
                    <a:lnTo>
                      <a:pt x="2351" y="10004"/>
                    </a:lnTo>
                    <a:lnTo>
                      <a:pt x="2380" y="10087"/>
                    </a:lnTo>
                    <a:lnTo>
                      <a:pt x="2411" y="10169"/>
                    </a:lnTo>
                    <a:lnTo>
                      <a:pt x="2443" y="10252"/>
                    </a:lnTo>
                    <a:lnTo>
                      <a:pt x="2477" y="10333"/>
                    </a:lnTo>
                    <a:lnTo>
                      <a:pt x="2511" y="10413"/>
                    </a:lnTo>
                    <a:lnTo>
                      <a:pt x="2546" y="10494"/>
                    </a:lnTo>
                    <a:lnTo>
                      <a:pt x="2583" y="10573"/>
                    </a:lnTo>
                    <a:lnTo>
                      <a:pt x="2620" y="10651"/>
                    </a:lnTo>
                    <a:lnTo>
                      <a:pt x="1747" y="11957"/>
                    </a:lnTo>
                    <a:lnTo>
                      <a:pt x="1724" y="11995"/>
                    </a:lnTo>
                    <a:lnTo>
                      <a:pt x="1702" y="12033"/>
                    </a:lnTo>
                    <a:lnTo>
                      <a:pt x="1681" y="12072"/>
                    </a:lnTo>
                    <a:lnTo>
                      <a:pt x="1663" y="12111"/>
                    </a:lnTo>
                    <a:lnTo>
                      <a:pt x="1646" y="12153"/>
                    </a:lnTo>
                    <a:lnTo>
                      <a:pt x="1632" y="12193"/>
                    </a:lnTo>
                    <a:lnTo>
                      <a:pt x="1619" y="12234"/>
                    </a:lnTo>
                    <a:lnTo>
                      <a:pt x="1607" y="12275"/>
                    </a:lnTo>
                    <a:lnTo>
                      <a:pt x="1598" y="12317"/>
                    </a:lnTo>
                    <a:lnTo>
                      <a:pt x="1590" y="12359"/>
                    </a:lnTo>
                    <a:lnTo>
                      <a:pt x="1585" y="12402"/>
                    </a:lnTo>
                    <a:lnTo>
                      <a:pt x="1581" y="12444"/>
                    </a:lnTo>
                    <a:lnTo>
                      <a:pt x="1579" y="12486"/>
                    </a:lnTo>
                    <a:lnTo>
                      <a:pt x="1579" y="12528"/>
                    </a:lnTo>
                    <a:lnTo>
                      <a:pt x="1580" y="12571"/>
                    </a:lnTo>
                    <a:lnTo>
                      <a:pt x="1583" y="12613"/>
                    </a:lnTo>
                    <a:lnTo>
                      <a:pt x="1588" y="12654"/>
                    </a:lnTo>
                    <a:lnTo>
                      <a:pt x="1595" y="12697"/>
                    </a:lnTo>
                    <a:lnTo>
                      <a:pt x="1604" y="12738"/>
                    </a:lnTo>
                    <a:lnTo>
                      <a:pt x="1615" y="12779"/>
                    </a:lnTo>
                    <a:lnTo>
                      <a:pt x="1627" y="12820"/>
                    </a:lnTo>
                    <a:lnTo>
                      <a:pt x="1641" y="12860"/>
                    </a:lnTo>
                    <a:lnTo>
                      <a:pt x="1656" y="12900"/>
                    </a:lnTo>
                    <a:lnTo>
                      <a:pt x="1673" y="12940"/>
                    </a:lnTo>
                    <a:lnTo>
                      <a:pt x="1692" y="12978"/>
                    </a:lnTo>
                    <a:lnTo>
                      <a:pt x="1713" y="13016"/>
                    </a:lnTo>
                    <a:lnTo>
                      <a:pt x="1735" y="13052"/>
                    </a:lnTo>
                    <a:lnTo>
                      <a:pt x="1759" y="13088"/>
                    </a:lnTo>
                    <a:lnTo>
                      <a:pt x="1786" y="13124"/>
                    </a:lnTo>
                    <a:lnTo>
                      <a:pt x="1814" y="13158"/>
                    </a:lnTo>
                    <a:lnTo>
                      <a:pt x="1843" y="13191"/>
                    </a:lnTo>
                    <a:lnTo>
                      <a:pt x="1873" y="13224"/>
                    </a:lnTo>
                    <a:lnTo>
                      <a:pt x="2841" y="14189"/>
                    </a:lnTo>
                    <a:lnTo>
                      <a:pt x="2860" y="14207"/>
                    </a:lnTo>
                    <a:lnTo>
                      <a:pt x="2878" y="14224"/>
                    </a:lnTo>
                    <a:lnTo>
                      <a:pt x="2897" y="14241"/>
                    </a:lnTo>
                    <a:lnTo>
                      <a:pt x="2917" y="14257"/>
                    </a:lnTo>
                    <a:lnTo>
                      <a:pt x="2936" y="14273"/>
                    </a:lnTo>
                    <a:lnTo>
                      <a:pt x="2956" y="14288"/>
                    </a:lnTo>
                    <a:lnTo>
                      <a:pt x="2978" y="14303"/>
                    </a:lnTo>
                    <a:lnTo>
                      <a:pt x="2998" y="14317"/>
                    </a:lnTo>
                    <a:lnTo>
                      <a:pt x="3019" y="14331"/>
                    </a:lnTo>
                    <a:lnTo>
                      <a:pt x="3040" y="14344"/>
                    </a:lnTo>
                    <a:lnTo>
                      <a:pt x="3061" y="14356"/>
                    </a:lnTo>
                    <a:lnTo>
                      <a:pt x="3083" y="14368"/>
                    </a:lnTo>
                    <a:lnTo>
                      <a:pt x="3105" y="14379"/>
                    </a:lnTo>
                    <a:lnTo>
                      <a:pt x="3127" y="14389"/>
                    </a:lnTo>
                    <a:lnTo>
                      <a:pt x="3150" y="14399"/>
                    </a:lnTo>
                    <a:lnTo>
                      <a:pt x="3173" y="14409"/>
                    </a:lnTo>
                    <a:lnTo>
                      <a:pt x="3195" y="14418"/>
                    </a:lnTo>
                    <a:lnTo>
                      <a:pt x="3218" y="14426"/>
                    </a:lnTo>
                    <a:lnTo>
                      <a:pt x="3241" y="14434"/>
                    </a:lnTo>
                    <a:lnTo>
                      <a:pt x="3264" y="14441"/>
                    </a:lnTo>
                    <a:lnTo>
                      <a:pt x="3288" y="14448"/>
                    </a:lnTo>
                    <a:lnTo>
                      <a:pt x="3312" y="14454"/>
                    </a:lnTo>
                    <a:lnTo>
                      <a:pt x="3336" y="14459"/>
                    </a:lnTo>
                    <a:lnTo>
                      <a:pt x="3359" y="14464"/>
                    </a:lnTo>
                    <a:lnTo>
                      <a:pt x="3383" y="14469"/>
                    </a:lnTo>
                    <a:lnTo>
                      <a:pt x="3407" y="14473"/>
                    </a:lnTo>
                    <a:lnTo>
                      <a:pt x="3431" y="14476"/>
                    </a:lnTo>
                    <a:lnTo>
                      <a:pt x="3455" y="14478"/>
                    </a:lnTo>
                    <a:lnTo>
                      <a:pt x="3480" y="14480"/>
                    </a:lnTo>
                    <a:lnTo>
                      <a:pt x="3504" y="14482"/>
                    </a:lnTo>
                    <a:lnTo>
                      <a:pt x="3529" y="14483"/>
                    </a:lnTo>
                    <a:lnTo>
                      <a:pt x="3553" y="14483"/>
                    </a:lnTo>
                    <a:lnTo>
                      <a:pt x="3589" y="14482"/>
                    </a:lnTo>
                    <a:lnTo>
                      <a:pt x="3625" y="14480"/>
                    </a:lnTo>
                    <a:lnTo>
                      <a:pt x="3662" y="14477"/>
                    </a:lnTo>
                    <a:lnTo>
                      <a:pt x="3698" y="14473"/>
                    </a:lnTo>
                    <a:lnTo>
                      <a:pt x="3733" y="14467"/>
                    </a:lnTo>
                    <a:lnTo>
                      <a:pt x="3769" y="14460"/>
                    </a:lnTo>
                    <a:lnTo>
                      <a:pt x="3804" y="14451"/>
                    </a:lnTo>
                    <a:lnTo>
                      <a:pt x="3840" y="14441"/>
                    </a:lnTo>
                    <a:lnTo>
                      <a:pt x="3875" y="14430"/>
                    </a:lnTo>
                    <a:lnTo>
                      <a:pt x="3910" y="14418"/>
                    </a:lnTo>
                    <a:lnTo>
                      <a:pt x="3944" y="14404"/>
                    </a:lnTo>
                    <a:lnTo>
                      <a:pt x="3978" y="14389"/>
                    </a:lnTo>
                    <a:lnTo>
                      <a:pt x="4013" y="14372"/>
                    </a:lnTo>
                    <a:lnTo>
                      <a:pt x="4046" y="14355"/>
                    </a:lnTo>
                    <a:lnTo>
                      <a:pt x="4078" y="14336"/>
                    </a:lnTo>
                    <a:lnTo>
                      <a:pt x="4110" y="14315"/>
                    </a:lnTo>
                    <a:lnTo>
                      <a:pt x="5420" y="13443"/>
                    </a:lnTo>
                    <a:lnTo>
                      <a:pt x="5499" y="13482"/>
                    </a:lnTo>
                    <a:lnTo>
                      <a:pt x="5578" y="13518"/>
                    </a:lnTo>
                    <a:lnTo>
                      <a:pt x="5658" y="13553"/>
                    </a:lnTo>
                    <a:lnTo>
                      <a:pt x="5739" y="13587"/>
                    </a:lnTo>
                    <a:lnTo>
                      <a:pt x="5820" y="13620"/>
                    </a:lnTo>
                    <a:lnTo>
                      <a:pt x="5903" y="13652"/>
                    </a:lnTo>
                    <a:lnTo>
                      <a:pt x="5985" y="13683"/>
                    </a:lnTo>
                    <a:lnTo>
                      <a:pt x="6069" y="13713"/>
                    </a:lnTo>
                    <a:lnTo>
                      <a:pt x="6377" y="15251"/>
                    </a:lnTo>
                    <a:lnTo>
                      <a:pt x="6387" y="15295"/>
                    </a:lnTo>
                    <a:lnTo>
                      <a:pt x="6398" y="15337"/>
                    </a:lnTo>
                    <a:lnTo>
                      <a:pt x="6412" y="15380"/>
                    </a:lnTo>
                    <a:lnTo>
                      <a:pt x="6427" y="15421"/>
                    </a:lnTo>
                    <a:lnTo>
                      <a:pt x="6444" y="15461"/>
                    </a:lnTo>
                    <a:lnTo>
                      <a:pt x="6462" y="15500"/>
                    </a:lnTo>
                    <a:lnTo>
                      <a:pt x="6482" y="15538"/>
                    </a:lnTo>
                    <a:lnTo>
                      <a:pt x="6503" y="15575"/>
                    </a:lnTo>
                    <a:lnTo>
                      <a:pt x="6527" y="15611"/>
                    </a:lnTo>
                    <a:lnTo>
                      <a:pt x="6551" y="15646"/>
                    </a:lnTo>
                    <a:lnTo>
                      <a:pt x="6577" y="15681"/>
                    </a:lnTo>
                    <a:lnTo>
                      <a:pt x="6604" y="15713"/>
                    </a:lnTo>
                    <a:lnTo>
                      <a:pt x="6633" y="15744"/>
                    </a:lnTo>
                    <a:lnTo>
                      <a:pt x="6662" y="15774"/>
                    </a:lnTo>
                    <a:lnTo>
                      <a:pt x="6694" y="15803"/>
                    </a:lnTo>
                    <a:lnTo>
                      <a:pt x="6726" y="15831"/>
                    </a:lnTo>
                    <a:lnTo>
                      <a:pt x="6759" y="15857"/>
                    </a:lnTo>
                    <a:lnTo>
                      <a:pt x="6793" y="15881"/>
                    </a:lnTo>
                    <a:lnTo>
                      <a:pt x="6829" y="15904"/>
                    </a:lnTo>
                    <a:lnTo>
                      <a:pt x="6866" y="15927"/>
                    </a:lnTo>
                    <a:lnTo>
                      <a:pt x="6903" y="15947"/>
                    </a:lnTo>
                    <a:lnTo>
                      <a:pt x="6941" y="15966"/>
                    </a:lnTo>
                    <a:lnTo>
                      <a:pt x="6980" y="15983"/>
                    </a:lnTo>
                    <a:lnTo>
                      <a:pt x="7020" y="15998"/>
                    </a:lnTo>
                    <a:lnTo>
                      <a:pt x="7061" y="16012"/>
                    </a:lnTo>
                    <a:lnTo>
                      <a:pt x="7102" y="16024"/>
                    </a:lnTo>
                    <a:lnTo>
                      <a:pt x="7144" y="16034"/>
                    </a:lnTo>
                    <a:lnTo>
                      <a:pt x="7187" y="16043"/>
                    </a:lnTo>
                    <a:lnTo>
                      <a:pt x="7231" y="16049"/>
                    </a:lnTo>
                    <a:lnTo>
                      <a:pt x="7274" y="16054"/>
                    </a:lnTo>
                    <a:lnTo>
                      <a:pt x="7318" y="16057"/>
                    </a:lnTo>
                    <a:lnTo>
                      <a:pt x="7363" y="16058"/>
                    </a:lnTo>
                    <a:lnTo>
                      <a:pt x="8732" y="16058"/>
                    </a:lnTo>
                    <a:lnTo>
                      <a:pt x="8777" y="16057"/>
                    </a:lnTo>
                    <a:lnTo>
                      <a:pt x="8821" y="16054"/>
                    </a:lnTo>
                    <a:lnTo>
                      <a:pt x="8864" y="16049"/>
                    </a:lnTo>
                    <a:lnTo>
                      <a:pt x="8908" y="16043"/>
                    </a:lnTo>
                    <a:lnTo>
                      <a:pt x="8951" y="16034"/>
                    </a:lnTo>
                    <a:lnTo>
                      <a:pt x="8993" y="16024"/>
                    </a:lnTo>
                    <a:lnTo>
                      <a:pt x="9034" y="16012"/>
                    </a:lnTo>
                    <a:lnTo>
                      <a:pt x="9075" y="15998"/>
                    </a:lnTo>
                    <a:lnTo>
                      <a:pt x="9115" y="15983"/>
                    </a:lnTo>
                    <a:lnTo>
                      <a:pt x="9154" y="15966"/>
                    </a:lnTo>
                    <a:lnTo>
                      <a:pt x="9192" y="15947"/>
                    </a:lnTo>
                    <a:lnTo>
                      <a:pt x="9229" y="15927"/>
                    </a:lnTo>
                    <a:lnTo>
                      <a:pt x="9267" y="15904"/>
                    </a:lnTo>
                    <a:lnTo>
                      <a:pt x="9302" y="15881"/>
                    </a:lnTo>
                    <a:lnTo>
                      <a:pt x="9336" y="15857"/>
                    </a:lnTo>
                    <a:lnTo>
                      <a:pt x="9369" y="15831"/>
                    </a:lnTo>
                    <a:lnTo>
                      <a:pt x="9401" y="15803"/>
                    </a:lnTo>
                    <a:lnTo>
                      <a:pt x="9433" y="15774"/>
                    </a:lnTo>
                    <a:lnTo>
                      <a:pt x="9463" y="15744"/>
                    </a:lnTo>
                    <a:lnTo>
                      <a:pt x="9491" y="15713"/>
                    </a:lnTo>
                    <a:lnTo>
                      <a:pt x="9518" y="15681"/>
                    </a:lnTo>
                    <a:lnTo>
                      <a:pt x="9544" y="15646"/>
                    </a:lnTo>
                    <a:lnTo>
                      <a:pt x="9568" y="15611"/>
                    </a:lnTo>
                    <a:lnTo>
                      <a:pt x="9592" y="15575"/>
                    </a:lnTo>
                    <a:lnTo>
                      <a:pt x="9614" y="15538"/>
                    </a:lnTo>
                    <a:lnTo>
                      <a:pt x="9633" y="15500"/>
                    </a:lnTo>
                    <a:lnTo>
                      <a:pt x="9652" y="15461"/>
                    </a:lnTo>
                    <a:lnTo>
                      <a:pt x="9668" y="15421"/>
                    </a:lnTo>
                    <a:lnTo>
                      <a:pt x="9683" y="15380"/>
                    </a:lnTo>
                    <a:lnTo>
                      <a:pt x="9697" y="15337"/>
                    </a:lnTo>
                    <a:lnTo>
                      <a:pt x="9708" y="15295"/>
                    </a:lnTo>
                    <a:lnTo>
                      <a:pt x="9718" y="15251"/>
                    </a:lnTo>
                    <a:lnTo>
                      <a:pt x="10027" y="13713"/>
                    </a:lnTo>
                    <a:lnTo>
                      <a:pt x="10111" y="13683"/>
                    </a:lnTo>
                    <a:lnTo>
                      <a:pt x="10193" y="13652"/>
                    </a:lnTo>
                    <a:lnTo>
                      <a:pt x="10276" y="13620"/>
                    </a:lnTo>
                    <a:lnTo>
                      <a:pt x="10357" y="13587"/>
                    </a:lnTo>
                    <a:lnTo>
                      <a:pt x="10438" y="13553"/>
                    </a:lnTo>
                    <a:lnTo>
                      <a:pt x="10517" y="13518"/>
                    </a:lnTo>
                    <a:lnTo>
                      <a:pt x="10597" y="13481"/>
                    </a:lnTo>
                    <a:lnTo>
                      <a:pt x="10676" y="13443"/>
                    </a:lnTo>
                    <a:lnTo>
                      <a:pt x="11986" y="14315"/>
                    </a:lnTo>
                    <a:lnTo>
                      <a:pt x="12018" y="14336"/>
                    </a:lnTo>
                    <a:lnTo>
                      <a:pt x="12050" y="14355"/>
                    </a:lnTo>
                    <a:lnTo>
                      <a:pt x="12083" y="14372"/>
                    </a:lnTo>
                    <a:lnTo>
                      <a:pt x="12117" y="14389"/>
                    </a:lnTo>
                    <a:lnTo>
                      <a:pt x="12151" y="14404"/>
                    </a:lnTo>
                    <a:lnTo>
                      <a:pt x="12185" y="14418"/>
                    </a:lnTo>
                    <a:lnTo>
                      <a:pt x="12220" y="14430"/>
                    </a:lnTo>
                    <a:lnTo>
                      <a:pt x="12255" y="14441"/>
                    </a:lnTo>
                    <a:lnTo>
                      <a:pt x="12291" y="14451"/>
                    </a:lnTo>
                    <a:lnTo>
                      <a:pt x="12326" y="14460"/>
                    </a:lnTo>
                    <a:lnTo>
                      <a:pt x="12362" y="14467"/>
                    </a:lnTo>
                    <a:lnTo>
                      <a:pt x="12398" y="14473"/>
                    </a:lnTo>
                    <a:lnTo>
                      <a:pt x="12433" y="14477"/>
                    </a:lnTo>
                    <a:lnTo>
                      <a:pt x="12470" y="14480"/>
                    </a:lnTo>
                    <a:lnTo>
                      <a:pt x="12506" y="14482"/>
                    </a:lnTo>
                    <a:lnTo>
                      <a:pt x="12542" y="14483"/>
                    </a:lnTo>
                    <a:lnTo>
                      <a:pt x="12566" y="14483"/>
                    </a:lnTo>
                    <a:lnTo>
                      <a:pt x="12591" y="14482"/>
                    </a:lnTo>
                    <a:lnTo>
                      <a:pt x="12615" y="14480"/>
                    </a:lnTo>
                    <a:lnTo>
                      <a:pt x="12640" y="14478"/>
                    </a:lnTo>
                    <a:lnTo>
                      <a:pt x="12664" y="14476"/>
                    </a:lnTo>
                    <a:lnTo>
                      <a:pt x="12688" y="14473"/>
                    </a:lnTo>
                    <a:lnTo>
                      <a:pt x="12712" y="14469"/>
                    </a:lnTo>
                    <a:lnTo>
                      <a:pt x="12736" y="14464"/>
                    </a:lnTo>
                    <a:lnTo>
                      <a:pt x="12759" y="14459"/>
                    </a:lnTo>
                    <a:lnTo>
                      <a:pt x="12783" y="14454"/>
                    </a:lnTo>
                    <a:lnTo>
                      <a:pt x="12808" y="14448"/>
                    </a:lnTo>
                    <a:lnTo>
                      <a:pt x="12831" y="14441"/>
                    </a:lnTo>
                    <a:lnTo>
                      <a:pt x="12854" y="14434"/>
                    </a:lnTo>
                    <a:lnTo>
                      <a:pt x="12877" y="14426"/>
                    </a:lnTo>
                    <a:lnTo>
                      <a:pt x="12900" y="14418"/>
                    </a:lnTo>
                    <a:lnTo>
                      <a:pt x="12923" y="14409"/>
                    </a:lnTo>
                    <a:lnTo>
                      <a:pt x="12945" y="14399"/>
                    </a:lnTo>
                    <a:lnTo>
                      <a:pt x="12968" y="14389"/>
                    </a:lnTo>
                    <a:lnTo>
                      <a:pt x="12990" y="14379"/>
                    </a:lnTo>
                    <a:lnTo>
                      <a:pt x="13012" y="14368"/>
                    </a:lnTo>
                    <a:lnTo>
                      <a:pt x="13034" y="14356"/>
                    </a:lnTo>
                    <a:lnTo>
                      <a:pt x="13055" y="14344"/>
                    </a:lnTo>
                    <a:lnTo>
                      <a:pt x="13076" y="14331"/>
                    </a:lnTo>
                    <a:lnTo>
                      <a:pt x="13097" y="14317"/>
                    </a:lnTo>
                    <a:lnTo>
                      <a:pt x="13118" y="14303"/>
                    </a:lnTo>
                    <a:lnTo>
                      <a:pt x="13139" y="14288"/>
                    </a:lnTo>
                    <a:lnTo>
                      <a:pt x="13159" y="14273"/>
                    </a:lnTo>
                    <a:lnTo>
                      <a:pt x="13179" y="14257"/>
                    </a:lnTo>
                    <a:lnTo>
                      <a:pt x="13198" y="14241"/>
                    </a:lnTo>
                    <a:lnTo>
                      <a:pt x="13217" y="14224"/>
                    </a:lnTo>
                    <a:lnTo>
                      <a:pt x="13236" y="14207"/>
                    </a:lnTo>
                    <a:lnTo>
                      <a:pt x="13254" y="14189"/>
                    </a:lnTo>
                    <a:lnTo>
                      <a:pt x="14222" y="13224"/>
                    </a:lnTo>
                    <a:lnTo>
                      <a:pt x="14253" y="13191"/>
                    </a:lnTo>
                    <a:lnTo>
                      <a:pt x="14282" y="13158"/>
                    </a:lnTo>
                    <a:lnTo>
                      <a:pt x="14309" y="13124"/>
                    </a:lnTo>
                    <a:lnTo>
                      <a:pt x="14336" y="13088"/>
                    </a:lnTo>
                    <a:lnTo>
                      <a:pt x="14360" y="13052"/>
                    </a:lnTo>
                    <a:lnTo>
                      <a:pt x="14382" y="13016"/>
                    </a:lnTo>
                    <a:lnTo>
                      <a:pt x="14403" y="12978"/>
                    </a:lnTo>
                    <a:lnTo>
                      <a:pt x="14422" y="12940"/>
                    </a:lnTo>
                    <a:lnTo>
                      <a:pt x="14439" y="12900"/>
                    </a:lnTo>
                    <a:lnTo>
                      <a:pt x="14455" y="12860"/>
                    </a:lnTo>
                    <a:lnTo>
                      <a:pt x="14468" y="12820"/>
                    </a:lnTo>
                    <a:lnTo>
                      <a:pt x="14480" y="12779"/>
                    </a:lnTo>
                    <a:lnTo>
                      <a:pt x="14492" y="12738"/>
                    </a:lnTo>
                    <a:lnTo>
                      <a:pt x="14500" y="12697"/>
                    </a:lnTo>
                    <a:lnTo>
                      <a:pt x="14507" y="12654"/>
                    </a:lnTo>
                    <a:lnTo>
                      <a:pt x="14512" y="12613"/>
                    </a:lnTo>
                    <a:lnTo>
                      <a:pt x="14515" y="12571"/>
                    </a:lnTo>
                    <a:lnTo>
                      <a:pt x="14517" y="12528"/>
                    </a:lnTo>
                    <a:lnTo>
                      <a:pt x="14517" y="12486"/>
                    </a:lnTo>
                    <a:lnTo>
                      <a:pt x="14515" y="12444"/>
                    </a:lnTo>
                    <a:lnTo>
                      <a:pt x="14511" y="12402"/>
                    </a:lnTo>
                    <a:lnTo>
                      <a:pt x="14505" y="12359"/>
                    </a:lnTo>
                    <a:lnTo>
                      <a:pt x="14498" y="12317"/>
                    </a:lnTo>
                    <a:lnTo>
                      <a:pt x="14489" y="12275"/>
                    </a:lnTo>
                    <a:lnTo>
                      <a:pt x="14476" y="12234"/>
                    </a:lnTo>
                    <a:lnTo>
                      <a:pt x="14464" y="12193"/>
                    </a:lnTo>
                    <a:lnTo>
                      <a:pt x="14449" y="12153"/>
                    </a:lnTo>
                    <a:lnTo>
                      <a:pt x="14433" y="12111"/>
                    </a:lnTo>
                    <a:lnTo>
                      <a:pt x="14414" y="12072"/>
                    </a:lnTo>
                    <a:lnTo>
                      <a:pt x="14394" y="12033"/>
                    </a:lnTo>
                    <a:lnTo>
                      <a:pt x="14372" y="11995"/>
                    </a:lnTo>
                    <a:lnTo>
                      <a:pt x="14348" y="11957"/>
                    </a:lnTo>
                    <a:lnTo>
                      <a:pt x="13475" y="10651"/>
                    </a:lnTo>
                    <a:lnTo>
                      <a:pt x="13512" y="10572"/>
                    </a:lnTo>
                    <a:lnTo>
                      <a:pt x="13549" y="10493"/>
                    </a:lnTo>
                    <a:lnTo>
                      <a:pt x="13584" y="10413"/>
                    </a:lnTo>
                    <a:lnTo>
                      <a:pt x="13618" y="10332"/>
                    </a:lnTo>
                    <a:lnTo>
                      <a:pt x="13652" y="10251"/>
                    </a:lnTo>
                    <a:lnTo>
                      <a:pt x="13684" y="10169"/>
                    </a:lnTo>
                    <a:lnTo>
                      <a:pt x="13715" y="10087"/>
                    </a:lnTo>
                    <a:lnTo>
                      <a:pt x="13745" y="10004"/>
                    </a:lnTo>
                    <a:lnTo>
                      <a:pt x="15286" y="9697"/>
                    </a:lnTo>
                    <a:lnTo>
                      <a:pt x="15329" y="9687"/>
                    </a:lnTo>
                    <a:lnTo>
                      <a:pt x="15373" y="9675"/>
                    </a:lnTo>
                    <a:lnTo>
                      <a:pt x="15414" y="9661"/>
                    </a:lnTo>
                    <a:lnTo>
                      <a:pt x="15455" y="9646"/>
                    </a:lnTo>
                    <a:lnTo>
                      <a:pt x="15495" y="9629"/>
                    </a:lnTo>
                    <a:lnTo>
                      <a:pt x="15536" y="9611"/>
                    </a:lnTo>
                    <a:lnTo>
                      <a:pt x="15574" y="9591"/>
                    </a:lnTo>
                    <a:lnTo>
                      <a:pt x="15611" y="9570"/>
                    </a:lnTo>
                    <a:lnTo>
                      <a:pt x="15647" y="9547"/>
                    </a:lnTo>
                    <a:lnTo>
                      <a:pt x="15683" y="9523"/>
                    </a:lnTo>
                    <a:lnTo>
                      <a:pt x="15716" y="9497"/>
                    </a:lnTo>
                    <a:lnTo>
                      <a:pt x="15749" y="9470"/>
                    </a:lnTo>
                    <a:lnTo>
                      <a:pt x="15780" y="9441"/>
                    </a:lnTo>
                    <a:lnTo>
                      <a:pt x="15810" y="9412"/>
                    </a:lnTo>
                    <a:lnTo>
                      <a:pt x="15839" y="9380"/>
                    </a:lnTo>
                    <a:lnTo>
                      <a:pt x="15867" y="9348"/>
                    </a:lnTo>
                    <a:lnTo>
                      <a:pt x="15893" y="9315"/>
                    </a:lnTo>
                    <a:lnTo>
                      <a:pt x="15918" y="9280"/>
                    </a:lnTo>
                    <a:lnTo>
                      <a:pt x="15941" y="9245"/>
                    </a:lnTo>
                    <a:lnTo>
                      <a:pt x="15963" y="9209"/>
                    </a:lnTo>
                    <a:lnTo>
                      <a:pt x="15983" y="9172"/>
                    </a:lnTo>
                    <a:lnTo>
                      <a:pt x="16002" y="9134"/>
                    </a:lnTo>
                    <a:lnTo>
                      <a:pt x="16020" y="9094"/>
                    </a:lnTo>
                    <a:lnTo>
                      <a:pt x="16035" y="9054"/>
                    </a:lnTo>
                    <a:lnTo>
                      <a:pt x="16049" y="9014"/>
                    </a:lnTo>
                    <a:lnTo>
                      <a:pt x="16061" y="8972"/>
                    </a:lnTo>
                    <a:lnTo>
                      <a:pt x="16071" y="8931"/>
                    </a:lnTo>
                    <a:lnTo>
                      <a:pt x="16080" y="8888"/>
                    </a:lnTo>
                    <a:lnTo>
                      <a:pt x="16086" y="8844"/>
                    </a:lnTo>
                    <a:lnTo>
                      <a:pt x="16091" y="8801"/>
                    </a:lnTo>
                    <a:lnTo>
                      <a:pt x="16094" y="8757"/>
                    </a:lnTo>
                    <a:lnTo>
                      <a:pt x="16095" y="8712"/>
                    </a:lnTo>
                    <a:lnTo>
                      <a:pt x="16095" y="7347"/>
                    </a:lnTo>
                    <a:lnTo>
                      <a:pt x="16094" y="7302"/>
                    </a:lnTo>
                    <a:lnTo>
                      <a:pt x="16091" y="7258"/>
                    </a:lnTo>
                    <a:lnTo>
                      <a:pt x="16086" y="7215"/>
                    </a:lnTo>
                    <a:lnTo>
                      <a:pt x="16080" y="7171"/>
                    </a:lnTo>
                    <a:lnTo>
                      <a:pt x="16071" y="7128"/>
                    </a:lnTo>
                    <a:lnTo>
                      <a:pt x="16061" y="7086"/>
                    </a:lnTo>
                    <a:lnTo>
                      <a:pt x="16049" y="7045"/>
                    </a:lnTo>
                    <a:lnTo>
                      <a:pt x="16035" y="7005"/>
                    </a:lnTo>
                    <a:lnTo>
                      <a:pt x="16020" y="6965"/>
                    </a:lnTo>
                    <a:lnTo>
                      <a:pt x="16002" y="6925"/>
                    </a:lnTo>
                    <a:lnTo>
                      <a:pt x="15983" y="6887"/>
                    </a:lnTo>
                    <a:lnTo>
                      <a:pt x="15963" y="6850"/>
                    </a:lnTo>
                    <a:lnTo>
                      <a:pt x="15941" y="6813"/>
                    </a:lnTo>
                    <a:lnTo>
                      <a:pt x="15918" y="6778"/>
                    </a:lnTo>
                    <a:lnTo>
                      <a:pt x="15893" y="6744"/>
                    </a:lnTo>
                    <a:lnTo>
                      <a:pt x="15867" y="6711"/>
                    </a:lnTo>
                    <a:lnTo>
                      <a:pt x="15839" y="6679"/>
                    </a:lnTo>
                    <a:lnTo>
                      <a:pt x="15810" y="6647"/>
                    </a:lnTo>
                    <a:lnTo>
                      <a:pt x="15780" y="6617"/>
                    </a:lnTo>
                    <a:lnTo>
                      <a:pt x="15749" y="6589"/>
                    </a:lnTo>
                    <a:lnTo>
                      <a:pt x="15716" y="6562"/>
                    </a:lnTo>
                    <a:lnTo>
                      <a:pt x="15683" y="6536"/>
                    </a:lnTo>
                    <a:lnTo>
                      <a:pt x="15647" y="6512"/>
                    </a:lnTo>
                    <a:lnTo>
                      <a:pt x="15611" y="6489"/>
                    </a:lnTo>
                    <a:lnTo>
                      <a:pt x="15574" y="6467"/>
                    </a:lnTo>
                    <a:lnTo>
                      <a:pt x="15536" y="6448"/>
                    </a:lnTo>
                    <a:lnTo>
                      <a:pt x="15495" y="6429"/>
                    </a:lnTo>
                    <a:lnTo>
                      <a:pt x="15455" y="6413"/>
                    </a:lnTo>
                    <a:lnTo>
                      <a:pt x="15414" y="6398"/>
                    </a:lnTo>
                    <a:lnTo>
                      <a:pt x="15373" y="6383"/>
                    </a:lnTo>
                    <a:lnTo>
                      <a:pt x="15329" y="6372"/>
                    </a:lnTo>
                    <a:lnTo>
                      <a:pt x="15286" y="6362"/>
                    </a:lnTo>
                    <a:close/>
                  </a:path>
                </a:pathLst>
              </a:custGeom>
              <a:solidFill>
                <a:srgbClr val="69A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202" tIns="45601" rIns="91202" bIns="45601" numCol="1" anchor="t" anchorCtr="0" compatLnSpc="1"/>
              <a:lstStyle/>
              <a:p>
                <a:endParaRPr lang="id-ID" sz="17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75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679" y="6010"/>
                <a:ext cx="329" cy="328"/>
              </a:xfrm>
              <a:custGeom>
                <a:avLst/>
                <a:gdLst>
                  <a:gd name="T0" fmla="*/ 2899 w 7040"/>
                  <a:gd name="T1" fmla="*/ 6524 h 7025"/>
                  <a:gd name="T2" fmla="*/ 2185 w 7040"/>
                  <a:gd name="T3" fmla="*/ 6283 h 7025"/>
                  <a:gd name="T4" fmla="*/ 1560 w 7040"/>
                  <a:gd name="T5" fmla="*/ 5884 h 7025"/>
                  <a:gd name="T6" fmla="*/ 1051 w 7040"/>
                  <a:gd name="T7" fmla="*/ 5351 h 7025"/>
                  <a:gd name="T8" fmla="*/ 682 w 7040"/>
                  <a:gd name="T9" fmla="*/ 4709 h 7025"/>
                  <a:gd name="T10" fmla="*/ 475 w 7040"/>
                  <a:gd name="T11" fmla="*/ 3980 h 7025"/>
                  <a:gd name="T12" fmla="*/ 455 w 7040"/>
                  <a:gd name="T13" fmla="*/ 3198 h 7025"/>
                  <a:gd name="T14" fmla="*/ 626 w 7040"/>
                  <a:gd name="T15" fmla="*/ 2456 h 7025"/>
                  <a:gd name="T16" fmla="*/ 965 w 7040"/>
                  <a:gd name="T17" fmla="*/ 1794 h 7025"/>
                  <a:gd name="T18" fmla="*/ 1448 w 7040"/>
                  <a:gd name="T19" fmla="*/ 1237 h 7025"/>
                  <a:gd name="T20" fmla="*/ 2052 w 7040"/>
                  <a:gd name="T21" fmla="*/ 810 h 7025"/>
                  <a:gd name="T22" fmla="*/ 2750 w 7040"/>
                  <a:gd name="T23" fmla="*/ 536 h 7025"/>
                  <a:gd name="T24" fmla="*/ 3520 w 7040"/>
                  <a:gd name="T25" fmla="*/ 439 h 7025"/>
                  <a:gd name="T26" fmla="*/ 4289 w 7040"/>
                  <a:gd name="T27" fmla="*/ 536 h 7025"/>
                  <a:gd name="T28" fmla="*/ 4988 w 7040"/>
                  <a:gd name="T29" fmla="*/ 810 h 7025"/>
                  <a:gd name="T30" fmla="*/ 5591 w 7040"/>
                  <a:gd name="T31" fmla="*/ 1237 h 7025"/>
                  <a:gd name="T32" fmla="*/ 6075 w 7040"/>
                  <a:gd name="T33" fmla="*/ 1794 h 7025"/>
                  <a:gd name="T34" fmla="*/ 6414 w 7040"/>
                  <a:gd name="T35" fmla="*/ 2456 h 7025"/>
                  <a:gd name="T36" fmla="*/ 6585 w 7040"/>
                  <a:gd name="T37" fmla="*/ 3198 h 7025"/>
                  <a:gd name="T38" fmla="*/ 6565 w 7040"/>
                  <a:gd name="T39" fmla="*/ 3980 h 7025"/>
                  <a:gd name="T40" fmla="*/ 6358 w 7040"/>
                  <a:gd name="T41" fmla="*/ 4709 h 7025"/>
                  <a:gd name="T42" fmla="*/ 5988 w 7040"/>
                  <a:gd name="T43" fmla="*/ 5351 h 7025"/>
                  <a:gd name="T44" fmla="*/ 5479 w 7040"/>
                  <a:gd name="T45" fmla="*/ 5884 h 7025"/>
                  <a:gd name="T46" fmla="*/ 4855 w 7040"/>
                  <a:gd name="T47" fmla="*/ 6283 h 7025"/>
                  <a:gd name="T48" fmla="*/ 4140 w 7040"/>
                  <a:gd name="T49" fmla="*/ 6524 h 7025"/>
                  <a:gd name="T50" fmla="*/ 3520 w 7040"/>
                  <a:gd name="T51" fmla="*/ 0 h 7025"/>
                  <a:gd name="T52" fmla="*/ 2640 w 7040"/>
                  <a:gd name="T53" fmla="*/ 110 h 7025"/>
                  <a:gd name="T54" fmla="*/ 1842 w 7040"/>
                  <a:gd name="T55" fmla="*/ 424 h 7025"/>
                  <a:gd name="T56" fmla="*/ 1153 w 7040"/>
                  <a:gd name="T57" fmla="*/ 912 h 7025"/>
                  <a:gd name="T58" fmla="*/ 600 w 7040"/>
                  <a:gd name="T59" fmla="*/ 1548 h 7025"/>
                  <a:gd name="T60" fmla="*/ 213 w 7040"/>
                  <a:gd name="T61" fmla="*/ 2305 h 7025"/>
                  <a:gd name="T62" fmla="*/ 18 w 7040"/>
                  <a:gd name="T63" fmla="*/ 3153 h 7025"/>
                  <a:gd name="T64" fmla="*/ 40 w 7040"/>
                  <a:gd name="T65" fmla="*/ 4047 h 7025"/>
                  <a:gd name="T66" fmla="*/ 276 w 7040"/>
                  <a:gd name="T67" fmla="*/ 4880 h 7025"/>
                  <a:gd name="T68" fmla="*/ 699 w 7040"/>
                  <a:gd name="T69" fmla="*/ 5614 h 7025"/>
                  <a:gd name="T70" fmla="*/ 1280 w 7040"/>
                  <a:gd name="T71" fmla="*/ 6222 h 7025"/>
                  <a:gd name="T72" fmla="*/ 1993 w 7040"/>
                  <a:gd name="T73" fmla="*/ 6678 h 7025"/>
                  <a:gd name="T74" fmla="*/ 2810 w 7040"/>
                  <a:gd name="T75" fmla="*/ 6953 h 7025"/>
                  <a:gd name="T76" fmla="*/ 3702 w 7040"/>
                  <a:gd name="T77" fmla="*/ 7020 h 7025"/>
                  <a:gd name="T78" fmla="*/ 4567 w 7040"/>
                  <a:gd name="T79" fmla="*/ 6867 h 7025"/>
                  <a:gd name="T80" fmla="*/ 5345 w 7040"/>
                  <a:gd name="T81" fmla="*/ 6517 h 7025"/>
                  <a:gd name="T82" fmla="*/ 6009 w 7040"/>
                  <a:gd name="T83" fmla="*/ 5996 h 7025"/>
                  <a:gd name="T84" fmla="*/ 6531 w 7040"/>
                  <a:gd name="T85" fmla="*/ 5333 h 7025"/>
                  <a:gd name="T86" fmla="*/ 6882 w 7040"/>
                  <a:gd name="T87" fmla="*/ 4556 h 7025"/>
                  <a:gd name="T88" fmla="*/ 7036 w 7040"/>
                  <a:gd name="T89" fmla="*/ 3693 h 7025"/>
                  <a:gd name="T90" fmla="*/ 6969 w 7040"/>
                  <a:gd name="T91" fmla="*/ 2805 h 7025"/>
                  <a:gd name="T92" fmla="*/ 6693 w 7040"/>
                  <a:gd name="T93" fmla="*/ 1990 h 7025"/>
                  <a:gd name="T94" fmla="*/ 6237 w 7040"/>
                  <a:gd name="T95" fmla="*/ 1278 h 7025"/>
                  <a:gd name="T96" fmla="*/ 5626 w 7040"/>
                  <a:gd name="T97" fmla="*/ 697 h 7025"/>
                  <a:gd name="T98" fmla="*/ 4891 w 7040"/>
                  <a:gd name="T99" fmla="*/ 276 h 7025"/>
                  <a:gd name="T100" fmla="*/ 4056 w 7040"/>
                  <a:gd name="T101" fmla="*/ 40 h 7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40" h="7025">
                    <a:moveTo>
                      <a:pt x="3520" y="6586"/>
                    </a:moveTo>
                    <a:lnTo>
                      <a:pt x="3362" y="6582"/>
                    </a:lnTo>
                    <a:lnTo>
                      <a:pt x="3205" y="6570"/>
                    </a:lnTo>
                    <a:lnTo>
                      <a:pt x="3051" y="6551"/>
                    </a:lnTo>
                    <a:lnTo>
                      <a:pt x="2899" y="6524"/>
                    </a:lnTo>
                    <a:lnTo>
                      <a:pt x="2750" y="6489"/>
                    </a:lnTo>
                    <a:lnTo>
                      <a:pt x="2604" y="6447"/>
                    </a:lnTo>
                    <a:lnTo>
                      <a:pt x="2460" y="6399"/>
                    </a:lnTo>
                    <a:lnTo>
                      <a:pt x="2320" y="6344"/>
                    </a:lnTo>
                    <a:lnTo>
                      <a:pt x="2185" y="6283"/>
                    </a:lnTo>
                    <a:lnTo>
                      <a:pt x="2052" y="6214"/>
                    </a:lnTo>
                    <a:lnTo>
                      <a:pt x="1922" y="6141"/>
                    </a:lnTo>
                    <a:lnTo>
                      <a:pt x="1797" y="6061"/>
                    </a:lnTo>
                    <a:lnTo>
                      <a:pt x="1677" y="5976"/>
                    </a:lnTo>
                    <a:lnTo>
                      <a:pt x="1560" y="5884"/>
                    </a:lnTo>
                    <a:lnTo>
                      <a:pt x="1448" y="5788"/>
                    </a:lnTo>
                    <a:lnTo>
                      <a:pt x="1342" y="5685"/>
                    </a:lnTo>
                    <a:lnTo>
                      <a:pt x="1240" y="5579"/>
                    </a:lnTo>
                    <a:lnTo>
                      <a:pt x="1142" y="5468"/>
                    </a:lnTo>
                    <a:lnTo>
                      <a:pt x="1051" y="5351"/>
                    </a:lnTo>
                    <a:lnTo>
                      <a:pt x="965" y="5231"/>
                    </a:lnTo>
                    <a:lnTo>
                      <a:pt x="885" y="5106"/>
                    </a:lnTo>
                    <a:lnTo>
                      <a:pt x="812" y="4977"/>
                    </a:lnTo>
                    <a:lnTo>
                      <a:pt x="743" y="4844"/>
                    </a:lnTo>
                    <a:lnTo>
                      <a:pt x="682" y="4709"/>
                    </a:lnTo>
                    <a:lnTo>
                      <a:pt x="626" y="4569"/>
                    </a:lnTo>
                    <a:lnTo>
                      <a:pt x="578" y="4426"/>
                    </a:lnTo>
                    <a:lnTo>
                      <a:pt x="536" y="4280"/>
                    </a:lnTo>
                    <a:lnTo>
                      <a:pt x="502" y="4132"/>
                    </a:lnTo>
                    <a:lnTo>
                      <a:pt x="475" y="3980"/>
                    </a:lnTo>
                    <a:lnTo>
                      <a:pt x="455" y="3827"/>
                    </a:lnTo>
                    <a:lnTo>
                      <a:pt x="443" y="3670"/>
                    </a:lnTo>
                    <a:lnTo>
                      <a:pt x="439" y="3513"/>
                    </a:lnTo>
                    <a:lnTo>
                      <a:pt x="443" y="3354"/>
                    </a:lnTo>
                    <a:lnTo>
                      <a:pt x="455" y="3198"/>
                    </a:lnTo>
                    <a:lnTo>
                      <a:pt x="475" y="3044"/>
                    </a:lnTo>
                    <a:lnTo>
                      <a:pt x="502" y="2893"/>
                    </a:lnTo>
                    <a:lnTo>
                      <a:pt x="536" y="2745"/>
                    </a:lnTo>
                    <a:lnTo>
                      <a:pt x="578" y="2598"/>
                    </a:lnTo>
                    <a:lnTo>
                      <a:pt x="626" y="2456"/>
                    </a:lnTo>
                    <a:lnTo>
                      <a:pt x="682" y="2316"/>
                    </a:lnTo>
                    <a:lnTo>
                      <a:pt x="743" y="2180"/>
                    </a:lnTo>
                    <a:lnTo>
                      <a:pt x="812" y="2047"/>
                    </a:lnTo>
                    <a:lnTo>
                      <a:pt x="885" y="1919"/>
                    </a:lnTo>
                    <a:lnTo>
                      <a:pt x="965" y="1794"/>
                    </a:lnTo>
                    <a:lnTo>
                      <a:pt x="1051" y="1674"/>
                    </a:lnTo>
                    <a:lnTo>
                      <a:pt x="1142" y="1557"/>
                    </a:lnTo>
                    <a:lnTo>
                      <a:pt x="1240" y="1446"/>
                    </a:lnTo>
                    <a:lnTo>
                      <a:pt x="1342" y="1340"/>
                    </a:lnTo>
                    <a:lnTo>
                      <a:pt x="1448" y="1237"/>
                    </a:lnTo>
                    <a:lnTo>
                      <a:pt x="1560" y="1141"/>
                    </a:lnTo>
                    <a:lnTo>
                      <a:pt x="1677" y="1049"/>
                    </a:lnTo>
                    <a:lnTo>
                      <a:pt x="1797" y="964"/>
                    </a:lnTo>
                    <a:lnTo>
                      <a:pt x="1922" y="884"/>
                    </a:lnTo>
                    <a:lnTo>
                      <a:pt x="2052" y="810"/>
                    </a:lnTo>
                    <a:lnTo>
                      <a:pt x="2185" y="742"/>
                    </a:lnTo>
                    <a:lnTo>
                      <a:pt x="2320" y="680"/>
                    </a:lnTo>
                    <a:lnTo>
                      <a:pt x="2460" y="625"/>
                    </a:lnTo>
                    <a:lnTo>
                      <a:pt x="2604" y="577"/>
                    </a:lnTo>
                    <a:lnTo>
                      <a:pt x="2750" y="536"/>
                    </a:lnTo>
                    <a:lnTo>
                      <a:pt x="2899" y="501"/>
                    </a:lnTo>
                    <a:lnTo>
                      <a:pt x="3051" y="474"/>
                    </a:lnTo>
                    <a:lnTo>
                      <a:pt x="3205" y="454"/>
                    </a:lnTo>
                    <a:lnTo>
                      <a:pt x="3362" y="443"/>
                    </a:lnTo>
                    <a:lnTo>
                      <a:pt x="3520" y="439"/>
                    </a:lnTo>
                    <a:lnTo>
                      <a:pt x="3678" y="443"/>
                    </a:lnTo>
                    <a:lnTo>
                      <a:pt x="3834" y="454"/>
                    </a:lnTo>
                    <a:lnTo>
                      <a:pt x="3989" y="474"/>
                    </a:lnTo>
                    <a:lnTo>
                      <a:pt x="4140" y="501"/>
                    </a:lnTo>
                    <a:lnTo>
                      <a:pt x="4289" y="536"/>
                    </a:lnTo>
                    <a:lnTo>
                      <a:pt x="4436" y="577"/>
                    </a:lnTo>
                    <a:lnTo>
                      <a:pt x="4579" y="625"/>
                    </a:lnTo>
                    <a:lnTo>
                      <a:pt x="4719" y="680"/>
                    </a:lnTo>
                    <a:lnTo>
                      <a:pt x="4855" y="742"/>
                    </a:lnTo>
                    <a:lnTo>
                      <a:pt x="4988" y="810"/>
                    </a:lnTo>
                    <a:lnTo>
                      <a:pt x="5117" y="884"/>
                    </a:lnTo>
                    <a:lnTo>
                      <a:pt x="5242" y="964"/>
                    </a:lnTo>
                    <a:lnTo>
                      <a:pt x="5362" y="1049"/>
                    </a:lnTo>
                    <a:lnTo>
                      <a:pt x="5479" y="1141"/>
                    </a:lnTo>
                    <a:lnTo>
                      <a:pt x="5591" y="1237"/>
                    </a:lnTo>
                    <a:lnTo>
                      <a:pt x="5698" y="1340"/>
                    </a:lnTo>
                    <a:lnTo>
                      <a:pt x="5800" y="1446"/>
                    </a:lnTo>
                    <a:lnTo>
                      <a:pt x="5897" y="1557"/>
                    </a:lnTo>
                    <a:lnTo>
                      <a:pt x="5988" y="1674"/>
                    </a:lnTo>
                    <a:lnTo>
                      <a:pt x="6075" y="1794"/>
                    </a:lnTo>
                    <a:lnTo>
                      <a:pt x="6154" y="1919"/>
                    </a:lnTo>
                    <a:lnTo>
                      <a:pt x="6228" y="2047"/>
                    </a:lnTo>
                    <a:lnTo>
                      <a:pt x="6297" y="2180"/>
                    </a:lnTo>
                    <a:lnTo>
                      <a:pt x="6358" y="2316"/>
                    </a:lnTo>
                    <a:lnTo>
                      <a:pt x="6414" y="2456"/>
                    </a:lnTo>
                    <a:lnTo>
                      <a:pt x="6462" y="2598"/>
                    </a:lnTo>
                    <a:lnTo>
                      <a:pt x="6503" y="2745"/>
                    </a:lnTo>
                    <a:lnTo>
                      <a:pt x="6538" y="2893"/>
                    </a:lnTo>
                    <a:lnTo>
                      <a:pt x="6565" y="3044"/>
                    </a:lnTo>
                    <a:lnTo>
                      <a:pt x="6585" y="3198"/>
                    </a:lnTo>
                    <a:lnTo>
                      <a:pt x="6597" y="3354"/>
                    </a:lnTo>
                    <a:lnTo>
                      <a:pt x="6601" y="3513"/>
                    </a:lnTo>
                    <a:lnTo>
                      <a:pt x="6597" y="3670"/>
                    </a:lnTo>
                    <a:lnTo>
                      <a:pt x="6585" y="3827"/>
                    </a:lnTo>
                    <a:lnTo>
                      <a:pt x="6565" y="3980"/>
                    </a:lnTo>
                    <a:lnTo>
                      <a:pt x="6538" y="4132"/>
                    </a:lnTo>
                    <a:lnTo>
                      <a:pt x="6503" y="4280"/>
                    </a:lnTo>
                    <a:lnTo>
                      <a:pt x="6462" y="4426"/>
                    </a:lnTo>
                    <a:lnTo>
                      <a:pt x="6414" y="4569"/>
                    </a:lnTo>
                    <a:lnTo>
                      <a:pt x="6358" y="4709"/>
                    </a:lnTo>
                    <a:lnTo>
                      <a:pt x="6297" y="4844"/>
                    </a:lnTo>
                    <a:lnTo>
                      <a:pt x="6228" y="4977"/>
                    </a:lnTo>
                    <a:lnTo>
                      <a:pt x="6154" y="5106"/>
                    </a:lnTo>
                    <a:lnTo>
                      <a:pt x="6075" y="5231"/>
                    </a:lnTo>
                    <a:lnTo>
                      <a:pt x="5988" y="5351"/>
                    </a:lnTo>
                    <a:lnTo>
                      <a:pt x="5897" y="5468"/>
                    </a:lnTo>
                    <a:lnTo>
                      <a:pt x="5800" y="5579"/>
                    </a:lnTo>
                    <a:lnTo>
                      <a:pt x="5698" y="5685"/>
                    </a:lnTo>
                    <a:lnTo>
                      <a:pt x="5591" y="5788"/>
                    </a:lnTo>
                    <a:lnTo>
                      <a:pt x="5479" y="5884"/>
                    </a:lnTo>
                    <a:lnTo>
                      <a:pt x="5362" y="5976"/>
                    </a:lnTo>
                    <a:lnTo>
                      <a:pt x="5242" y="6061"/>
                    </a:lnTo>
                    <a:lnTo>
                      <a:pt x="5117" y="6141"/>
                    </a:lnTo>
                    <a:lnTo>
                      <a:pt x="4988" y="6214"/>
                    </a:lnTo>
                    <a:lnTo>
                      <a:pt x="4855" y="6283"/>
                    </a:lnTo>
                    <a:lnTo>
                      <a:pt x="4719" y="6344"/>
                    </a:lnTo>
                    <a:lnTo>
                      <a:pt x="4579" y="6399"/>
                    </a:lnTo>
                    <a:lnTo>
                      <a:pt x="4436" y="6447"/>
                    </a:lnTo>
                    <a:lnTo>
                      <a:pt x="4289" y="6489"/>
                    </a:lnTo>
                    <a:lnTo>
                      <a:pt x="4140" y="6524"/>
                    </a:lnTo>
                    <a:lnTo>
                      <a:pt x="3989" y="6551"/>
                    </a:lnTo>
                    <a:lnTo>
                      <a:pt x="3834" y="6570"/>
                    </a:lnTo>
                    <a:lnTo>
                      <a:pt x="3678" y="6582"/>
                    </a:lnTo>
                    <a:lnTo>
                      <a:pt x="3520" y="6586"/>
                    </a:lnTo>
                    <a:close/>
                    <a:moveTo>
                      <a:pt x="3520" y="0"/>
                    </a:moveTo>
                    <a:lnTo>
                      <a:pt x="3338" y="5"/>
                    </a:lnTo>
                    <a:lnTo>
                      <a:pt x="3160" y="18"/>
                    </a:lnTo>
                    <a:lnTo>
                      <a:pt x="2984" y="40"/>
                    </a:lnTo>
                    <a:lnTo>
                      <a:pt x="2810" y="71"/>
                    </a:lnTo>
                    <a:lnTo>
                      <a:pt x="2640" y="110"/>
                    </a:lnTo>
                    <a:lnTo>
                      <a:pt x="2473" y="157"/>
                    </a:lnTo>
                    <a:lnTo>
                      <a:pt x="2309" y="213"/>
                    </a:lnTo>
                    <a:lnTo>
                      <a:pt x="2149" y="276"/>
                    </a:lnTo>
                    <a:lnTo>
                      <a:pt x="1993" y="346"/>
                    </a:lnTo>
                    <a:lnTo>
                      <a:pt x="1842" y="424"/>
                    </a:lnTo>
                    <a:lnTo>
                      <a:pt x="1695" y="508"/>
                    </a:lnTo>
                    <a:lnTo>
                      <a:pt x="1552" y="600"/>
                    </a:lnTo>
                    <a:lnTo>
                      <a:pt x="1414" y="697"/>
                    </a:lnTo>
                    <a:lnTo>
                      <a:pt x="1280" y="802"/>
                    </a:lnTo>
                    <a:lnTo>
                      <a:pt x="1153" y="912"/>
                    </a:lnTo>
                    <a:lnTo>
                      <a:pt x="1031" y="1028"/>
                    </a:lnTo>
                    <a:lnTo>
                      <a:pt x="914" y="1151"/>
                    </a:lnTo>
                    <a:lnTo>
                      <a:pt x="803" y="1278"/>
                    </a:lnTo>
                    <a:lnTo>
                      <a:pt x="699" y="1411"/>
                    </a:lnTo>
                    <a:lnTo>
                      <a:pt x="600" y="1548"/>
                    </a:lnTo>
                    <a:lnTo>
                      <a:pt x="509" y="1691"/>
                    </a:lnTo>
                    <a:lnTo>
                      <a:pt x="424" y="1838"/>
                    </a:lnTo>
                    <a:lnTo>
                      <a:pt x="347" y="1990"/>
                    </a:lnTo>
                    <a:lnTo>
                      <a:pt x="276" y="2145"/>
                    </a:lnTo>
                    <a:lnTo>
                      <a:pt x="213" y="2305"/>
                    </a:lnTo>
                    <a:lnTo>
                      <a:pt x="158" y="2468"/>
                    </a:lnTo>
                    <a:lnTo>
                      <a:pt x="110" y="2634"/>
                    </a:lnTo>
                    <a:lnTo>
                      <a:pt x="71" y="2805"/>
                    </a:lnTo>
                    <a:lnTo>
                      <a:pt x="40" y="2978"/>
                    </a:lnTo>
                    <a:lnTo>
                      <a:pt x="18" y="3153"/>
                    </a:lnTo>
                    <a:lnTo>
                      <a:pt x="4" y="3332"/>
                    </a:lnTo>
                    <a:lnTo>
                      <a:pt x="0" y="3513"/>
                    </a:lnTo>
                    <a:lnTo>
                      <a:pt x="4" y="3693"/>
                    </a:lnTo>
                    <a:lnTo>
                      <a:pt x="18" y="3872"/>
                    </a:lnTo>
                    <a:lnTo>
                      <a:pt x="40" y="4047"/>
                    </a:lnTo>
                    <a:lnTo>
                      <a:pt x="71" y="4220"/>
                    </a:lnTo>
                    <a:lnTo>
                      <a:pt x="110" y="4390"/>
                    </a:lnTo>
                    <a:lnTo>
                      <a:pt x="158" y="4556"/>
                    </a:lnTo>
                    <a:lnTo>
                      <a:pt x="213" y="4720"/>
                    </a:lnTo>
                    <a:lnTo>
                      <a:pt x="276" y="4880"/>
                    </a:lnTo>
                    <a:lnTo>
                      <a:pt x="347" y="5035"/>
                    </a:lnTo>
                    <a:lnTo>
                      <a:pt x="424" y="5187"/>
                    </a:lnTo>
                    <a:lnTo>
                      <a:pt x="509" y="5333"/>
                    </a:lnTo>
                    <a:lnTo>
                      <a:pt x="600" y="5476"/>
                    </a:lnTo>
                    <a:lnTo>
                      <a:pt x="699" y="5614"/>
                    </a:lnTo>
                    <a:lnTo>
                      <a:pt x="803" y="5747"/>
                    </a:lnTo>
                    <a:lnTo>
                      <a:pt x="914" y="5874"/>
                    </a:lnTo>
                    <a:lnTo>
                      <a:pt x="1031" y="5996"/>
                    </a:lnTo>
                    <a:lnTo>
                      <a:pt x="1153" y="6112"/>
                    </a:lnTo>
                    <a:lnTo>
                      <a:pt x="1280" y="6222"/>
                    </a:lnTo>
                    <a:lnTo>
                      <a:pt x="1414" y="6327"/>
                    </a:lnTo>
                    <a:lnTo>
                      <a:pt x="1552" y="6425"/>
                    </a:lnTo>
                    <a:lnTo>
                      <a:pt x="1695" y="6517"/>
                    </a:lnTo>
                    <a:lnTo>
                      <a:pt x="1842" y="6601"/>
                    </a:lnTo>
                    <a:lnTo>
                      <a:pt x="1993" y="6678"/>
                    </a:lnTo>
                    <a:lnTo>
                      <a:pt x="2149" y="6748"/>
                    </a:lnTo>
                    <a:lnTo>
                      <a:pt x="2309" y="6812"/>
                    </a:lnTo>
                    <a:lnTo>
                      <a:pt x="2473" y="6867"/>
                    </a:lnTo>
                    <a:lnTo>
                      <a:pt x="2640" y="6914"/>
                    </a:lnTo>
                    <a:lnTo>
                      <a:pt x="2810" y="6953"/>
                    </a:lnTo>
                    <a:lnTo>
                      <a:pt x="2984" y="6984"/>
                    </a:lnTo>
                    <a:lnTo>
                      <a:pt x="3160" y="7006"/>
                    </a:lnTo>
                    <a:lnTo>
                      <a:pt x="3338" y="7020"/>
                    </a:lnTo>
                    <a:lnTo>
                      <a:pt x="3520" y="7025"/>
                    </a:lnTo>
                    <a:lnTo>
                      <a:pt x="3702" y="7020"/>
                    </a:lnTo>
                    <a:lnTo>
                      <a:pt x="3880" y="7006"/>
                    </a:lnTo>
                    <a:lnTo>
                      <a:pt x="4056" y="6984"/>
                    </a:lnTo>
                    <a:lnTo>
                      <a:pt x="4230" y="6953"/>
                    </a:lnTo>
                    <a:lnTo>
                      <a:pt x="4400" y="6914"/>
                    </a:lnTo>
                    <a:lnTo>
                      <a:pt x="4567" y="6867"/>
                    </a:lnTo>
                    <a:lnTo>
                      <a:pt x="4731" y="6812"/>
                    </a:lnTo>
                    <a:lnTo>
                      <a:pt x="4891" y="6748"/>
                    </a:lnTo>
                    <a:lnTo>
                      <a:pt x="5047" y="6678"/>
                    </a:lnTo>
                    <a:lnTo>
                      <a:pt x="5197" y="6601"/>
                    </a:lnTo>
                    <a:lnTo>
                      <a:pt x="5345" y="6517"/>
                    </a:lnTo>
                    <a:lnTo>
                      <a:pt x="5488" y="6425"/>
                    </a:lnTo>
                    <a:lnTo>
                      <a:pt x="5626" y="6327"/>
                    </a:lnTo>
                    <a:lnTo>
                      <a:pt x="5759" y="6222"/>
                    </a:lnTo>
                    <a:lnTo>
                      <a:pt x="5886" y="6112"/>
                    </a:lnTo>
                    <a:lnTo>
                      <a:pt x="6009" y="5996"/>
                    </a:lnTo>
                    <a:lnTo>
                      <a:pt x="6126" y="5874"/>
                    </a:lnTo>
                    <a:lnTo>
                      <a:pt x="6237" y="5747"/>
                    </a:lnTo>
                    <a:lnTo>
                      <a:pt x="6341" y="5614"/>
                    </a:lnTo>
                    <a:lnTo>
                      <a:pt x="6439" y="5476"/>
                    </a:lnTo>
                    <a:lnTo>
                      <a:pt x="6531" y="5333"/>
                    </a:lnTo>
                    <a:lnTo>
                      <a:pt x="6616" y="5187"/>
                    </a:lnTo>
                    <a:lnTo>
                      <a:pt x="6693" y="5035"/>
                    </a:lnTo>
                    <a:lnTo>
                      <a:pt x="6764" y="4880"/>
                    </a:lnTo>
                    <a:lnTo>
                      <a:pt x="6827" y="4720"/>
                    </a:lnTo>
                    <a:lnTo>
                      <a:pt x="6882" y="4556"/>
                    </a:lnTo>
                    <a:lnTo>
                      <a:pt x="6930" y="4390"/>
                    </a:lnTo>
                    <a:lnTo>
                      <a:pt x="6969" y="4220"/>
                    </a:lnTo>
                    <a:lnTo>
                      <a:pt x="7000" y="4047"/>
                    </a:lnTo>
                    <a:lnTo>
                      <a:pt x="7022" y="3872"/>
                    </a:lnTo>
                    <a:lnTo>
                      <a:pt x="7036" y="3693"/>
                    </a:lnTo>
                    <a:lnTo>
                      <a:pt x="7040" y="3513"/>
                    </a:lnTo>
                    <a:lnTo>
                      <a:pt x="7036" y="3332"/>
                    </a:lnTo>
                    <a:lnTo>
                      <a:pt x="7022" y="3153"/>
                    </a:lnTo>
                    <a:lnTo>
                      <a:pt x="7000" y="2978"/>
                    </a:lnTo>
                    <a:lnTo>
                      <a:pt x="6969" y="2805"/>
                    </a:lnTo>
                    <a:lnTo>
                      <a:pt x="6930" y="2634"/>
                    </a:lnTo>
                    <a:lnTo>
                      <a:pt x="6882" y="2468"/>
                    </a:lnTo>
                    <a:lnTo>
                      <a:pt x="6827" y="2305"/>
                    </a:lnTo>
                    <a:lnTo>
                      <a:pt x="6764" y="2145"/>
                    </a:lnTo>
                    <a:lnTo>
                      <a:pt x="6693" y="1990"/>
                    </a:lnTo>
                    <a:lnTo>
                      <a:pt x="6616" y="1838"/>
                    </a:lnTo>
                    <a:lnTo>
                      <a:pt x="6531" y="1691"/>
                    </a:lnTo>
                    <a:lnTo>
                      <a:pt x="6439" y="1548"/>
                    </a:lnTo>
                    <a:lnTo>
                      <a:pt x="6341" y="1411"/>
                    </a:lnTo>
                    <a:lnTo>
                      <a:pt x="6237" y="1278"/>
                    </a:lnTo>
                    <a:lnTo>
                      <a:pt x="6126" y="1151"/>
                    </a:lnTo>
                    <a:lnTo>
                      <a:pt x="6009" y="1028"/>
                    </a:lnTo>
                    <a:lnTo>
                      <a:pt x="5886" y="912"/>
                    </a:lnTo>
                    <a:lnTo>
                      <a:pt x="5759" y="802"/>
                    </a:lnTo>
                    <a:lnTo>
                      <a:pt x="5626" y="697"/>
                    </a:lnTo>
                    <a:lnTo>
                      <a:pt x="5488" y="600"/>
                    </a:lnTo>
                    <a:lnTo>
                      <a:pt x="5345" y="508"/>
                    </a:lnTo>
                    <a:lnTo>
                      <a:pt x="5197" y="424"/>
                    </a:lnTo>
                    <a:lnTo>
                      <a:pt x="5047" y="346"/>
                    </a:lnTo>
                    <a:lnTo>
                      <a:pt x="4891" y="276"/>
                    </a:lnTo>
                    <a:lnTo>
                      <a:pt x="4731" y="213"/>
                    </a:lnTo>
                    <a:lnTo>
                      <a:pt x="4567" y="157"/>
                    </a:lnTo>
                    <a:lnTo>
                      <a:pt x="4400" y="110"/>
                    </a:lnTo>
                    <a:lnTo>
                      <a:pt x="4230" y="71"/>
                    </a:lnTo>
                    <a:lnTo>
                      <a:pt x="4056" y="40"/>
                    </a:lnTo>
                    <a:lnTo>
                      <a:pt x="3880" y="18"/>
                    </a:lnTo>
                    <a:lnTo>
                      <a:pt x="3702" y="5"/>
                    </a:lnTo>
                    <a:lnTo>
                      <a:pt x="3520" y="0"/>
                    </a:lnTo>
                    <a:close/>
                  </a:path>
                </a:pathLst>
              </a:custGeom>
              <a:solidFill>
                <a:srgbClr val="69A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202" tIns="45601" rIns="91202" bIns="45601" numCol="1" anchor="t" anchorCtr="0" compatLnSpc="1"/>
              <a:lstStyle/>
              <a:p>
                <a:endParaRPr lang="id-ID" sz="17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76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750" y="6080"/>
                <a:ext cx="188" cy="186"/>
              </a:xfrm>
              <a:custGeom>
                <a:avLst/>
                <a:gdLst>
                  <a:gd name="T0" fmla="*/ 1708 w 4023"/>
                  <a:gd name="T1" fmla="*/ 3482 h 4015"/>
                  <a:gd name="T2" fmla="*/ 1358 w 4023"/>
                  <a:gd name="T3" fmla="*/ 3364 h 4015"/>
                  <a:gd name="T4" fmla="*/ 1052 w 4023"/>
                  <a:gd name="T5" fmla="*/ 3169 h 4015"/>
                  <a:gd name="T6" fmla="*/ 803 w 4023"/>
                  <a:gd name="T7" fmla="*/ 2908 h 4015"/>
                  <a:gd name="T8" fmla="*/ 621 w 4023"/>
                  <a:gd name="T9" fmla="*/ 2593 h 4015"/>
                  <a:gd name="T10" fmla="*/ 521 w 4023"/>
                  <a:gd name="T11" fmla="*/ 2236 h 4015"/>
                  <a:gd name="T12" fmla="*/ 511 w 4023"/>
                  <a:gd name="T13" fmla="*/ 1853 h 4015"/>
                  <a:gd name="T14" fmla="*/ 595 w 4023"/>
                  <a:gd name="T15" fmla="*/ 1490 h 4015"/>
                  <a:gd name="T16" fmla="*/ 761 w 4023"/>
                  <a:gd name="T17" fmla="*/ 1165 h 4015"/>
                  <a:gd name="T18" fmla="*/ 998 w 4023"/>
                  <a:gd name="T19" fmla="*/ 893 h 4015"/>
                  <a:gd name="T20" fmla="*/ 1293 w 4023"/>
                  <a:gd name="T21" fmla="*/ 684 h 4015"/>
                  <a:gd name="T22" fmla="*/ 1635 w 4023"/>
                  <a:gd name="T23" fmla="*/ 549 h 4015"/>
                  <a:gd name="T24" fmla="*/ 2012 w 4023"/>
                  <a:gd name="T25" fmla="*/ 502 h 4015"/>
                  <a:gd name="T26" fmla="*/ 2389 w 4023"/>
                  <a:gd name="T27" fmla="*/ 549 h 4015"/>
                  <a:gd name="T28" fmla="*/ 2731 w 4023"/>
                  <a:gd name="T29" fmla="*/ 684 h 4015"/>
                  <a:gd name="T30" fmla="*/ 3026 w 4023"/>
                  <a:gd name="T31" fmla="*/ 893 h 4015"/>
                  <a:gd name="T32" fmla="*/ 3263 w 4023"/>
                  <a:gd name="T33" fmla="*/ 1165 h 4015"/>
                  <a:gd name="T34" fmla="*/ 3429 w 4023"/>
                  <a:gd name="T35" fmla="*/ 1490 h 4015"/>
                  <a:gd name="T36" fmla="*/ 3513 w 4023"/>
                  <a:gd name="T37" fmla="*/ 1853 h 4015"/>
                  <a:gd name="T38" fmla="*/ 3503 w 4023"/>
                  <a:gd name="T39" fmla="*/ 2236 h 4015"/>
                  <a:gd name="T40" fmla="*/ 3402 w 4023"/>
                  <a:gd name="T41" fmla="*/ 2593 h 4015"/>
                  <a:gd name="T42" fmla="*/ 3221 w 4023"/>
                  <a:gd name="T43" fmla="*/ 2908 h 4015"/>
                  <a:gd name="T44" fmla="*/ 2971 w 4023"/>
                  <a:gd name="T45" fmla="*/ 3169 h 4015"/>
                  <a:gd name="T46" fmla="*/ 2665 w 4023"/>
                  <a:gd name="T47" fmla="*/ 3364 h 4015"/>
                  <a:gd name="T48" fmla="*/ 2316 w 4023"/>
                  <a:gd name="T49" fmla="*/ 3482 h 4015"/>
                  <a:gd name="T50" fmla="*/ 2012 w 4023"/>
                  <a:gd name="T51" fmla="*/ 0 h 4015"/>
                  <a:gd name="T52" fmla="*/ 1509 w 4023"/>
                  <a:gd name="T53" fmla="*/ 63 h 4015"/>
                  <a:gd name="T54" fmla="*/ 1053 w 4023"/>
                  <a:gd name="T55" fmla="*/ 242 h 4015"/>
                  <a:gd name="T56" fmla="*/ 659 w 4023"/>
                  <a:gd name="T57" fmla="*/ 521 h 4015"/>
                  <a:gd name="T58" fmla="*/ 344 w 4023"/>
                  <a:gd name="T59" fmla="*/ 884 h 4015"/>
                  <a:gd name="T60" fmla="*/ 122 w 4023"/>
                  <a:gd name="T61" fmla="*/ 1317 h 4015"/>
                  <a:gd name="T62" fmla="*/ 11 w 4023"/>
                  <a:gd name="T63" fmla="*/ 1802 h 4015"/>
                  <a:gd name="T64" fmla="*/ 23 w 4023"/>
                  <a:gd name="T65" fmla="*/ 2313 h 4015"/>
                  <a:gd name="T66" fmla="*/ 159 w 4023"/>
                  <a:gd name="T67" fmla="*/ 2788 h 4015"/>
                  <a:gd name="T68" fmla="*/ 399 w 4023"/>
                  <a:gd name="T69" fmla="*/ 3209 h 4015"/>
                  <a:gd name="T70" fmla="*/ 732 w 4023"/>
                  <a:gd name="T71" fmla="*/ 3556 h 4015"/>
                  <a:gd name="T72" fmla="*/ 1139 w 4023"/>
                  <a:gd name="T73" fmla="*/ 3817 h 4015"/>
                  <a:gd name="T74" fmla="*/ 1606 w 4023"/>
                  <a:gd name="T75" fmla="*/ 3974 h 4015"/>
                  <a:gd name="T76" fmla="*/ 2115 w 4023"/>
                  <a:gd name="T77" fmla="*/ 4012 h 4015"/>
                  <a:gd name="T78" fmla="*/ 2610 w 4023"/>
                  <a:gd name="T79" fmla="*/ 3925 h 4015"/>
                  <a:gd name="T80" fmla="*/ 3055 w 4023"/>
                  <a:gd name="T81" fmla="*/ 3724 h 4015"/>
                  <a:gd name="T82" fmla="*/ 3435 w 4023"/>
                  <a:gd name="T83" fmla="*/ 3427 h 4015"/>
                  <a:gd name="T84" fmla="*/ 3733 w 4023"/>
                  <a:gd name="T85" fmla="*/ 3048 h 4015"/>
                  <a:gd name="T86" fmla="*/ 3933 w 4023"/>
                  <a:gd name="T87" fmla="*/ 2605 h 4015"/>
                  <a:gd name="T88" fmla="*/ 4021 w 4023"/>
                  <a:gd name="T89" fmla="*/ 2111 h 4015"/>
                  <a:gd name="T90" fmla="*/ 3983 w 4023"/>
                  <a:gd name="T91" fmla="*/ 1603 h 4015"/>
                  <a:gd name="T92" fmla="*/ 3825 w 4023"/>
                  <a:gd name="T93" fmla="*/ 1137 h 4015"/>
                  <a:gd name="T94" fmla="*/ 3565 w 4023"/>
                  <a:gd name="T95" fmla="*/ 731 h 4015"/>
                  <a:gd name="T96" fmla="*/ 3216 w 4023"/>
                  <a:gd name="T97" fmla="*/ 399 h 4015"/>
                  <a:gd name="T98" fmla="*/ 2795 w 4023"/>
                  <a:gd name="T99" fmla="*/ 158 h 4015"/>
                  <a:gd name="T100" fmla="*/ 2318 w 4023"/>
                  <a:gd name="T101" fmla="*/ 23 h 4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23" h="4015">
                    <a:moveTo>
                      <a:pt x="2012" y="3513"/>
                    </a:moveTo>
                    <a:lnTo>
                      <a:pt x="1934" y="3511"/>
                    </a:lnTo>
                    <a:lnTo>
                      <a:pt x="1858" y="3505"/>
                    </a:lnTo>
                    <a:lnTo>
                      <a:pt x="1782" y="3495"/>
                    </a:lnTo>
                    <a:lnTo>
                      <a:pt x="1708" y="3482"/>
                    </a:lnTo>
                    <a:lnTo>
                      <a:pt x="1635" y="3465"/>
                    </a:lnTo>
                    <a:lnTo>
                      <a:pt x="1564" y="3445"/>
                    </a:lnTo>
                    <a:lnTo>
                      <a:pt x="1493" y="3422"/>
                    </a:lnTo>
                    <a:lnTo>
                      <a:pt x="1425" y="3395"/>
                    </a:lnTo>
                    <a:lnTo>
                      <a:pt x="1358" y="3364"/>
                    </a:lnTo>
                    <a:lnTo>
                      <a:pt x="1293" y="3331"/>
                    </a:lnTo>
                    <a:lnTo>
                      <a:pt x="1230" y="3294"/>
                    </a:lnTo>
                    <a:lnTo>
                      <a:pt x="1169" y="3255"/>
                    </a:lnTo>
                    <a:lnTo>
                      <a:pt x="1109" y="3213"/>
                    </a:lnTo>
                    <a:lnTo>
                      <a:pt x="1052" y="3169"/>
                    </a:lnTo>
                    <a:lnTo>
                      <a:pt x="998" y="3122"/>
                    </a:lnTo>
                    <a:lnTo>
                      <a:pt x="945" y="3071"/>
                    </a:lnTo>
                    <a:lnTo>
                      <a:pt x="895" y="3019"/>
                    </a:lnTo>
                    <a:lnTo>
                      <a:pt x="848" y="2965"/>
                    </a:lnTo>
                    <a:lnTo>
                      <a:pt x="803" y="2908"/>
                    </a:lnTo>
                    <a:lnTo>
                      <a:pt x="761" y="2849"/>
                    </a:lnTo>
                    <a:lnTo>
                      <a:pt x="722" y="2787"/>
                    </a:lnTo>
                    <a:lnTo>
                      <a:pt x="686" y="2725"/>
                    </a:lnTo>
                    <a:lnTo>
                      <a:pt x="651" y="2660"/>
                    </a:lnTo>
                    <a:lnTo>
                      <a:pt x="621" y="2593"/>
                    </a:lnTo>
                    <a:lnTo>
                      <a:pt x="595" y="2524"/>
                    </a:lnTo>
                    <a:lnTo>
                      <a:pt x="571" y="2455"/>
                    </a:lnTo>
                    <a:lnTo>
                      <a:pt x="551" y="2383"/>
                    </a:lnTo>
                    <a:lnTo>
                      <a:pt x="534" y="2311"/>
                    </a:lnTo>
                    <a:lnTo>
                      <a:pt x="521" y="2236"/>
                    </a:lnTo>
                    <a:lnTo>
                      <a:pt x="511" y="2161"/>
                    </a:lnTo>
                    <a:lnTo>
                      <a:pt x="505" y="2085"/>
                    </a:lnTo>
                    <a:lnTo>
                      <a:pt x="504" y="2008"/>
                    </a:lnTo>
                    <a:lnTo>
                      <a:pt x="505" y="1930"/>
                    </a:lnTo>
                    <a:lnTo>
                      <a:pt x="511" y="1853"/>
                    </a:lnTo>
                    <a:lnTo>
                      <a:pt x="521" y="1778"/>
                    </a:lnTo>
                    <a:lnTo>
                      <a:pt x="534" y="1704"/>
                    </a:lnTo>
                    <a:lnTo>
                      <a:pt x="551" y="1631"/>
                    </a:lnTo>
                    <a:lnTo>
                      <a:pt x="571" y="1560"/>
                    </a:lnTo>
                    <a:lnTo>
                      <a:pt x="595" y="1490"/>
                    </a:lnTo>
                    <a:lnTo>
                      <a:pt x="621" y="1421"/>
                    </a:lnTo>
                    <a:lnTo>
                      <a:pt x="651" y="1355"/>
                    </a:lnTo>
                    <a:lnTo>
                      <a:pt x="686" y="1290"/>
                    </a:lnTo>
                    <a:lnTo>
                      <a:pt x="722" y="1227"/>
                    </a:lnTo>
                    <a:lnTo>
                      <a:pt x="761" y="1165"/>
                    </a:lnTo>
                    <a:lnTo>
                      <a:pt x="803" y="1107"/>
                    </a:lnTo>
                    <a:lnTo>
                      <a:pt x="848" y="1050"/>
                    </a:lnTo>
                    <a:lnTo>
                      <a:pt x="895" y="995"/>
                    </a:lnTo>
                    <a:lnTo>
                      <a:pt x="945" y="943"/>
                    </a:lnTo>
                    <a:lnTo>
                      <a:pt x="998" y="893"/>
                    </a:lnTo>
                    <a:lnTo>
                      <a:pt x="1052" y="845"/>
                    </a:lnTo>
                    <a:lnTo>
                      <a:pt x="1109" y="801"/>
                    </a:lnTo>
                    <a:lnTo>
                      <a:pt x="1169" y="759"/>
                    </a:lnTo>
                    <a:lnTo>
                      <a:pt x="1230" y="720"/>
                    </a:lnTo>
                    <a:lnTo>
                      <a:pt x="1293" y="684"/>
                    </a:lnTo>
                    <a:lnTo>
                      <a:pt x="1358" y="651"/>
                    </a:lnTo>
                    <a:lnTo>
                      <a:pt x="1425" y="620"/>
                    </a:lnTo>
                    <a:lnTo>
                      <a:pt x="1493" y="593"/>
                    </a:lnTo>
                    <a:lnTo>
                      <a:pt x="1564" y="569"/>
                    </a:lnTo>
                    <a:lnTo>
                      <a:pt x="1635" y="549"/>
                    </a:lnTo>
                    <a:lnTo>
                      <a:pt x="1708" y="532"/>
                    </a:lnTo>
                    <a:lnTo>
                      <a:pt x="1782" y="519"/>
                    </a:lnTo>
                    <a:lnTo>
                      <a:pt x="1858" y="510"/>
                    </a:lnTo>
                    <a:lnTo>
                      <a:pt x="1934" y="504"/>
                    </a:lnTo>
                    <a:lnTo>
                      <a:pt x="2012" y="502"/>
                    </a:lnTo>
                    <a:lnTo>
                      <a:pt x="2090" y="504"/>
                    </a:lnTo>
                    <a:lnTo>
                      <a:pt x="2166" y="510"/>
                    </a:lnTo>
                    <a:lnTo>
                      <a:pt x="2242" y="519"/>
                    </a:lnTo>
                    <a:lnTo>
                      <a:pt x="2316" y="532"/>
                    </a:lnTo>
                    <a:lnTo>
                      <a:pt x="2389" y="549"/>
                    </a:lnTo>
                    <a:lnTo>
                      <a:pt x="2460" y="569"/>
                    </a:lnTo>
                    <a:lnTo>
                      <a:pt x="2531" y="593"/>
                    </a:lnTo>
                    <a:lnTo>
                      <a:pt x="2599" y="620"/>
                    </a:lnTo>
                    <a:lnTo>
                      <a:pt x="2665" y="651"/>
                    </a:lnTo>
                    <a:lnTo>
                      <a:pt x="2731" y="684"/>
                    </a:lnTo>
                    <a:lnTo>
                      <a:pt x="2794" y="720"/>
                    </a:lnTo>
                    <a:lnTo>
                      <a:pt x="2855" y="759"/>
                    </a:lnTo>
                    <a:lnTo>
                      <a:pt x="2915" y="801"/>
                    </a:lnTo>
                    <a:lnTo>
                      <a:pt x="2971" y="845"/>
                    </a:lnTo>
                    <a:lnTo>
                      <a:pt x="3026" y="893"/>
                    </a:lnTo>
                    <a:lnTo>
                      <a:pt x="3079" y="943"/>
                    </a:lnTo>
                    <a:lnTo>
                      <a:pt x="3129" y="995"/>
                    </a:lnTo>
                    <a:lnTo>
                      <a:pt x="3176" y="1050"/>
                    </a:lnTo>
                    <a:lnTo>
                      <a:pt x="3221" y="1107"/>
                    </a:lnTo>
                    <a:lnTo>
                      <a:pt x="3263" y="1165"/>
                    </a:lnTo>
                    <a:lnTo>
                      <a:pt x="3302" y="1227"/>
                    </a:lnTo>
                    <a:lnTo>
                      <a:pt x="3338" y="1290"/>
                    </a:lnTo>
                    <a:lnTo>
                      <a:pt x="3372" y="1355"/>
                    </a:lnTo>
                    <a:lnTo>
                      <a:pt x="3402" y="1421"/>
                    </a:lnTo>
                    <a:lnTo>
                      <a:pt x="3429" y="1490"/>
                    </a:lnTo>
                    <a:lnTo>
                      <a:pt x="3453" y="1560"/>
                    </a:lnTo>
                    <a:lnTo>
                      <a:pt x="3473" y="1631"/>
                    </a:lnTo>
                    <a:lnTo>
                      <a:pt x="3490" y="1704"/>
                    </a:lnTo>
                    <a:lnTo>
                      <a:pt x="3503" y="1778"/>
                    </a:lnTo>
                    <a:lnTo>
                      <a:pt x="3513" y="1853"/>
                    </a:lnTo>
                    <a:lnTo>
                      <a:pt x="3518" y="1930"/>
                    </a:lnTo>
                    <a:lnTo>
                      <a:pt x="3520" y="2008"/>
                    </a:lnTo>
                    <a:lnTo>
                      <a:pt x="3518" y="2085"/>
                    </a:lnTo>
                    <a:lnTo>
                      <a:pt x="3513" y="2161"/>
                    </a:lnTo>
                    <a:lnTo>
                      <a:pt x="3503" y="2236"/>
                    </a:lnTo>
                    <a:lnTo>
                      <a:pt x="3490" y="2311"/>
                    </a:lnTo>
                    <a:lnTo>
                      <a:pt x="3473" y="2383"/>
                    </a:lnTo>
                    <a:lnTo>
                      <a:pt x="3453" y="2455"/>
                    </a:lnTo>
                    <a:lnTo>
                      <a:pt x="3429" y="2524"/>
                    </a:lnTo>
                    <a:lnTo>
                      <a:pt x="3402" y="2593"/>
                    </a:lnTo>
                    <a:lnTo>
                      <a:pt x="3372" y="2660"/>
                    </a:lnTo>
                    <a:lnTo>
                      <a:pt x="3338" y="2725"/>
                    </a:lnTo>
                    <a:lnTo>
                      <a:pt x="3302" y="2787"/>
                    </a:lnTo>
                    <a:lnTo>
                      <a:pt x="3263" y="2849"/>
                    </a:lnTo>
                    <a:lnTo>
                      <a:pt x="3221" y="2908"/>
                    </a:lnTo>
                    <a:lnTo>
                      <a:pt x="3176" y="2965"/>
                    </a:lnTo>
                    <a:lnTo>
                      <a:pt x="3129" y="3019"/>
                    </a:lnTo>
                    <a:lnTo>
                      <a:pt x="3079" y="3071"/>
                    </a:lnTo>
                    <a:lnTo>
                      <a:pt x="3026" y="3122"/>
                    </a:lnTo>
                    <a:lnTo>
                      <a:pt x="2971" y="3169"/>
                    </a:lnTo>
                    <a:lnTo>
                      <a:pt x="2915" y="3213"/>
                    </a:lnTo>
                    <a:lnTo>
                      <a:pt x="2855" y="3255"/>
                    </a:lnTo>
                    <a:lnTo>
                      <a:pt x="2794" y="3294"/>
                    </a:lnTo>
                    <a:lnTo>
                      <a:pt x="2731" y="3331"/>
                    </a:lnTo>
                    <a:lnTo>
                      <a:pt x="2665" y="3364"/>
                    </a:lnTo>
                    <a:lnTo>
                      <a:pt x="2599" y="3395"/>
                    </a:lnTo>
                    <a:lnTo>
                      <a:pt x="2531" y="3422"/>
                    </a:lnTo>
                    <a:lnTo>
                      <a:pt x="2460" y="3445"/>
                    </a:lnTo>
                    <a:lnTo>
                      <a:pt x="2389" y="3465"/>
                    </a:lnTo>
                    <a:lnTo>
                      <a:pt x="2316" y="3482"/>
                    </a:lnTo>
                    <a:lnTo>
                      <a:pt x="2242" y="3495"/>
                    </a:lnTo>
                    <a:lnTo>
                      <a:pt x="2166" y="3505"/>
                    </a:lnTo>
                    <a:lnTo>
                      <a:pt x="2090" y="3511"/>
                    </a:lnTo>
                    <a:lnTo>
                      <a:pt x="2012" y="3513"/>
                    </a:lnTo>
                    <a:close/>
                    <a:moveTo>
                      <a:pt x="2012" y="0"/>
                    </a:moveTo>
                    <a:lnTo>
                      <a:pt x="1908" y="3"/>
                    </a:lnTo>
                    <a:lnTo>
                      <a:pt x="1806" y="10"/>
                    </a:lnTo>
                    <a:lnTo>
                      <a:pt x="1706" y="23"/>
                    </a:lnTo>
                    <a:lnTo>
                      <a:pt x="1606" y="41"/>
                    </a:lnTo>
                    <a:lnTo>
                      <a:pt x="1509" y="63"/>
                    </a:lnTo>
                    <a:lnTo>
                      <a:pt x="1413" y="90"/>
                    </a:lnTo>
                    <a:lnTo>
                      <a:pt x="1319" y="122"/>
                    </a:lnTo>
                    <a:lnTo>
                      <a:pt x="1229" y="158"/>
                    </a:lnTo>
                    <a:lnTo>
                      <a:pt x="1139" y="198"/>
                    </a:lnTo>
                    <a:lnTo>
                      <a:pt x="1053" y="242"/>
                    </a:lnTo>
                    <a:lnTo>
                      <a:pt x="968" y="290"/>
                    </a:lnTo>
                    <a:lnTo>
                      <a:pt x="887" y="342"/>
                    </a:lnTo>
                    <a:lnTo>
                      <a:pt x="807" y="399"/>
                    </a:lnTo>
                    <a:lnTo>
                      <a:pt x="732" y="458"/>
                    </a:lnTo>
                    <a:lnTo>
                      <a:pt x="659" y="521"/>
                    </a:lnTo>
                    <a:lnTo>
                      <a:pt x="589" y="587"/>
                    </a:lnTo>
                    <a:lnTo>
                      <a:pt x="523" y="658"/>
                    </a:lnTo>
                    <a:lnTo>
                      <a:pt x="459" y="731"/>
                    </a:lnTo>
                    <a:lnTo>
                      <a:pt x="399" y="806"/>
                    </a:lnTo>
                    <a:lnTo>
                      <a:pt x="344" y="884"/>
                    </a:lnTo>
                    <a:lnTo>
                      <a:pt x="291" y="967"/>
                    </a:lnTo>
                    <a:lnTo>
                      <a:pt x="243" y="1050"/>
                    </a:lnTo>
                    <a:lnTo>
                      <a:pt x="198" y="1137"/>
                    </a:lnTo>
                    <a:lnTo>
                      <a:pt x="159" y="1226"/>
                    </a:lnTo>
                    <a:lnTo>
                      <a:pt x="122" y="1317"/>
                    </a:lnTo>
                    <a:lnTo>
                      <a:pt x="90" y="1410"/>
                    </a:lnTo>
                    <a:lnTo>
                      <a:pt x="63" y="1506"/>
                    </a:lnTo>
                    <a:lnTo>
                      <a:pt x="41" y="1603"/>
                    </a:lnTo>
                    <a:lnTo>
                      <a:pt x="23" y="1701"/>
                    </a:lnTo>
                    <a:lnTo>
                      <a:pt x="11" y="1802"/>
                    </a:lnTo>
                    <a:lnTo>
                      <a:pt x="3" y="1904"/>
                    </a:lnTo>
                    <a:lnTo>
                      <a:pt x="0" y="2008"/>
                    </a:lnTo>
                    <a:lnTo>
                      <a:pt x="3" y="2111"/>
                    </a:lnTo>
                    <a:lnTo>
                      <a:pt x="11" y="2212"/>
                    </a:lnTo>
                    <a:lnTo>
                      <a:pt x="23" y="2313"/>
                    </a:lnTo>
                    <a:lnTo>
                      <a:pt x="41" y="2412"/>
                    </a:lnTo>
                    <a:lnTo>
                      <a:pt x="63" y="2509"/>
                    </a:lnTo>
                    <a:lnTo>
                      <a:pt x="90" y="2605"/>
                    </a:lnTo>
                    <a:lnTo>
                      <a:pt x="122" y="2698"/>
                    </a:lnTo>
                    <a:lnTo>
                      <a:pt x="159" y="2788"/>
                    </a:lnTo>
                    <a:lnTo>
                      <a:pt x="198" y="2878"/>
                    </a:lnTo>
                    <a:lnTo>
                      <a:pt x="243" y="2964"/>
                    </a:lnTo>
                    <a:lnTo>
                      <a:pt x="291" y="3048"/>
                    </a:lnTo>
                    <a:lnTo>
                      <a:pt x="344" y="3130"/>
                    </a:lnTo>
                    <a:lnTo>
                      <a:pt x="399" y="3209"/>
                    </a:lnTo>
                    <a:lnTo>
                      <a:pt x="459" y="3284"/>
                    </a:lnTo>
                    <a:lnTo>
                      <a:pt x="523" y="3357"/>
                    </a:lnTo>
                    <a:lnTo>
                      <a:pt x="589" y="3427"/>
                    </a:lnTo>
                    <a:lnTo>
                      <a:pt x="659" y="3493"/>
                    </a:lnTo>
                    <a:lnTo>
                      <a:pt x="732" y="3556"/>
                    </a:lnTo>
                    <a:lnTo>
                      <a:pt x="807" y="3616"/>
                    </a:lnTo>
                    <a:lnTo>
                      <a:pt x="887" y="3672"/>
                    </a:lnTo>
                    <a:lnTo>
                      <a:pt x="968" y="3724"/>
                    </a:lnTo>
                    <a:lnTo>
                      <a:pt x="1053" y="3772"/>
                    </a:lnTo>
                    <a:lnTo>
                      <a:pt x="1139" y="3817"/>
                    </a:lnTo>
                    <a:lnTo>
                      <a:pt x="1229" y="3857"/>
                    </a:lnTo>
                    <a:lnTo>
                      <a:pt x="1319" y="3892"/>
                    </a:lnTo>
                    <a:lnTo>
                      <a:pt x="1413" y="3925"/>
                    </a:lnTo>
                    <a:lnTo>
                      <a:pt x="1509" y="3952"/>
                    </a:lnTo>
                    <a:lnTo>
                      <a:pt x="1606" y="3974"/>
                    </a:lnTo>
                    <a:lnTo>
                      <a:pt x="1706" y="3992"/>
                    </a:lnTo>
                    <a:lnTo>
                      <a:pt x="1806" y="4004"/>
                    </a:lnTo>
                    <a:lnTo>
                      <a:pt x="1908" y="4012"/>
                    </a:lnTo>
                    <a:lnTo>
                      <a:pt x="2012" y="4015"/>
                    </a:lnTo>
                    <a:lnTo>
                      <a:pt x="2115" y="4012"/>
                    </a:lnTo>
                    <a:lnTo>
                      <a:pt x="2218" y="4004"/>
                    </a:lnTo>
                    <a:lnTo>
                      <a:pt x="2318" y="3992"/>
                    </a:lnTo>
                    <a:lnTo>
                      <a:pt x="2417" y="3974"/>
                    </a:lnTo>
                    <a:lnTo>
                      <a:pt x="2514" y="3952"/>
                    </a:lnTo>
                    <a:lnTo>
                      <a:pt x="2610" y="3925"/>
                    </a:lnTo>
                    <a:lnTo>
                      <a:pt x="2704" y="3892"/>
                    </a:lnTo>
                    <a:lnTo>
                      <a:pt x="2795" y="3857"/>
                    </a:lnTo>
                    <a:lnTo>
                      <a:pt x="2884" y="3817"/>
                    </a:lnTo>
                    <a:lnTo>
                      <a:pt x="2971" y="3772"/>
                    </a:lnTo>
                    <a:lnTo>
                      <a:pt x="3055" y="3724"/>
                    </a:lnTo>
                    <a:lnTo>
                      <a:pt x="3137" y="3672"/>
                    </a:lnTo>
                    <a:lnTo>
                      <a:pt x="3216" y="3616"/>
                    </a:lnTo>
                    <a:lnTo>
                      <a:pt x="3292" y="3556"/>
                    </a:lnTo>
                    <a:lnTo>
                      <a:pt x="3364" y="3493"/>
                    </a:lnTo>
                    <a:lnTo>
                      <a:pt x="3435" y="3427"/>
                    </a:lnTo>
                    <a:lnTo>
                      <a:pt x="3501" y="3357"/>
                    </a:lnTo>
                    <a:lnTo>
                      <a:pt x="3565" y="3284"/>
                    </a:lnTo>
                    <a:lnTo>
                      <a:pt x="3624" y="3209"/>
                    </a:lnTo>
                    <a:lnTo>
                      <a:pt x="3680" y="3130"/>
                    </a:lnTo>
                    <a:lnTo>
                      <a:pt x="3733" y="3048"/>
                    </a:lnTo>
                    <a:lnTo>
                      <a:pt x="3781" y="2964"/>
                    </a:lnTo>
                    <a:lnTo>
                      <a:pt x="3825" y="2878"/>
                    </a:lnTo>
                    <a:lnTo>
                      <a:pt x="3865" y="2788"/>
                    </a:lnTo>
                    <a:lnTo>
                      <a:pt x="3902" y="2698"/>
                    </a:lnTo>
                    <a:lnTo>
                      <a:pt x="3933" y="2605"/>
                    </a:lnTo>
                    <a:lnTo>
                      <a:pt x="3960" y="2509"/>
                    </a:lnTo>
                    <a:lnTo>
                      <a:pt x="3983" y="2412"/>
                    </a:lnTo>
                    <a:lnTo>
                      <a:pt x="4000" y="2313"/>
                    </a:lnTo>
                    <a:lnTo>
                      <a:pt x="4013" y="2212"/>
                    </a:lnTo>
                    <a:lnTo>
                      <a:pt x="4021" y="2111"/>
                    </a:lnTo>
                    <a:lnTo>
                      <a:pt x="4023" y="2008"/>
                    </a:lnTo>
                    <a:lnTo>
                      <a:pt x="4021" y="1904"/>
                    </a:lnTo>
                    <a:lnTo>
                      <a:pt x="4013" y="1802"/>
                    </a:lnTo>
                    <a:lnTo>
                      <a:pt x="4000" y="1701"/>
                    </a:lnTo>
                    <a:lnTo>
                      <a:pt x="3983" y="1603"/>
                    </a:lnTo>
                    <a:lnTo>
                      <a:pt x="3960" y="1506"/>
                    </a:lnTo>
                    <a:lnTo>
                      <a:pt x="3933" y="1410"/>
                    </a:lnTo>
                    <a:lnTo>
                      <a:pt x="3902" y="1317"/>
                    </a:lnTo>
                    <a:lnTo>
                      <a:pt x="3865" y="1226"/>
                    </a:lnTo>
                    <a:lnTo>
                      <a:pt x="3825" y="1137"/>
                    </a:lnTo>
                    <a:lnTo>
                      <a:pt x="3781" y="1050"/>
                    </a:lnTo>
                    <a:lnTo>
                      <a:pt x="3733" y="967"/>
                    </a:lnTo>
                    <a:lnTo>
                      <a:pt x="3680" y="884"/>
                    </a:lnTo>
                    <a:lnTo>
                      <a:pt x="3624" y="806"/>
                    </a:lnTo>
                    <a:lnTo>
                      <a:pt x="3565" y="731"/>
                    </a:lnTo>
                    <a:lnTo>
                      <a:pt x="3501" y="658"/>
                    </a:lnTo>
                    <a:lnTo>
                      <a:pt x="3435" y="587"/>
                    </a:lnTo>
                    <a:lnTo>
                      <a:pt x="3364" y="521"/>
                    </a:lnTo>
                    <a:lnTo>
                      <a:pt x="3292" y="458"/>
                    </a:lnTo>
                    <a:lnTo>
                      <a:pt x="3216" y="399"/>
                    </a:lnTo>
                    <a:lnTo>
                      <a:pt x="3137" y="342"/>
                    </a:lnTo>
                    <a:lnTo>
                      <a:pt x="3055" y="290"/>
                    </a:lnTo>
                    <a:lnTo>
                      <a:pt x="2971" y="242"/>
                    </a:lnTo>
                    <a:lnTo>
                      <a:pt x="2884" y="198"/>
                    </a:lnTo>
                    <a:lnTo>
                      <a:pt x="2795" y="158"/>
                    </a:lnTo>
                    <a:lnTo>
                      <a:pt x="2704" y="122"/>
                    </a:lnTo>
                    <a:lnTo>
                      <a:pt x="2610" y="90"/>
                    </a:lnTo>
                    <a:lnTo>
                      <a:pt x="2514" y="63"/>
                    </a:lnTo>
                    <a:lnTo>
                      <a:pt x="2417" y="41"/>
                    </a:lnTo>
                    <a:lnTo>
                      <a:pt x="2318" y="23"/>
                    </a:lnTo>
                    <a:lnTo>
                      <a:pt x="2218" y="10"/>
                    </a:lnTo>
                    <a:lnTo>
                      <a:pt x="2115" y="3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rgbClr val="69A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202" tIns="45601" rIns="91202" bIns="45601" numCol="1" anchor="t" anchorCtr="0" compatLnSpc="1"/>
              <a:lstStyle/>
              <a:p>
                <a:endParaRPr lang="id-ID" sz="17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29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86452" y="78555"/>
            <a:ext cx="8525648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产品背景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问题和现状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0483" y="2124122"/>
            <a:ext cx="2238117" cy="3808356"/>
            <a:chOff x="1034607" y="1571579"/>
            <a:chExt cx="2238117" cy="3808356"/>
          </a:xfrm>
        </p:grpSpPr>
        <p:sp>
          <p:nvSpPr>
            <p:cNvPr id="42" name="Shape 1151"/>
            <p:cNvSpPr/>
            <p:nvPr/>
          </p:nvSpPr>
          <p:spPr>
            <a:xfrm flipH="1">
              <a:off x="1169073" y="1571579"/>
              <a:ext cx="1984528" cy="1827501"/>
            </a:xfrm>
            <a:prstGeom prst="roundRect">
              <a:avLst>
                <a:gd name="adj" fmla="val 3338"/>
              </a:avLst>
            </a:prstGeom>
            <a:solidFill>
              <a:srgbClr val="3398D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Shape 1154"/>
            <p:cNvSpPr/>
            <p:nvPr/>
          </p:nvSpPr>
          <p:spPr>
            <a:xfrm flipH="1">
              <a:off x="1446166" y="1710900"/>
              <a:ext cx="1455984" cy="1455983"/>
            </a:xfrm>
            <a:prstGeom prst="ellipse">
              <a:avLst/>
            </a:prstGeom>
            <a:noFill/>
            <a:ln w="25400" cap="flat">
              <a:solidFill>
                <a:schemeClr val="bg1">
                  <a:alpha val="58000"/>
                </a:schemeClr>
              </a:solidFill>
              <a:prstDash val="solid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4" name="Shape 1155"/>
            <p:cNvSpPr/>
            <p:nvPr/>
          </p:nvSpPr>
          <p:spPr>
            <a:xfrm flipH="1">
              <a:off x="1870839" y="2164141"/>
              <a:ext cx="606639" cy="54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21365" y="12531"/>
                  </a:moveTo>
                  <a:cubicBezTo>
                    <a:pt x="21365" y="12696"/>
                    <a:pt x="21069" y="12861"/>
                    <a:pt x="20921" y="12861"/>
                  </a:cubicBezTo>
                  <a:cubicBezTo>
                    <a:pt x="18998" y="12861"/>
                    <a:pt x="18998" y="12861"/>
                    <a:pt x="18998" y="12861"/>
                  </a:cubicBezTo>
                  <a:cubicBezTo>
                    <a:pt x="18850" y="12861"/>
                    <a:pt x="18702" y="12861"/>
                    <a:pt x="18554" y="12696"/>
                  </a:cubicBezTo>
                  <a:cubicBezTo>
                    <a:pt x="10713" y="3463"/>
                    <a:pt x="10713" y="3463"/>
                    <a:pt x="10713" y="3463"/>
                  </a:cubicBezTo>
                  <a:cubicBezTo>
                    <a:pt x="2872" y="12696"/>
                    <a:pt x="2872" y="12696"/>
                    <a:pt x="2872" y="12696"/>
                  </a:cubicBezTo>
                  <a:cubicBezTo>
                    <a:pt x="2724" y="12861"/>
                    <a:pt x="2576" y="12861"/>
                    <a:pt x="2428" y="12861"/>
                  </a:cubicBezTo>
                  <a:cubicBezTo>
                    <a:pt x="653" y="12861"/>
                    <a:pt x="653" y="12861"/>
                    <a:pt x="653" y="12861"/>
                  </a:cubicBezTo>
                  <a:cubicBezTo>
                    <a:pt x="357" y="12861"/>
                    <a:pt x="209" y="12696"/>
                    <a:pt x="61" y="12531"/>
                  </a:cubicBezTo>
                  <a:cubicBezTo>
                    <a:pt x="-87" y="12202"/>
                    <a:pt x="61" y="12037"/>
                    <a:pt x="209" y="11707"/>
                  </a:cubicBezTo>
                  <a:cubicBezTo>
                    <a:pt x="10269" y="165"/>
                    <a:pt x="10269" y="165"/>
                    <a:pt x="10269" y="165"/>
                  </a:cubicBezTo>
                  <a:cubicBezTo>
                    <a:pt x="10417" y="0"/>
                    <a:pt x="10565" y="0"/>
                    <a:pt x="10713" y="0"/>
                  </a:cubicBezTo>
                  <a:cubicBezTo>
                    <a:pt x="10861" y="0"/>
                    <a:pt x="11157" y="0"/>
                    <a:pt x="11157" y="165"/>
                  </a:cubicBezTo>
                  <a:cubicBezTo>
                    <a:pt x="21217" y="11707"/>
                    <a:pt x="21217" y="11707"/>
                    <a:pt x="21217" y="11707"/>
                  </a:cubicBezTo>
                  <a:cubicBezTo>
                    <a:pt x="21365" y="12037"/>
                    <a:pt x="21513" y="12202"/>
                    <a:pt x="21365" y="12531"/>
                  </a:cubicBezTo>
                  <a:close/>
                  <a:moveTo>
                    <a:pt x="3316" y="13521"/>
                  </a:moveTo>
                  <a:cubicBezTo>
                    <a:pt x="3316" y="20446"/>
                    <a:pt x="3316" y="20446"/>
                    <a:pt x="3316" y="20446"/>
                  </a:cubicBezTo>
                  <a:cubicBezTo>
                    <a:pt x="3316" y="21105"/>
                    <a:pt x="3760" y="21600"/>
                    <a:pt x="4203" y="21600"/>
                  </a:cubicBezTo>
                  <a:cubicBezTo>
                    <a:pt x="8346" y="21600"/>
                    <a:pt x="8346" y="21600"/>
                    <a:pt x="8346" y="21600"/>
                  </a:cubicBezTo>
                  <a:cubicBezTo>
                    <a:pt x="8346" y="14015"/>
                    <a:pt x="8346" y="14015"/>
                    <a:pt x="8346" y="14015"/>
                  </a:cubicBezTo>
                  <a:cubicBezTo>
                    <a:pt x="8346" y="13521"/>
                    <a:pt x="8790" y="12861"/>
                    <a:pt x="9381" y="12861"/>
                  </a:cubicBezTo>
                  <a:cubicBezTo>
                    <a:pt x="12045" y="12861"/>
                    <a:pt x="12045" y="12861"/>
                    <a:pt x="12045" y="12861"/>
                  </a:cubicBezTo>
                  <a:cubicBezTo>
                    <a:pt x="12636" y="12861"/>
                    <a:pt x="13080" y="13521"/>
                    <a:pt x="13080" y="14015"/>
                  </a:cubicBezTo>
                  <a:cubicBezTo>
                    <a:pt x="13080" y="21600"/>
                    <a:pt x="13080" y="21600"/>
                    <a:pt x="13080" y="21600"/>
                  </a:cubicBezTo>
                  <a:cubicBezTo>
                    <a:pt x="17223" y="21600"/>
                    <a:pt x="17223" y="21600"/>
                    <a:pt x="17223" y="21600"/>
                  </a:cubicBezTo>
                  <a:cubicBezTo>
                    <a:pt x="17666" y="21600"/>
                    <a:pt x="18110" y="21105"/>
                    <a:pt x="18110" y="20446"/>
                  </a:cubicBezTo>
                  <a:cubicBezTo>
                    <a:pt x="18110" y="13521"/>
                    <a:pt x="18110" y="13521"/>
                    <a:pt x="18110" y="13521"/>
                  </a:cubicBezTo>
                  <a:cubicBezTo>
                    <a:pt x="10713" y="4947"/>
                    <a:pt x="10713" y="4947"/>
                    <a:pt x="10713" y="4947"/>
                  </a:cubicBezTo>
                  <a:lnTo>
                    <a:pt x="3316" y="1352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49951" y="3779495"/>
              <a:ext cx="222277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设备多，管理不便</a:t>
              </a:r>
              <a:endParaRPr lang="zh-CN" altLang="en-US" sz="2000" b="1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34607" y="4179606"/>
              <a:ext cx="22381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产线动则成百上千的设备需要管理，数量及其庞大，管理复杂。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19873" y="2124122"/>
            <a:ext cx="2423304" cy="3808356"/>
            <a:chOff x="3442848" y="1595583"/>
            <a:chExt cx="2423304" cy="3808356"/>
          </a:xfrm>
        </p:grpSpPr>
        <p:grpSp>
          <p:nvGrpSpPr>
            <p:cNvPr id="48" name="组合 47"/>
            <p:cNvGrpSpPr/>
            <p:nvPr/>
          </p:nvGrpSpPr>
          <p:grpSpPr>
            <a:xfrm>
              <a:off x="3664284" y="1595583"/>
              <a:ext cx="1984528" cy="1827500"/>
              <a:chOff x="2686748" y="1581163"/>
              <a:chExt cx="1716996" cy="1581137"/>
            </a:xfrm>
          </p:grpSpPr>
          <p:sp>
            <p:nvSpPr>
              <p:cNvPr id="49" name="Shape 1158"/>
              <p:cNvSpPr/>
              <p:nvPr/>
            </p:nvSpPr>
            <p:spPr>
              <a:xfrm flipH="1">
                <a:off x="2686748" y="1581163"/>
                <a:ext cx="1716996" cy="1581137"/>
              </a:xfrm>
              <a:prstGeom prst="roundRect">
                <a:avLst>
                  <a:gd name="adj" fmla="val 3338"/>
                </a:avLst>
              </a:prstGeom>
              <a:solidFill>
                <a:srgbClr val="3498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Shape 1161"/>
              <p:cNvSpPr/>
              <p:nvPr/>
            </p:nvSpPr>
            <p:spPr>
              <a:xfrm flipH="1">
                <a:off x="3240293" y="2144103"/>
                <a:ext cx="564186" cy="45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extrusionOk="0">
                    <a:moveTo>
                      <a:pt x="11810" y="16393"/>
                    </a:moveTo>
                    <a:cubicBezTo>
                      <a:pt x="10878" y="15429"/>
                      <a:pt x="10878" y="15429"/>
                      <a:pt x="10878" y="15429"/>
                    </a:cubicBezTo>
                    <a:cubicBezTo>
                      <a:pt x="11188" y="14850"/>
                      <a:pt x="11344" y="14271"/>
                      <a:pt x="11499" y="13693"/>
                    </a:cubicBezTo>
                    <a:cubicBezTo>
                      <a:pt x="12742" y="13693"/>
                      <a:pt x="12742" y="13693"/>
                      <a:pt x="12742" y="13693"/>
                    </a:cubicBezTo>
                    <a:cubicBezTo>
                      <a:pt x="12898" y="13693"/>
                      <a:pt x="12898" y="13500"/>
                      <a:pt x="12898" y="13307"/>
                    </a:cubicBezTo>
                    <a:cubicBezTo>
                      <a:pt x="12898" y="10800"/>
                      <a:pt x="12898" y="10800"/>
                      <a:pt x="12898" y="10800"/>
                    </a:cubicBezTo>
                    <a:cubicBezTo>
                      <a:pt x="12898" y="10607"/>
                      <a:pt x="12898" y="10607"/>
                      <a:pt x="12742" y="10607"/>
                    </a:cubicBezTo>
                    <a:cubicBezTo>
                      <a:pt x="11499" y="10607"/>
                      <a:pt x="11499" y="10607"/>
                      <a:pt x="11499" y="10607"/>
                    </a:cubicBezTo>
                    <a:cubicBezTo>
                      <a:pt x="11344" y="9836"/>
                      <a:pt x="11188" y="9257"/>
                      <a:pt x="10878" y="8679"/>
                    </a:cubicBezTo>
                    <a:cubicBezTo>
                      <a:pt x="11810" y="7714"/>
                      <a:pt x="11810" y="7714"/>
                      <a:pt x="11810" y="7714"/>
                    </a:cubicBezTo>
                    <a:cubicBezTo>
                      <a:pt x="11810" y="7521"/>
                      <a:pt x="11810" y="7329"/>
                      <a:pt x="11810" y="7329"/>
                    </a:cubicBezTo>
                    <a:cubicBezTo>
                      <a:pt x="10412" y="5593"/>
                      <a:pt x="10412" y="5593"/>
                      <a:pt x="10412" y="5593"/>
                    </a:cubicBezTo>
                    <a:cubicBezTo>
                      <a:pt x="10256" y="5400"/>
                      <a:pt x="10101" y="5400"/>
                      <a:pt x="9945" y="5593"/>
                    </a:cubicBezTo>
                    <a:cubicBezTo>
                      <a:pt x="9168" y="6557"/>
                      <a:pt x="9168" y="6557"/>
                      <a:pt x="9168" y="6557"/>
                    </a:cubicBezTo>
                    <a:cubicBezTo>
                      <a:pt x="8702" y="6171"/>
                      <a:pt x="8236" y="5979"/>
                      <a:pt x="7770" y="5786"/>
                    </a:cubicBezTo>
                    <a:cubicBezTo>
                      <a:pt x="7770" y="4243"/>
                      <a:pt x="7770" y="4243"/>
                      <a:pt x="7770" y="4243"/>
                    </a:cubicBezTo>
                    <a:cubicBezTo>
                      <a:pt x="7770" y="4050"/>
                      <a:pt x="7614" y="4050"/>
                      <a:pt x="7459" y="4050"/>
                    </a:cubicBezTo>
                    <a:cubicBezTo>
                      <a:pt x="5439" y="4050"/>
                      <a:pt x="5439" y="4050"/>
                      <a:pt x="5439" y="4050"/>
                    </a:cubicBezTo>
                    <a:cubicBezTo>
                      <a:pt x="5283" y="4050"/>
                      <a:pt x="5283" y="4050"/>
                      <a:pt x="5283" y="4243"/>
                    </a:cubicBezTo>
                    <a:cubicBezTo>
                      <a:pt x="5283" y="5786"/>
                      <a:pt x="5283" y="5786"/>
                      <a:pt x="5283" y="5786"/>
                    </a:cubicBezTo>
                    <a:cubicBezTo>
                      <a:pt x="4662" y="5979"/>
                      <a:pt x="4196" y="6171"/>
                      <a:pt x="3729" y="6557"/>
                    </a:cubicBezTo>
                    <a:cubicBezTo>
                      <a:pt x="2953" y="5593"/>
                      <a:pt x="2953" y="5593"/>
                      <a:pt x="2953" y="5593"/>
                    </a:cubicBezTo>
                    <a:cubicBezTo>
                      <a:pt x="2797" y="5400"/>
                      <a:pt x="2642" y="5400"/>
                      <a:pt x="2486" y="5593"/>
                    </a:cubicBezTo>
                    <a:cubicBezTo>
                      <a:pt x="1088" y="7329"/>
                      <a:pt x="1088" y="7329"/>
                      <a:pt x="1088" y="7329"/>
                    </a:cubicBezTo>
                    <a:cubicBezTo>
                      <a:pt x="1088" y="7329"/>
                      <a:pt x="1088" y="7521"/>
                      <a:pt x="1088" y="7714"/>
                    </a:cubicBezTo>
                    <a:cubicBezTo>
                      <a:pt x="2020" y="8679"/>
                      <a:pt x="2020" y="8679"/>
                      <a:pt x="2020" y="8679"/>
                    </a:cubicBezTo>
                    <a:cubicBezTo>
                      <a:pt x="1709" y="9257"/>
                      <a:pt x="1554" y="9836"/>
                      <a:pt x="1399" y="10607"/>
                    </a:cubicBezTo>
                    <a:cubicBezTo>
                      <a:pt x="155" y="10607"/>
                      <a:pt x="155" y="10607"/>
                      <a:pt x="155" y="10607"/>
                    </a:cubicBezTo>
                    <a:cubicBezTo>
                      <a:pt x="0" y="10607"/>
                      <a:pt x="0" y="10607"/>
                      <a:pt x="0" y="10800"/>
                    </a:cubicBezTo>
                    <a:cubicBezTo>
                      <a:pt x="0" y="13307"/>
                      <a:pt x="0" y="13307"/>
                      <a:pt x="0" y="13307"/>
                    </a:cubicBezTo>
                    <a:cubicBezTo>
                      <a:pt x="0" y="13500"/>
                      <a:pt x="0" y="13693"/>
                      <a:pt x="155" y="13693"/>
                    </a:cubicBezTo>
                    <a:cubicBezTo>
                      <a:pt x="1399" y="13693"/>
                      <a:pt x="1399" y="13693"/>
                      <a:pt x="1399" y="13693"/>
                    </a:cubicBezTo>
                    <a:cubicBezTo>
                      <a:pt x="1554" y="14271"/>
                      <a:pt x="1709" y="14850"/>
                      <a:pt x="2020" y="15429"/>
                    </a:cubicBezTo>
                    <a:cubicBezTo>
                      <a:pt x="1088" y="16393"/>
                      <a:pt x="1088" y="16393"/>
                      <a:pt x="1088" y="16393"/>
                    </a:cubicBezTo>
                    <a:cubicBezTo>
                      <a:pt x="1088" y="16586"/>
                      <a:pt x="1088" y="16779"/>
                      <a:pt x="1088" y="16971"/>
                    </a:cubicBezTo>
                    <a:cubicBezTo>
                      <a:pt x="2486" y="18707"/>
                      <a:pt x="2486" y="18707"/>
                      <a:pt x="2486" y="18707"/>
                    </a:cubicBezTo>
                    <a:cubicBezTo>
                      <a:pt x="2642" y="18707"/>
                      <a:pt x="2797" y="18707"/>
                      <a:pt x="2953" y="18707"/>
                    </a:cubicBezTo>
                    <a:cubicBezTo>
                      <a:pt x="3729" y="17550"/>
                      <a:pt x="3729" y="17550"/>
                      <a:pt x="3729" y="17550"/>
                    </a:cubicBezTo>
                    <a:cubicBezTo>
                      <a:pt x="4196" y="17936"/>
                      <a:pt x="4662" y="18129"/>
                      <a:pt x="5283" y="18321"/>
                    </a:cubicBezTo>
                    <a:cubicBezTo>
                      <a:pt x="5283" y="19864"/>
                      <a:pt x="5283" y="19864"/>
                      <a:pt x="5283" y="19864"/>
                    </a:cubicBezTo>
                    <a:cubicBezTo>
                      <a:pt x="5283" y="20057"/>
                      <a:pt x="5283" y="20057"/>
                      <a:pt x="5439" y="20057"/>
                    </a:cubicBezTo>
                    <a:cubicBezTo>
                      <a:pt x="7459" y="20057"/>
                      <a:pt x="7459" y="20057"/>
                      <a:pt x="7459" y="20057"/>
                    </a:cubicBezTo>
                    <a:cubicBezTo>
                      <a:pt x="7614" y="20057"/>
                      <a:pt x="7770" y="20057"/>
                      <a:pt x="7770" y="19864"/>
                    </a:cubicBezTo>
                    <a:cubicBezTo>
                      <a:pt x="7770" y="18321"/>
                      <a:pt x="7770" y="18321"/>
                      <a:pt x="7770" y="18321"/>
                    </a:cubicBezTo>
                    <a:cubicBezTo>
                      <a:pt x="8236" y="18129"/>
                      <a:pt x="8702" y="17936"/>
                      <a:pt x="9168" y="17550"/>
                    </a:cubicBezTo>
                    <a:cubicBezTo>
                      <a:pt x="9945" y="18707"/>
                      <a:pt x="9945" y="18707"/>
                      <a:pt x="9945" y="18707"/>
                    </a:cubicBezTo>
                    <a:cubicBezTo>
                      <a:pt x="10101" y="18707"/>
                      <a:pt x="10256" y="18707"/>
                      <a:pt x="10412" y="18707"/>
                    </a:cubicBezTo>
                    <a:cubicBezTo>
                      <a:pt x="11810" y="16971"/>
                      <a:pt x="11810" y="16971"/>
                      <a:pt x="11810" y="16971"/>
                    </a:cubicBezTo>
                    <a:cubicBezTo>
                      <a:pt x="11810" y="16779"/>
                      <a:pt x="11810" y="16586"/>
                      <a:pt x="11810" y="16393"/>
                    </a:cubicBezTo>
                    <a:close/>
                    <a:moveTo>
                      <a:pt x="6527" y="17357"/>
                    </a:moveTo>
                    <a:cubicBezTo>
                      <a:pt x="4196" y="17357"/>
                      <a:pt x="2331" y="15043"/>
                      <a:pt x="2331" y="12150"/>
                    </a:cubicBezTo>
                    <a:cubicBezTo>
                      <a:pt x="2331" y="9257"/>
                      <a:pt x="4196" y="6943"/>
                      <a:pt x="6527" y="6943"/>
                    </a:cubicBezTo>
                    <a:cubicBezTo>
                      <a:pt x="8702" y="6943"/>
                      <a:pt x="10722" y="9257"/>
                      <a:pt x="10722" y="12150"/>
                    </a:cubicBezTo>
                    <a:cubicBezTo>
                      <a:pt x="10722" y="15043"/>
                      <a:pt x="8702" y="17357"/>
                      <a:pt x="6527" y="17357"/>
                    </a:cubicBezTo>
                    <a:close/>
                    <a:moveTo>
                      <a:pt x="8858" y="12150"/>
                    </a:moveTo>
                    <a:cubicBezTo>
                      <a:pt x="8858" y="13693"/>
                      <a:pt x="7770" y="15043"/>
                      <a:pt x="6527" y="15043"/>
                    </a:cubicBezTo>
                    <a:cubicBezTo>
                      <a:pt x="5128" y="15043"/>
                      <a:pt x="4040" y="13693"/>
                      <a:pt x="4040" y="12150"/>
                    </a:cubicBezTo>
                    <a:cubicBezTo>
                      <a:pt x="4040" y="10414"/>
                      <a:pt x="5128" y="9064"/>
                      <a:pt x="6527" y="9064"/>
                    </a:cubicBezTo>
                    <a:cubicBezTo>
                      <a:pt x="7770" y="9064"/>
                      <a:pt x="8858" y="10414"/>
                      <a:pt x="8858" y="12150"/>
                    </a:cubicBezTo>
                    <a:close/>
                    <a:moveTo>
                      <a:pt x="21445" y="6943"/>
                    </a:moveTo>
                    <a:cubicBezTo>
                      <a:pt x="20512" y="6750"/>
                      <a:pt x="20512" y="6750"/>
                      <a:pt x="20512" y="6750"/>
                    </a:cubicBezTo>
                    <a:cubicBezTo>
                      <a:pt x="20512" y="6171"/>
                      <a:pt x="20512" y="5593"/>
                      <a:pt x="20357" y="5207"/>
                    </a:cubicBezTo>
                    <a:cubicBezTo>
                      <a:pt x="21134" y="4629"/>
                      <a:pt x="21134" y="4629"/>
                      <a:pt x="21134" y="4629"/>
                    </a:cubicBezTo>
                    <a:cubicBezTo>
                      <a:pt x="21289" y="4629"/>
                      <a:pt x="21289" y="4436"/>
                      <a:pt x="21289" y="4243"/>
                    </a:cubicBezTo>
                    <a:cubicBezTo>
                      <a:pt x="20512" y="2507"/>
                      <a:pt x="20512" y="2507"/>
                      <a:pt x="20512" y="2507"/>
                    </a:cubicBezTo>
                    <a:cubicBezTo>
                      <a:pt x="20512" y="2507"/>
                      <a:pt x="20357" y="2314"/>
                      <a:pt x="20201" y="2507"/>
                    </a:cubicBezTo>
                    <a:cubicBezTo>
                      <a:pt x="19424" y="3086"/>
                      <a:pt x="19424" y="3086"/>
                      <a:pt x="19424" y="3086"/>
                    </a:cubicBezTo>
                    <a:cubicBezTo>
                      <a:pt x="19114" y="2700"/>
                      <a:pt x="18803" y="2314"/>
                      <a:pt x="18492" y="1929"/>
                    </a:cubicBezTo>
                    <a:cubicBezTo>
                      <a:pt x="18803" y="964"/>
                      <a:pt x="18803" y="964"/>
                      <a:pt x="18803" y="964"/>
                    </a:cubicBezTo>
                    <a:cubicBezTo>
                      <a:pt x="18803" y="771"/>
                      <a:pt x="18803" y="579"/>
                      <a:pt x="18647" y="579"/>
                    </a:cubicBezTo>
                    <a:cubicBezTo>
                      <a:pt x="17094" y="0"/>
                      <a:pt x="17094" y="0"/>
                      <a:pt x="17094" y="0"/>
                    </a:cubicBezTo>
                    <a:cubicBezTo>
                      <a:pt x="17094" y="0"/>
                      <a:pt x="16938" y="0"/>
                      <a:pt x="16938" y="193"/>
                    </a:cubicBezTo>
                    <a:cubicBezTo>
                      <a:pt x="16627" y="1350"/>
                      <a:pt x="16627" y="1350"/>
                      <a:pt x="16627" y="1350"/>
                    </a:cubicBezTo>
                    <a:cubicBezTo>
                      <a:pt x="16161" y="1350"/>
                      <a:pt x="15695" y="1350"/>
                      <a:pt x="15384" y="1543"/>
                    </a:cubicBezTo>
                    <a:cubicBezTo>
                      <a:pt x="14918" y="386"/>
                      <a:pt x="14918" y="386"/>
                      <a:pt x="14918" y="386"/>
                    </a:cubicBezTo>
                    <a:cubicBezTo>
                      <a:pt x="14918" y="386"/>
                      <a:pt x="14763" y="193"/>
                      <a:pt x="14607" y="386"/>
                    </a:cubicBezTo>
                    <a:cubicBezTo>
                      <a:pt x="13209" y="1157"/>
                      <a:pt x="13209" y="1157"/>
                      <a:pt x="13209" y="1157"/>
                    </a:cubicBezTo>
                    <a:cubicBezTo>
                      <a:pt x="13209" y="1350"/>
                      <a:pt x="13209" y="1543"/>
                      <a:pt x="13209" y="1543"/>
                    </a:cubicBezTo>
                    <a:cubicBezTo>
                      <a:pt x="13675" y="2507"/>
                      <a:pt x="13675" y="2507"/>
                      <a:pt x="13675" y="2507"/>
                    </a:cubicBezTo>
                    <a:cubicBezTo>
                      <a:pt x="13364" y="2893"/>
                      <a:pt x="13053" y="3279"/>
                      <a:pt x="12898" y="3857"/>
                    </a:cubicBezTo>
                    <a:cubicBezTo>
                      <a:pt x="11965" y="3471"/>
                      <a:pt x="11965" y="3471"/>
                      <a:pt x="11965" y="3471"/>
                    </a:cubicBezTo>
                    <a:cubicBezTo>
                      <a:pt x="11810" y="3471"/>
                      <a:pt x="11810" y="3471"/>
                      <a:pt x="11655" y="3664"/>
                    </a:cubicBezTo>
                    <a:cubicBezTo>
                      <a:pt x="11188" y="5400"/>
                      <a:pt x="11188" y="5400"/>
                      <a:pt x="11188" y="5400"/>
                    </a:cubicBezTo>
                    <a:cubicBezTo>
                      <a:pt x="11188" y="5593"/>
                      <a:pt x="11344" y="5786"/>
                      <a:pt x="11344" y="5786"/>
                    </a:cubicBezTo>
                    <a:cubicBezTo>
                      <a:pt x="12276" y="6171"/>
                      <a:pt x="12276" y="6171"/>
                      <a:pt x="12276" y="6171"/>
                    </a:cubicBezTo>
                    <a:cubicBezTo>
                      <a:pt x="12276" y="6557"/>
                      <a:pt x="12276" y="7136"/>
                      <a:pt x="12432" y="7714"/>
                    </a:cubicBezTo>
                    <a:cubicBezTo>
                      <a:pt x="11499" y="8293"/>
                      <a:pt x="11499" y="8293"/>
                      <a:pt x="11499" y="8293"/>
                    </a:cubicBezTo>
                    <a:cubicBezTo>
                      <a:pt x="11499" y="8293"/>
                      <a:pt x="11499" y="8486"/>
                      <a:pt x="11499" y="8486"/>
                    </a:cubicBezTo>
                    <a:cubicBezTo>
                      <a:pt x="12276" y="10221"/>
                      <a:pt x="12276" y="10221"/>
                      <a:pt x="12276" y="10221"/>
                    </a:cubicBezTo>
                    <a:cubicBezTo>
                      <a:pt x="12276" y="10414"/>
                      <a:pt x="12432" y="10414"/>
                      <a:pt x="12432" y="10414"/>
                    </a:cubicBezTo>
                    <a:cubicBezTo>
                      <a:pt x="13364" y="9836"/>
                      <a:pt x="13364" y="9836"/>
                      <a:pt x="13364" y="9836"/>
                    </a:cubicBezTo>
                    <a:cubicBezTo>
                      <a:pt x="13519" y="10221"/>
                      <a:pt x="13830" y="10607"/>
                      <a:pt x="14296" y="10800"/>
                    </a:cubicBezTo>
                    <a:cubicBezTo>
                      <a:pt x="13986" y="11957"/>
                      <a:pt x="13986" y="11957"/>
                      <a:pt x="13986" y="11957"/>
                    </a:cubicBezTo>
                    <a:cubicBezTo>
                      <a:pt x="13986" y="11957"/>
                      <a:pt x="13986" y="12150"/>
                      <a:pt x="14141" y="12150"/>
                    </a:cubicBezTo>
                    <a:cubicBezTo>
                      <a:pt x="15695" y="12729"/>
                      <a:pt x="15695" y="12729"/>
                      <a:pt x="15695" y="12729"/>
                    </a:cubicBezTo>
                    <a:cubicBezTo>
                      <a:pt x="15695" y="12729"/>
                      <a:pt x="15850" y="12729"/>
                      <a:pt x="15850" y="12536"/>
                    </a:cubicBezTo>
                    <a:cubicBezTo>
                      <a:pt x="16161" y="11571"/>
                      <a:pt x="16161" y="11571"/>
                      <a:pt x="16161" y="11571"/>
                    </a:cubicBezTo>
                    <a:cubicBezTo>
                      <a:pt x="16627" y="11571"/>
                      <a:pt x="16938" y="11571"/>
                      <a:pt x="17404" y="11379"/>
                    </a:cubicBezTo>
                    <a:cubicBezTo>
                      <a:pt x="17871" y="12343"/>
                      <a:pt x="17871" y="12343"/>
                      <a:pt x="17871" y="12343"/>
                    </a:cubicBezTo>
                    <a:cubicBezTo>
                      <a:pt x="17871" y="12536"/>
                      <a:pt x="18026" y="12536"/>
                      <a:pt x="18026" y="12536"/>
                    </a:cubicBezTo>
                    <a:cubicBezTo>
                      <a:pt x="19424" y="11571"/>
                      <a:pt x="19424" y="11571"/>
                      <a:pt x="19424" y="11571"/>
                    </a:cubicBezTo>
                    <a:cubicBezTo>
                      <a:pt x="19580" y="11571"/>
                      <a:pt x="19580" y="11379"/>
                      <a:pt x="19580" y="11186"/>
                    </a:cubicBezTo>
                    <a:cubicBezTo>
                      <a:pt x="19114" y="10221"/>
                      <a:pt x="19114" y="10221"/>
                      <a:pt x="19114" y="10221"/>
                    </a:cubicBezTo>
                    <a:cubicBezTo>
                      <a:pt x="19424" y="9836"/>
                      <a:pt x="19735" y="9450"/>
                      <a:pt x="19891" y="9064"/>
                    </a:cubicBezTo>
                    <a:cubicBezTo>
                      <a:pt x="20823" y="9257"/>
                      <a:pt x="20823" y="9257"/>
                      <a:pt x="20823" y="9257"/>
                    </a:cubicBezTo>
                    <a:cubicBezTo>
                      <a:pt x="20978" y="9450"/>
                      <a:pt x="20978" y="9257"/>
                      <a:pt x="20978" y="9257"/>
                    </a:cubicBezTo>
                    <a:cubicBezTo>
                      <a:pt x="21445" y="7329"/>
                      <a:pt x="21445" y="7329"/>
                      <a:pt x="21445" y="7329"/>
                    </a:cubicBezTo>
                    <a:cubicBezTo>
                      <a:pt x="21600" y="7136"/>
                      <a:pt x="21445" y="7136"/>
                      <a:pt x="21445" y="6943"/>
                    </a:cubicBezTo>
                    <a:close/>
                    <a:moveTo>
                      <a:pt x="19580" y="7521"/>
                    </a:moveTo>
                    <a:cubicBezTo>
                      <a:pt x="18958" y="9836"/>
                      <a:pt x="17094" y="10993"/>
                      <a:pt x="15384" y="10414"/>
                    </a:cubicBezTo>
                    <a:cubicBezTo>
                      <a:pt x="13675" y="9643"/>
                      <a:pt x="12742" y="7329"/>
                      <a:pt x="13209" y="5207"/>
                    </a:cubicBezTo>
                    <a:cubicBezTo>
                      <a:pt x="13675" y="3086"/>
                      <a:pt x="15540" y="1736"/>
                      <a:pt x="17404" y="2507"/>
                    </a:cubicBezTo>
                    <a:cubicBezTo>
                      <a:pt x="19114" y="3086"/>
                      <a:pt x="20046" y="5400"/>
                      <a:pt x="19580" y="7521"/>
                    </a:cubicBezTo>
                    <a:close/>
                    <a:moveTo>
                      <a:pt x="18181" y="7136"/>
                    </a:moveTo>
                    <a:cubicBezTo>
                      <a:pt x="17871" y="8293"/>
                      <a:pt x="16783" y="9064"/>
                      <a:pt x="15850" y="8679"/>
                    </a:cubicBezTo>
                    <a:cubicBezTo>
                      <a:pt x="14763" y="8293"/>
                      <a:pt x="14141" y="6943"/>
                      <a:pt x="14452" y="5786"/>
                    </a:cubicBezTo>
                    <a:cubicBezTo>
                      <a:pt x="14918" y="4436"/>
                      <a:pt x="15850" y="3664"/>
                      <a:pt x="16938" y="4050"/>
                    </a:cubicBezTo>
                    <a:cubicBezTo>
                      <a:pt x="18026" y="4436"/>
                      <a:pt x="18492" y="5786"/>
                      <a:pt x="18181" y="7136"/>
                    </a:cubicBezTo>
                    <a:close/>
                    <a:moveTo>
                      <a:pt x="18492" y="15429"/>
                    </a:moveTo>
                    <a:cubicBezTo>
                      <a:pt x="18492" y="15236"/>
                      <a:pt x="18337" y="15236"/>
                      <a:pt x="18337" y="15236"/>
                    </a:cubicBezTo>
                    <a:cubicBezTo>
                      <a:pt x="17715" y="15429"/>
                      <a:pt x="17715" y="15429"/>
                      <a:pt x="17715" y="15429"/>
                    </a:cubicBezTo>
                    <a:cubicBezTo>
                      <a:pt x="17560" y="15043"/>
                      <a:pt x="17404" y="14850"/>
                      <a:pt x="17094" y="14464"/>
                    </a:cubicBezTo>
                    <a:cubicBezTo>
                      <a:pt x="17560" y="13886"/>
                      <a:pt x="17560" y="13886"/>
                      <a:pt x="17560" y="13886"/>
                    </a:cubicBezTo>
                    <a:cubicBezTo>
                      <a:pt x="17560" y="13693"/>
                      <a:pt x="17560" y="13693"/>
                      <a:pt x="17404" y="13693"/>
                    </a:cubicBezTo>
                    <a:cubicBezTo>
                      <a:pt x="16472" y="12921"/>
                      <a:pt x="16472" y="12921"/>
                      <a:pt x="16472" y="12921"/>
                    </a:cubicBezTo>
                    <a:cubicBezTo>
                      <a:pt x="16472" y="12921"/>
                      <a:pt x="16317" y="12921"/>
                      <a:pt x="16317" y="12921"/>
                    </a:cubicBezTo>
                    <a:cubicBezTo>
                      <a:pt x="16006" y="13693"/>
                      <a:pt x="16006" y="13693"/>
                      <a:pt x="16006" y="13693"/>
                    </a:cubicBezTo>
                    <a:cubicBezTo>
                      <a:pt x="15695" y="13500"/>
                      <a:pt x="15384" y="13500"/>
                      <a:pt x="15073" y="13500"/>
                    </a:cubicBezTo>
                    <a:cubicBezTo>
                      <a:pt x="14918" y="12729"/>
                      <a:pt x="14918" y="12729"/>
                      <a:pt x="14918" y="12729"/>
                    </a:cubicBezTo>
                    <a:cubicBezTo>
                      <a:pt x="14918" y="12729"/>
                      <a:pt x="14918" y="12536"/>
                      <a:pt x="14763" y="12729"/>
                    </a:cubicBezTo>
                    <a:cubicBezTo>
                      <a:pt x="13675" y="12921"/>
                      <a:pt x="13675" y="12921"/>
                      <a:pt x="13675" y="12921"/>
                    </a:cubicBezTo>
                    <a:cubicBezTo>
                      <a:pt x="13675" y="12921"/>
                      <a:pt x="13675" y="13114"/>
                      <a:pt x="13675" y="13114"/>
                    </a:cubicBezTo>
                    <a:cubicBezTo>
                      <a:pt x="13830" y="13886"/>
                      <a:pt x="13830" y="13886"/>
                      <a:pt x="13830" y="13886"/>
                    </a:cubicBezTo>
                    <a:cubicBezTo>
                      <a:pt x="13519" y="14079"/>
                      <a:pt x="13364" y="14271"/>
                      <a:pt x="13053" y="14657"/>
                    </a:cubicBezTo>
                    <a:cubicBezTo>
                      <a:pt x="12587" y="14271"/>
                      <a:pt x="12587" y="14271"/>
                      <a:pt x="12587" y="14271"/>
                    </a:cubicBezTo>
                    <a:cubicBezTo>
                      <a:pt x="12432" y="14079"/>
                      <a:pt x="12432" y="14271"/>
                      <a:pt x="12276" y="14271"/>
                    </a:cubicBezTo>
                    <a:cubicBezTo>
                      <a:pt x="11810" y="15429"/>
                      <a:pt x="11810" y="15429"/>
                      <a:pt x="11810" y="15429"/>
                    </a:cubicBezTo>
                    <a:cubicBezTo>
                      <a:pt x="11810" y="15429"/>
                      <a:pt x="11810" y="15621"/>
                      <a:pt x="11810" y="15621"/>
                    </a:cubicBezTo>
                    <a:cubicBezTo>
                      <a:pt x="12432" y="16007"/>
                      <a:pt x="12432" y="16007"/>
                      <a:pt x="12432" y="16007"/>
                    </a:cubicBezTo>
                    <a:cubicBezTo>
                      <a:pt x="12276" y="16393"/>
                      <a:pt x="12276" y="16779"/>
                      <a:pt x="12276" y="17164"/>
                    </a:cubicBezTo>
                    <a:cubicBezTo>
                      <a:pt x="11655" y="17357"/>
                      <a:pt x="11655" y="17357"/>
                      <a:pt x="11655" y="17357"/>
                    </a:cubicBezTo>
                    <a:cubicBezTo>
                      <a:pt x="11655" y="17357"/>
                      <a:pt x="11499" y="17550"/>
                      <a:pt x="11499" y="17550"/>
                    </a:cubicBezTo>
                    <a:cubicBezTo>
                      <a:pt x="11810" y="18900"/>
                      <a:pt x="11810" y="18900"/>
                      <a:pt x="11810" y="18900"/>
                    </a:cubicBezTo>
                    <a:cubicBezTo>
                      <a:pt x="11810" y="18900"/>
                      <a:pt x="11965" y="19093"/>
                      <a:pt x="11965" y="19093"/>
                    </a:cubicBezTo>
                    <a:cubicBezTo>
                      <a:pt x="12587" y="18900"/>
                      <a:pt x="12587" y="18900"/>
                      <a:pt x="12587" y="18900"/>
                    </a:cubicBezTo>
                    <a:cubicBezTo>
                      <a:pt x="12742" y="19093"/>
                      <a:pt x="12898" y="19479"/>
                      <a:pt x="13209" y="19671"/>
                    </a:cubicBezTo>
                    <a:cubicBezTo>
                      <a:pt x="12898" y="20443"/>
                      <a:pt x="12898" y="20443"/>
                      <a:pt x="12898" y="20443"/>
                    </a:cubicBezTo>
                    <a:cubicBezTo>
                      <a:pt x="12742" y="20443"/>
                      <a:pt x="12742" y="20636"/>
                      <a:pt x="12898" y="20636"/>
                    </a:cubicBezTo>
                    <a:cubicBezTo>
                      <a:pt x="13830" y="21214"/>
                      <a:pt x="13830" y="21214"/>
                      <a:pt x="13830" y="21214"/>
                    </a:cubicBezTo>
                    <a:cubicBezTo>
                      <a:pt x="13830" y="21407"/>
                      <a:pt x="13986" y="21407"/>
                      <a:pt x="13986" y="21214"/>
                    </a:cubicBezTo>
                    <a:cubicBezTo>
                      <a:pt x="14296" y="20443"/>
                      <a:pt x="14296" y="20443"/>
                      <a:pt x="14296" y="20443"/>
                    </a:cubicBezTo>
                    <a:cubicBezTo>
                      <a:pt x="14607" y="20636"/>
                      <a:pt x="14918" y="20636"/>
                      <a:pt x="15229" y="20636"/>
                    </a:cubicBezTo>
                    <a:cubicBezTo>
                      <a:pt x="15384" y="21407"/>
                      <a:pt x="15384" y="21407"/>
                      <a:pt x="15384" y="21407"/>
                    </a:cubicBezTo>
                    <a:cubicBezTo>
                      <a:pt x="15384" y="21600"/>
                      <a:pt x="15384" y="21600"/>
                      <a:pt x="15540" y="21600"/>
                    </a:cubicBezTo>
                    <a:cubicBezTo>
                      <a:pt x="16627" y="21214"/>
                      <a:pt x="16627" y="21214"/>
                      <a:pt x="16627" y="21214"/>
                    </a:cubicBezTo>
                    <a:cubicBezTo>
                      <a:pt x="16627" y="21214"/>
                      <a:pt x="16783" y="21214"/>
                      <a:pt x="16627" y="21021"/>
                    </a:cubicBezTo>
                    <a:cubicBezTo>
                      <a:pt x="16472" y="20250"/>
                      <a:pt x="16472" y="20250"/>
                      <a:pt x="16472" y="20250"/>
                    </a:cubicBezTo>
                    <a:cubicBezTo>
                      <a:pt x="16783" y="20057"/>
                      <a:pt x="17094" y="19864"/>
                      <a:pt x="17249" y="19671"/>
                    </a:cubicBezTo>
                    <a:cubicBezTo>
                      <a:pt x="17715" y="20057"/>
                      <a:pt x="17715" y="20057"/>
                      <a:pt x="17715" y="20057"/>
                    </a:cubicBezTo>
                    <a:cubicBezTo>
                      <a:pt x="17871" y="20057"/>
                      <a:pt x="17871" y="20057"/>
                      <a:pt x="18026" y="19864"/>
                    </a:cubicBezTo>
                    <a:cubicBezTo>
                      <a:pt x="18492" y="18707"/>
                      <a:pt x="18492" y="18707"/>
                      <a:pt x="18492" y="18707"/>
                    </a:cubicBezTo>
                    <a:cubicBezTo>
                      <a:pt x="18492" y="18707"/>
                      <a:pt x="18492" y="18514"/>
                      <a:pt x="18492" y="18514"/>
                    </a:cubicBezTo>
                    <a:cubicBezTo>
                      <a:pt x="17871" y="18129"/>
                      <a:pt x="17871" y="18129"/>
                      <a:pt x="17871" y="18129"/>
                    </a:cubicBezTo>
                    <a:cubicBezTo>
                      <a:pt x="18026" y="17743"/>
                      <a:pt x="18026" y="17357"/>
                      <a:pt x="18026" y="16971"/>
                    </a:cubicBezTo>
                    <a:cubicBezTo>
                      <a:pt x="18647" y="16779"/>
                      <a:pt x="18647" y="16779"/>
                      <a:pt x="18647" y="16779"/>
                    </a:cubicBezTo>
                    <a:cubicBezTo>
                      <a:pt x="18803" y="16779"/>
                      <a:pt x="18803" y="16779"/>
                      <a:pt x="18803" y="16586"/>
                    </a:cubicBezTo>
                    <a:lnTo>
                      <a:pt x="18492" y="15429"/>
                    </a:lnTo>
                    <a:close/>
                    <a:moveTo>
                      <a:pt x="15695" y="19864"/>
                    </a:moveTo>
                    <a:cubicBezTo>
                      <a:pt x="14452" y="20250"/>
                      <a:pt x="13209" y="19286"/>
                      <a:pt x="12898" y="17743"/>
                    </a:cubicBezTo>
                    <a:cubicBezTo>
                      <a:pt x="12587" y="16393"/>
                      <a:pt x="13364" y="14657"/>
                      <a:pt x="14607" y="14271"/>
                    </a:cubicBezTo>
                    <a:cubicBezTo>
                      <a:pt x="15850" y="13886"/>
                      <a:pt x="17094" y="14850"/>
                      <a:pt x="17404" y="16393"/>
                    </a:cubicBezTo>
                    <a:cubicBezTo>
                      <a:pt x="17715" y="17936"/>
                      <a:pt x="16938" y="19479"/>
                      <a:pt x="15695" y="19864"/>
                    </a:cubicBezTo>
                    <a:close/>
                    <a:moveTo>
                      <a:pt x="16472" y="16779"/>
                    </a:moveTo>
                    <a:cubicBezTo>
                      <a:pt x="16627" y="17550"/>
                      <a:pt x="16161" y="18514"/>
                      <a:pt x="15540" y="18707"/>
                    </a:cubicBezTo>
                    <a:cubicBezTo>
                      <a:pt x="14763" y="18900"/>
                      <a:pt x="13986" y="18514"/>
                      <a:pt x="13830" y="17550"/>
                    </a:cubicBezTo>
                    <a:cubicBezTo>
                      <a:pt x="13675" y="16586"/>
                      <a:pt x="14141" y="15814"/>
                      <a:pt x="14763" y="15429"/>
                    </a:cubicBezTo>
                    <a:cubicBezTo>
                      <a:pt x="15540" y="15236"/>
                      <a:pt x="16317" y="15814"/>
                      <a:pt x="16472" y="167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Shape 1162"/>
              <p:cNvSpPr/>
              <p:nvPr/>
            </p:nvSpPr>
            <p:spPr>
              <a:xfrm flipH="1">
                <a:off x="2891402" y="1743076"/>
                <a:ext cx="1259704" cy="1259703"/>
              </a:xfrm>
              <a:prstGeom prst="ellipse">
                <a:avLst/>
              </a:prstGeom>
              <a:noFill/>
              <a:ln w="25400" cap="flat">
                <a:solidFill>
                  <a:schemeClr val="bg1">
                    <a:alpha val="58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3643379" y="3774937"/>
              <a:ext cx="222277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设备管理粗放</a:t>
              </a:r>
              <a:endParaRPr lang="zh-CN" altLang="en-US" sz="2000" b="1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3442848" y="4203610"/>
              <a:ext cx="24233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大量采用人工管理、人工报修，成本投入大，管理效率却不高。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09245" y="2124126"/>
            <a:ext cx="2387457" cy="3808352"/>
            <a:chOff x="6190188" y="1571579"/>
            <a:chExt cx="2387457" cy="3808352"/>
          </a:xfrm>
        </p:grpSpPr>
        <p:grpSp>
          <p:nvGrpSpPr>
            <p:cNvPr id="56" name="组合 55"/>
            <p:cNvGrpSpPr/>
            <p:nvPr/>
          </p:nvGrpSpPr>
          <p:grpSpPr>
            <a:xfrm>
              <a:off x="6240918" y="1571579"/>
              <a:ext cx="1984528" cy="1827500"/>
              <a:chOff x="4708509" y="1581163"/>
              <a:chExt cx="1716996" cy="1581137"/>
            </a:xfrm>
          </p:grpSpPr>
          <p:sp>
            <p:nvSpPr>
              <p:cNvPr id="60" name="Shape 1165"/>
              <p:cNvSpPr/>
              <p:nvPr/>
            </p:nvSpPr>
            <p:spPr>
              <a:xfrm flipH="1">
                <a:off x="4708509" y="1581163"/>
                <a:ext cx="1716996" cy="1581137"/>
              </a:xfrm>
              <a:prstGeom prst="roundRect">
                <a:avLst>
                  <a:gd name="adj" fmla="val 3338"/>
                </a:avLst>
              </a:prstGeom>
              <a:solidFill>
                <a:srgbClr val="3398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Shape 1168"/>
              <p:cNvSpPr/>
              <p:nvPr/>
            </p:nvSpPr>
            <p:spPr>
              <a:xfrm flipH="1">
                <a:off x="5348820" y="2091911"/>
                <a:ext cx="502554" cy="493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49" y="17851"/>
                    </a:moveTo>
                    <a:cubicBezTo>
                      <a:pt x="13346" y="18030"/>
                      <a:pt x="12644" y="18208"/>
                      <a:pt x="11941" y="18208"/>
                    </a:cubicBezTo>
                    <a:cubicBezTo>
                      <a:pt x="9659" y="18208"/>
                      <a:pt x="7727" y="17316"/>
                      <a:pt x="6322" y="15888"/>
                    </a:cubicBezTo>
                    <a:cubicBezTo>
                      <a:pt x="5268" y="14995"/>
                      <a:pt x="4566" y="13745"/>
                      <a:pt x="4215" y="12496"/>
                    </a:cubicBezTo>
                    <a:cubicBezTo>
                      <a:pt x="3337" y="13745"/>
                      <a:pt x="3337" y="13745"/>
                      <a:pt x="3337" y="13745"/>
                    </a:cubicBezTo>
                    <a:cubicBezTo>
                      <a:pt x="2283" y="11960"/>
                      <a:pt x="2283" y="11960"/>
                      <a:pt x="2283" y="11960"/>
                    </a:cubicBezTo>
                    <a:cubicBezTo>
                      <a:pt x="2634" y="13745"/>
                      <a:pt x="3512" y="15174"/>
                      <a:pt x="4566" y="16602"/>
                    </a:cubicBezTo>
                    <a:cubicBezTo>
                      <a:pt x="6322" y="18565"/>
                      <a:pt x="8956" y="19815"/>
                      <a:pt x="11941" y="19815"/>
                    </a:cubicBezTo>
                    <a:cubicBezTo>
                      <a:pt x="12995" y="19815"/>
                      <a:pt x="14049" y="19636"/>
                      <a:pt x="15102" y="19279"/>
                    </a:cubicBezTo>
                    <a:cubicBezTo>
                      <a:pt x="16859" y="21600"/>
                      <a:pt x="16859" y="21600"/>
                      <a:pt x="16859" y="21600"/>
                    </a:cubicBezTo>
                    <a:cubicBezTo>
                      <a:pt x="18439" y="15888"/>
                      <a:pt x="18439" y="15888"/>
                      <a:pt x="18439" y="15888"/>
                    </a:cubicBezTo>
                    <a:cubicBezTo>
                      <a:pt x="12644" y="16066"/>
                      <a:pt x="12644" y="16066"/>
                      <a:pt x="12644" y="16066"/>
                    </a:cubicBezTo>
                    <a:lnTo>
                      <a:pt x="14049" y="17851"/>
                    </a:lnTo>
                    <a:close/>
                    <a:moveTo>
                      <a:pt x="21600" y="9997"/>
                    </a:moveTo>
                    <a:cubicBezTo>
                      <a:pt x="21600" y="7498"/>
                      <a:pt x="20722" y="5355"/>
                      <a:pt x="19493" y="3749"/>
                    </a:cubicBezTo>
                    <a:cubicBezTo>
                      <a:pt x="19317" y="3570"/>
                      <a:pt x="19317" y="3570"/>
                      <a:pt x="19317" y="3570"/>
                    </a:cubicBezTo>
                    <a:cubicBezTo>
                      <a:pt x="20020" y="2678"/>
                      <a:pt x="20020" y="2678"/>
                      <a:pt x="20020" y="2678"/>
                    </a:cubicBezTo>
                    <a:cubicBezTo>
                      <a:pt x="20722" y="1785"/>
                      <a:pt x="20722" y="1785"/>
                      <a:pt x="20722" y="1785"/>
                    </a:cubicBezTo>
                    <a:cubicBezTo>
                      <a:pt x="20371" y="1785"/>
                      <a:pt x="20371" y="1785"/>
                      <a:pt x="20371" y="1785"/>
                    </a:cubicBezTo>
                    <a:cubicBezTo>
                      <a:pt x="14927" y="1428"/>
                      <a:pt x="14927" y="1428"/>
                      <a:pt x="14927" y="1428"/>
                    </a:cubicBezTo>
                    <a:cubicBezTo>
                      <a:pt x="16332" y="7140"/>
                      <a:pt x="16332" y="7140"/>
                      <a:pt x="16332" y="7140"/>
                    </a:cubicBezTo>
                    <a:cubicBezTo>
                      <a:pt x="18263" y="4820"/>
                      <a:pt x="18263" y="4820"/>
                      <a:pt x="18263" y="4820"/>
                    </a:cubicBezTo>
                    <a:cubicBezTo>
                      <a:pt x="18263" y="4998"/>
                      <a:pt x="18439" y="5177"/>
                      <a:pt x="18615" y="5355"/>
                    </a:cubicBezTo>
                    <a:cubicBezTo>
                      <a:pt x="19493" y="6605"/>
                      <a:pt x="20020" y="8212"/>
                      <a:pt x="20020" y="9997"/>
                    </a:cubicBezTo>
                    <a:cubicBezTo>
                      <a:pt x="20020" y="11960"/>
                      <a:pt x="19317" y="13745"/>
                      <a:pt x="18088" y="15174"/>
                    </a:cubicBezTo>
                    <a:cubicBezTo>
                      <a:pt x="19493" y="14995"/>
                      <a:pt x="19493" y="14995"/>
                      <a:pt x="19493" y="14995"/>
                    </a:cubicBezTo>
                    <a:cubicBezTo>
                      <a:pt x="18615" y="16959"/>
                      <a:pt x="18615" y="16959"/>
                      <a:pt x="18615" y="16959"/>
                    </a:cubicBezTo>
                    <a:cubicBezTo>
                      <a:pt x="20546" y="15174"/>
                      <a:pt x="21600" y="12674"/>
                      <a:pt x="21600" y="9997"/>
                    </a:cubicBezTo>
                    <a:close/>
                    <a:moveTo>
                      <a:pt x="6849" y="7855"/>
                    </a:moveTo>
                    <a:cubicBezTo>
                      <a:pt x="4039" y="7855"/>
                      <a:pt x="4039" y="7855"/>
                      <a:pt x="4039" y="7855"/>
                    </a:cubicBezTo>
                    <a:cubicBezTo>
                      <a:pt x="4917" y="4284"/>
                      <a:pt x="8078" y="1607"/>
                      <a:pt x="11941" y="1607"/>
                    </a:cubicBezTo>
                    <a:cubicBezTo>
                      <a:pt x="12820" y="1607"/>
                      <a:pt x="13698" y="1785"/>
                      <a:pt x="14576" y="2142"/>
                    </a:cubicBezTo>
                    <a:cubicBezTo>
                      <a:pt x="14049" y="714"/>
                      <a:pt x="14049" y="714"/>
                      <a:pt x="14049" y="714"/>
                    </a:cubicBezTo>
                    <a:cubicBezTo>
                      <a:pt x="15980" y="893"/>
                      <a:pt x="15980" y="893"/>
                      <a:pt x="15980" y="893"/>
                    </a:cubicBezTo>
                    <a:cubicBezTo>
                      <a:pt x="14751" y="357"/>
                      <a:pt x="13346" y="0"/>
                      <a:pt x="11941" y="0"/>
                    </a:cubicBezTo>
                    <a:cubicBezTo>
                      <a:pt x="7200" y="0"/>
                      <a:pt x="3337" y="3392"/>
                      <a:pt x="2283" y="7855"/>
                    </a:cubicBezTo>
                    <a:cubicBezTo>
                      <a:pt x="0" y="7855"/>
                      <a:pt x="0" y="7855"/>
                      <a:pt x="0" y="7855"/>
                    </a:cubicBezTo>
                    <a:cubicBezTo>
                      <a:pt x="3337" y="12674"/>
                      <a:pt x="3337" y="12674"/>
                      <a:pt x="3337" y="12674"/>
                    </a:cubicBezTo>
                    <a:lnTo>
                      <a:pt x="6849" y="7855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Shape 1169"/>
              <p:cNvSpPr/>
              <p:nvPr/>
            </p:nvSpPr>
            <p:spPr>
              <a:xfrm flipH="1">
                <a:off x="4970245" y="1709017"/>
                <a:ext cx="1259704" cy="1259703"/>
              </a:xfrm>
              <a:prstGeom prst="ellipse">
                <a:avLst/>
              </a:prstGeom>
              <a:noFill/>
              <a:ln w="25400" cap="flat">
                <a:solidFill>
                  <a:schemeClr val="bg1">
                    <a:alpha val="58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6190188" y="3748369"/>
              <a:ext cx="222277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报修不及时</a:t>
              </a:r>
              <a:endParaRPr lang="zh-CN" altLang="en-US" sz="2000" b="1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206153" y="4179602"/>
              <a:ext cx="23714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发现问题后，层层人工上报，导致报修不及时，耽误抢修时间。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79612" y="2131976"/>
            <a:ext cx="2348523" cy="3847755"/>
            <a:chOff x="8700065" y="1571579"/>
            <a:chExt cx="2348523" cy="3847755"/>
          </a:xfrm>
        </p:grpSpPr>
        <p:grpSp>
          <p:nvGrpSpPr>
            <p:cNvPr id="64" name="组合 63"/>
            <p:cNvGrpSpPr/>
            <p:nvPr/>
          </p:nvGrpSpPr>
          <p:grpSpPr>
            <a:xfrm>
              <a:off x="8819188" y="1571579"/>
              <a:ext cx="1984528" cy="1827500"/>
              <a:chOff x="6700982" y="1581163"/>
              <a:chExt cx="1716996" cy="1581137"/>
            </a:xfrm>
          </p:grpSpPr>
          <p:sp>
            <p:nvSpPr>
              <p:cNvPr id="68" name="Shape 1172"/>
              <p:cNvSpPr/>
              <p:nvPr/>
            </p:nvSpPr>
            <p:spPr>
              <a:xfrm flipH="1">
                <a:off x="6700982" y="1581163"/>
                <a:ext cx="1716996" cy="1581137"/>
              </a:xfrm>
              <a:prstGeom prst="roundRect">
                <a:avLst>
                  <a:gd name="adj" fmla="val 3338"/>
                </a:avLst>
              </a:prstGeom>
              <a:solidFill>
                <a:srgbClr val="3398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6952427" y="1743076"/>
                <a:ext cx="1259704" cy="1259703"/>
                <a:chOff x="6952427" y="1743076"/>
                <a:chExt cx="1259704" cy="1259703"/>
              </a:xfrm>
            </p:grpSpPr>
            <p:sp>
              <p:nvSpPr>
                <p:cNvPr id="70" name="Shape 1175"/>
                <p:cNvSpPr/>
                <p:nvPr/>
              </p:nvSpPr>
              <p:spPr>
                <a:xfrm flipH="1">
                  <a:off x="7343956" y="2136333"/>
                  <a:ext cx="476646" cy="4731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62" y="0"/>
                      </a:moveTo>
                      <a:cubicBezTo>
                        <a:pt x="11262" y="0"/>
                        <a:pt x="11262" y="0"/>
                        <a:pt x="11262" y="0"/>
                      </a:cubicBezTo>
                      <a:cubicBezTo>
                        <a:pt x="10523" y="0"/>
                        <a:pt x="10523" y="0"/>
                        <a:pt x="10523" y="0"/>
                      </a:cubicBezTo>
                      <a:cubicBezTo>
                        <a:pt x="10523" y="0"/>
                        <a:pt x="10523" y="0"/>
                        <a:pt x="10523" y="0"/>
                      </a:cubicBezTo>
                      <a:cubicBezTo>
                        <a:pt x="4615" y="186"/>
                        <a:pt x="0" y="5028"/>
                        <a:pt x="0" y="10800"/>
                      </a:cubicBezTo>
                      <a:cubicBezTo>
                        <a:pt x="0" y="16759"/>
                        <a:pt x="4985" y="21600"/>
                        <a:pt x="10892" y="21600"/>
                      </a:cubicBezTo>
                      <a:cubicBezTo>
                        <a:pt x="16800" y="21600"/>
                        <a:pt x="21600" y="16759"/>
                        <a:pt x="21600" y="10800"/>
                      </a:cubicBezTo>
                      <a:cubicBezTo>
                        <a:pt x="21600" y="5028"/>
                        <a:pt x="16985" y="186"/>
                        <a:pt x="11262" y="0"/>
                      </a:cubicBezTo>
                      <a:close/>
                      <a:moveTo>
                        <a:pt x="923" y="11172"/>
                      </a:moveTo>
                      <a:cubicBezTo>
                        <a:pt x="4246" y="11172"/>
                        <a:pt x="4246" y="11172"/>
                        <a:pt x="4246" y="11172"/>
                      </a:cubicBezTo>
                      <a:cubicBezTo>
                        <a:pt x="4246" y="12476"/>
                        <a:pt x="4431" y="13966"/>
                        <a:pt x="4800" y="15083"/>
                      </a:cubicBezTo>
                      <a:cubicBezTo>
                        <a:pt x="1846" y="15083"/>
                        <a:pt x="1846" y="15083"/>
                        <a:pt x="1846" y="15083"/>
                      </a:cubicBezTo>
                      <a:cubicBezTo>
                        <a:pt x="1292" y="13966"/>
                        <a:pt x="923" y="12476"/>
                        <a:pt x="923" y="11172"/>
                      </a:cubicBezTo>
                      <a:close/>
                      <a:moveTo>
                        <a:pt x="11262" y="5586"/>
                      </a:moveTo>
                      <a:cubicBezTo>
                        <a:pt x="11262" y="745"/>
                        <a:pt x="11262" y="745"/>
                        <a:pt x="11262" y="745"/>
                      </a:cubicBezTo>
                      <a:cubicBezTo>
                        <a:pt x="13108" y="931"/>
                        <a:pt x="14954" y="2793"/>
                        <a:pt x="15877" y="5586"/>
                      </a:cubicBezTo>
                      <a:lnTo>
                        <a:pt x="11262" y="5586"/>
                      </a:lnTo>
                      <a:close/>
                      <a:moveTo>
                        <a:pt x="16062" y="6331"/>
                      </a:moveTo>
                      <a:cubicBezTo>
                        <a:pt x="16431" y="7634"/>
                        <a:pt x="16615" y="8938"/>
                        <a:pt x="16800" y="10428"/>
                      </a:cubicBezTo>
                      <a:cubicBezTo>
                        <a:pt x="11262" y="10428"/>
                        <a:pt x="11262" y="10428"/>
                        <a:pt x="11262" y="10428"/>
                      </a:cubicBezTo>
                      <a:cubicBezTo>
                        <a:pt x="11262" y="6331"/>
                        <a:pt x="11262" y="6331"/>
                        <a:pt x="11262" y="6331"/>
                      </a:cubicBezTo>
                      <a:lnTo>
                        <a:pt x="16062" y="6331"/>
                      </a:lnTo>
                      <a:close/>
                      <a:moveTo>
                        <a:pt x="10523" y="745"/>
                      </a:moveTo>
                      <a:cubicBezTo>
                        <a:pt x="10523" y="5586"/>
                        <a:pt x="10523" y="5586"/>
                        <a:pt x="10523" y="5586"/>
                      </a:cubicBezTo>
                      <a:cubicBezTo>
                        <a:pt x="5723" y="5586"/>
                        <a:pt x="5723" y="5586"/>
                        <a:pt x="5723" y="5586"/>
                      </a:cubicBezTo>
                      <a:cubicBezTo>
                        <a:pt x="6646" y="2793"/>
                        <a:pt x="8492" y="931"/>
                        <a:pt x="10523" y="745"/>
                      </a:cubicBezTo>
                      <a:close/>
                      <a:moveTo>
                        <a:pt x="10523" y="6331"/>
                      </a:moveTo>
                      <a:cubicBezTo>
                        <a:pt x="10523" y="10428"/>
                        <a:pt x="10523" y="10428"/>
                        <a:pt x="10523" y="10428"/>
                      </a:cubicBezTo>
                      <a:cubicBezTo>
                        <a:pt x="4985" y="10428"/>
                        <a:pt x="4985" y="10428"/>
                        <a:pt x="4985" y="10428"/>
                      </a:cubicBezTo>
                      <a:cubicBezTo>
                        <a:pt x="4985" y="8938"/>
                        <a:pt x="5169" y="7634"/>
                        <a:pt x="5538" y="6331"/>
                      </a:cubicBezTo>
                      <a:lnTo>
                        <a:pt x="10523" y="6331"/>
                      </a:lnTo>
                      <a:close/>
                      <a:moveTo>
                        <a:pt x="4246" y="10428"/>
                      </a:moveTo>
                      <a:cubicBezTo>
                        <a:pt x="923" y="10428"/>
                        <a:pt x="923" y="10428"/>
                        <a:pt x="923" y="10428"/>
                      </a:cubicBezTo>
                      <a:cubicBezTo>
                        <a:pt x="923" y="8938"/>
                        <a:pt x="1292" y="7634"/>
                        <a:pt x="1846" y="6331"/>
                      </a:cubicBezTo>
                      <a:cubicBezTo>
                        <a:pt x="4800" y="6331"/>
                        <a:pt x="4800" y="6331"/>
                        <a:pt x="4800" y="6331"/>
                      </a:cubicBezTo>
                      <a:cubicBezTo>
                        <a:pt x="4431" y="7634"/>
                        <a:pt x="4246" y="8938"/>
                        <a:pt x="4246" y="10428"/>
                      </a:cubicBezTo>
                      <a:close/>
                      <a:moveTo>
                        <a:pt x="4985" y="11172"/>
                      </a:moveTo>
                      <a:cubicBezTo>
                        <a:pt x="10523" y="11172"/>
                        <a:pt x="10523" y="11172"/>
                        <a:pt x="10523" y="11172"/>
                      </a:cubicBezTo>
                      <a:cubicBezTo>
                        <a:pt x="10523" y="15083"/>
                        <a:pt x="10523" y="15083"/>
                        <a:pt x="10523" y="15083"/>
                      </a:cubicBezTo>
                      <a:cubicBezTo>
                        <a:pt x="5538" y="15083"/>
                        <a:pt x="5538" y="15083"/>
                        <a:pt x="5538" y="15083"/>
                      </a:cubicBezTo>
                      <a:cubicBezTo>
                        <a:pt x="5169" y="13966"/>
                        <a:pt x="4985" y="12476"/>
                        <a:pt x="4985" y="11172"/>
                      </a:cubicBezTo>
                      <a:close/>
                      <a:moveTo>
                        <a:pt x="10523" y="15828"/>
                      </a:moveTo>
                      <a:cubicBezTo>
                        <a:pt x="10523" y="20855"/>
                        <a:pt x="10523" y="20855"/>
                        <a:pt x="10523" y="20855"/>
                      </a:cubicBezTo>
                      <a:cubicBezTo>
                        <a:pt x="8492" y="20669"/>
                        <a:pt x="6646" y="18621"/>
                        <a:pt x="5723" y="15828"/>
                      </a:cubicBezTo>
                      <a:lnTo>
                        <a:pt x="10523" y="15828"/>
                      </a:lnTo>
                      <a:close/>
                      <a:moveTo>
                        <a:pt x="11262" y="20855"/>
                      </a:moveTo>
                      <a:cubicBezTo>
                        <a:pt x="11262" y="15828"/>
                        <a:pt x="11262" y="15828"/>
                        <a:pt x="11262" y="15828"/>
                      </a:cubicBezTo>
                      <a:cubicBezTo>
                        <a:pt x="15877" y="15828"/>
                        <a:pt x="15877" y="15828"/>
                        <a:pt x="15877" y="15828"/>
                      </a:cubicBezTo>
                      <a:cubicBezTo>
                        <a:pt x="14954" y="18621"/>
                        <a:pt x="13108" y="20669"/>
                        <a:pt x="11262" y="20855"/>
                      </a:cubicBezTo>
                      <a:close/>
                      <a:moveTo>
                        <a:pt x="11262" y="15083"/>
                      </a:moveTo>
                      <a:cubicBezTo>
                        <a:pt x="11262" y="11172"/>
                        <a:pt x="11262" y="11172"/>
                        <a:pt x="11262" y="11172"/>
                      </a:cubicBezTo>
                      <a:cubicBezTo>
                        <a:pt x="16800" y="11172"/>
                        <a:pt x="16800" y="11172"/>
                        <a:pt x="16800" y="11172"/>
                      </a:cubicBezTo>
                      <a:cubicBezTo>
                        <a:pt x="16615" y="12476"/>
                        <a:pt x="16431" y="13966"/>
                        <a:pt x="16062" y="15083"/>
                      </a:cubicBezTo>
                      <a:lnTo>
                        <a:pt x="11262" y="15083"/>
                      </a:lnTo>
                      <a:close/>
                      <a:moveTo>
                        <a:pt x="17538" y="11172"/>
                      </a:moveTo>
                      <a:cubicBezTo>
                        <a:pt x="20862" y="11172"/>
                        <a:pt x="20862" y="11172"/>
                        <a:pt x="20862" y="11172"/>
                      </a:cubicBezTo>
                      <a:cubicBezTo>
                        <a:pt x="20677" y="12476"/>
                        <a:pt x="20492" y="13966"/>
                        <a:pt x="19754" y="15083"/>
                      </a:cubicBezTo>
                      <a:cubicBezTo>
                        <a:pt x="16800" y="15083"/>
                        <a:pt x="16800" y="15083"/>
                        <a:pt x="16800" y="15083"/>
                      </a:cubicBezTo>
                      <a:cubicBezTo>
                        <a:pt x="17169" y="13966"/>
                        <a:pt x="17354" y="12476"/>
                        <a:pt x="17538" y="11172"/>
                      </a:cubicBezTo>
                      <a:close/>
                      <a:moveTo>
                        <a:pt x="17538" y="10428"/>
                      </a:moveTo>
                      <a:cubicBezTo>
                        <a:pt x="17354" y="8938"/>
                        <a:pt x="17169" y="7634"/>
                        <a:pt x="16800" y="6331"/>
                      </a:cubicBezTo>
                      <a:cubicBezTo>
                        <a:pt x="19754" y="6331"/>
                        <a:pt x="19754" y="6331"/>
                        <a:pt x="19754" y="6331"/>
                      </a:cubicBezTo>
                      <a:cubicBezTo>
                        <a:pt x="20308" y="7634"/>
                        <a:pt x="20677" y="8938"/>
                        <a:pt x="20862" y="10428"/>
                      </a:cubicBezTo>
                      <a:lnTo>
                        <a:pt x="17538" y="10428"/>
                      </a:lnTo>
                      <a:close/>
                      <a:moveTo>
                        <a:pt x="19385" y="5586"/>
                      </a:moveTo>
                      <a:cubicBezTo>
                        <a:pt x="16615" y="5586"/>
                        <a:pt x="16615" y="5586"/>
                        <a:pt x="16615" y="5586"/>
                      </a:cubicBezTo>
                      <a:cubicBezTo>
                        <a:pt x="16062" y="3724"/>
                        <a:pt x="15138" y="2234"/>
                        <a:pt x="13846" y="1117"/>
                      </a:cubicBezTo>
                      <a:cubicBezTo>
                        <a:pt x="16246" y="1862"/>
                        <a:pt x="18092" y="3538"/>
                        <a:pt x="19385" y="5586"/>
                      </a:cubicBezTo>
                      <a:close/>
                      <a:moveTo>
                        <a:pt x="7754" y="1117"/>
                      </a:moveTo>
                      <a:cubicBezTo>
                        <a:pt x="6646" y="2234"/>
                        <a:pt x="5538" y="3724"/>
                        <a:pt x="4985" y="5586"/>
                      </a:cubicBezTo>
                      <a:cubicBezTo>
                        <a:pt x="2215" y="5586"/>
                        <a:pt x="2215" y="5586"/>
                        <a:pt x="2215" y="5586"/>
                      </a:cubicBezTo>
                      <a:cubicBezTo>
                        <a:pt x="3508" y="3538"/>
                        <a:pt x="5354" y="1862"/>
                        <a:pt x="7754" y="1117"/>
                      </a:cubicBezTo>
                      <a:close/>
                      <a:moveTo>
                        <a:pt x="2215" y="15828"/>
                      </a:moveTo>
                      <a:cubicBezTo>
                        <a:pt x="4985" y="15828"/>
                        <a:pt x="4985" y="15828"/>
                        <a:pt x="4985" y="15828"/>
                      </a:cubicBezTo>
                      <a:cubicBezTo>
                        <a:pt x="5538" y="17876"/>
                        <a:pt x="6646" y="19366"/>
                        <a:pt x="7754" y="20297"/>
                      </a:cubicBezTo>
                      <a:cubicBezTo>
                        <a:pt x="5354" y="19552"/>
                        <a:pt x="3508" y="18062"/>
                        <a:pt x="2215" y="15828"/>
                      </a:cubicBezTo>
                      <a:close/>
                      <a:moveTo>
                        <a:pt x="13846" y="20297"/>
                      </a:moveTo>
                      <a:cubicBezTo>
                        <a:pt x="15138" y="19366"/>
                        <a:pt x="16062" y="17876"/>
                        <a:pt x="16615" y="15828"/>
                      </a:cubicBezTo>
                      <a:cubicBezTo>
                        <a:pt x="19385" y="15828"/>
                        <a:pt x="19385" y="15828"/>
                        <a:pt x="19385" y="15828"/>
                      </a:cubicBezTo>
                      <a:cubicBezTo>
                        <a:pt x="18277" y="18062"/>
                        <a:pt x="16246" y="19552"/>
                        <a:pt x="13846" y="202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Shape 1176"/>
                <p:cNvSpPr/>
                <p:nvPr/>
              </p:nvSpPr>
              <p:spPr>
                <a:xfrm flipH="1">
                  <a:off x="6952427" y="1743076"/>
                  <a:ext cx="1259704" cy="1259703"/>
                </a:xfrm>
                <a:prstGeom prst="ellipse">
                  <a:avLst/>
                </a:prstGeom>
                <a:noFill/>
                <a:ln w="25400" cap="flat">
                  <a:solidFill>
                    <a:schemeClr val="bg1">
                      <a:alpha val="58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8" name="文本框 77"/>
            <p:cNvSpPr txBox="1"/>
            <p:nvPr/>
          </p:nvSpPr>
          <p:spPr>
            <a:xfrm>
              <a:off x="8700065" y="3772994"/>
              <a:ext cx="222277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流程难监管</a:t>
              </a:r>
              <a:endParaRPr lang="zh-CN" altLang="en-US" sz="2000" b="1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8716725" y="4219005"/>
              <a:ext cx="23318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、纸质等传统方式管理，流程、质量很难精确掌握。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53888" y="965224"/>
            <a:ext cx="105575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汽车制造厂工艺虽然高度自动化，但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车间大、产线多、设备多、流程复杂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，给设备管理带来诸多不便。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>
            <a:spLocks noGrp="1"/>
          </p:cNvSpPr>
          <p:nvPr/>
        </p:nvSpPr>
        <p:spPr>
          <a:xfrm>
            <a:off x="6406515" y="1973580"/>
            <a:ext cx="4681849" cy="2877820"/>
          </a:xfrm>
          <a:prstGeom prst="rect">
            <a:avLst/>
          </a:prstGeom>
        </p:spPr>
        <p:txBody>
          <a:bodyPr anchor="t"/>
          <a:lstStyle>
            <a:lvl1pPr algn="l" defTabSz="911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95" b="1" kern="1200">
                <a:solidFill>
                  <a:srgbClr val="003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产品背景</a:t>
            </a:r>
            <a:endParaRPr lang="en-US" altLang="zh-CN" sz="2795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79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2.产品概述</a:t>
            </a:r>
            <a:br>
              <a:rPr lang="zh-CN" altLang="en-US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en-US" altLang="zh-CN" sz="279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.产品优势和价值</a:t>
            </a:r>
            <a:b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95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.产品案例</a:t>
            </a:r>
            <a:endParaRPr lang="zh-CN" altLang="en-US" sz="2795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795" b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547" y="1188021"/>
            <a:ext cx="4635440" cy="4287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>
          <a:xfrm>
            <a:off x="132016" y="82287"/>
            <a:ext cx="9156148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定位与目标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229" y="1404045"/>
            <a:ext cx="12252853" cy="1960298"/>
            <a:chOff x="-13229" y="1404045"/>
            <a:chExt cx="12252853" cy="1960298"/>
          </a:xfrm>
        </p:grpSpPr>
        <p:sp>
          <p:nvSpPr>
            <p:cNvPr id="5" name="矩形 4"/>
            <p:cNvSpPr/>
            <p:nvPr/>
          </p:nvSpPr>
          <p:spPr>
            <a:xfrm>
              <a:off x="-1" y="1404045"/>
              <a:ext cx="12239625" cy="19602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iṡḻíḑe"/>
            <p:cNvSpPr/>
            <p:nvPr/>
          </p:nvSpPr>
          <p:spPr>
            <a:xfrm rot="5400000">
              <a:off x="1278461" y="120396"/>
              <a:ext cx="1952257" cy="4535638"/>
            </a:xfrm>
            <a:custGeom>
              <a:avLst/>
              <a:gdLst>
                <a:gd name="connsiteX0" fmla="*/ 0 w 2000467"/>
                <a:gd name="connsiteY0" fmla="*/ 5293888 h 5293888"/>
                <a:gd name="connsiteX1" fmla="*/ 0 w 2000467"/>
                <a:gd name="connsiteY1" fmla="*/ 206000 h 5293888"/>
                <a:gd name="connsiteX2" fmla="*/ 869938 w 2000467"/>
                <a:gd name="connsiteY2" fmla="*/ 206000 h 5293888"/>
                <a:gd name="connsiteX3" fmla="*/ 989418 w 2000467"/>
                <a:gd name="connsiteY3" fmla="*/ 0 h 5293888"/>
                <a:gd name="connsiteX4" fmla="*/ 1108898 w 2000467"/>
                <a:gd name="connsiteY4" fmla="*/ 206000 h 5293888"/>
                <a:gd name="connsiteX5" fmla="*/ 2000467 w 2000467"/>
                <a:gd name="connsiteY5" fmla="*/ 206000 h 5293888"/>
                <a:gd name="connsiteX6" fmla="*/ 2000467 w 2000467"/>
                <a:gd name="connsiteY6" fmla="*/ 5293888 h 52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467" h="5293888">
                  <a:moveTo>
                    <a:pt x="0" y="5293888"/>
                  </a:moveTo>
                  <a:lnTo>
                    <a:pt x="0" y="206000"/>
                  </a:lnTo>
                  <a:lnTo>
                    <a:pt x="869938" y="206000"/>
                  </a:lnTo>
                  <a:lnTo>
                    <a:pt x="989418" y="0"/>
                  </a:lnTo>
                  <a:lnTo>
                    <a:pt x="1108898" y="206000"/>
                  </a:lnTo>
                  <a:lnTo>
                    <a:pt x="2000467" y="206000"/>
                  </a:lnTo>
                  <a:lnTo>
                    <a:pt x="2000467" y="5293888"/>
                  </a:lnTo>
                  <a:close/>
                </a:path>
              </a:pathLst>
            </a:custGeom>
            <a:solidFill>
              <a:srgbClr val="3398DB">
                <a:alpha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9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373809" y="1780540"/>
              <a:ext cx="5138491" cy="1207305"/>
              <a:chOff x="5112963" y="1487462"/>
              <a:chExt cx="5138491" cy="1207305"/>
            </a:xfrm>
          </p:grpSpPr>
          <p:sp>
            <p:nvSpPr>
              <p:cNvPr id="19" name="ïşḷîḓè"/>
              <p:cNvSpPr/>
              <p:nvPr/>
            </p:nvSpPr>
            <p:spPr>
              <a:xfrm>
                <a:off x="7142706" y="1487462"/>
                <a:ext cx="922922" cy="556472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32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定位</a:t>
                </a:r>
                <a:endParaRPr lang="en-US" altLang="zh-CN" sz="3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112963" y="2024207"/>
                <a:ext cx="5138491" cy="670560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defTabSz="457200">
                  <a:lnSpc>
                    <a:spcPct val="150000"/>
                  </a:lnSpc>
                </a:pPr>
                <a:r>
                  <a:rPr kumimoji="1" lang="en-US" altLang="zh-CN" sz="2800" b="1" spc="300" dirty="0" err="1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rPr>
                  <a:t>制造领域数字保全服务平台</a:t>
                </a:r>
                <a:endParaRPr kumimoji="1" lang="en-US" altLang="zh-CN" sz="2800" b="1" spc="3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4431" y="1586583"/>
              <a:ext cx="3744416" cy="1603264"/>
              <a:chOff x="324431" y="1523067"/>
              <a:chExt cx="3744416" cy="1603264"/>
            </a:xfrm>
          </p:grpSpPr>
          <p:sp>
            <p:nvSpPr>
              <p:cNvPr id="14" name="ïşḷîḓè"/>
              <p:cNvSpPr/>
              <p:nvPr/>
            </p:nvSpPr>
            <p:spPr>
              <a:xfrm>
                <a:off x="1644559" y="1523067"/>
                <a:ext cx="1845843" cy="556472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联友科技</a:t>
                </a:r>
                <a:endPara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şḷîḓè"/>
              <p:cNvSpPr/>
              <p:nvPr/>
            </p:nvSpPr>
            <p:spPr>
              <a:xfrm>
                <a:off x="324431" y="1993334"/>
                <a:ext cx="3744416" cy="1132997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全国领先的汽车行业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数字化服务商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75196" y="2863043"/>
            <a:ext cx="11053228" cy="3555841"/>
            <a:chOff x="575196" y="2863043"/>
            <a:chExt cx="11053228" cy="3555841"/>
          </a:xfrm>
        </p:grpSpPr>
        <p:sp>
          <p:nvSpPr>
            <p:cNvPr id="25" name="文本框 24"/>
            <p:cNvSpPr txBox="1"/>
            <p:nvPr/>
          </p:nvSpPr>
          <p:spPr>
            <a:xfrm>
              <a:off x="575196" y="4411137"/>
              <a:ext cx="640871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为制造企业提供</a:t>
              </a: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数字化、智能化、可视化</a:t>
              </a: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的数字保全服务平台，帮助企业</a:t>
              </a: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提高设备保全效率、降低设备故障率、减少保全成本，</a:t>
              </a: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提高整个企业的制造生产力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27" name="图片 2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904" y="2863043"/>
              <a:ext cx="4680520" cy="3555841"/>
            </a:xfrm>
            <a:prstGeom prst="rect">
              <a:avLst/>
            </a:prstGeom>
          </p:spPr>
        </p:pic>
        <p:sp>
          <p:nvSpPr>
            <p:cNvPr id="26" name="ïşḷîḓè"/>
            <p:cNvSpPr/>
            <p:nvPr/>
          </p:nvSpPr>
          <p:spPr>
            <a:xfrm>
              <a:off x="1077670" y="3630798"/>
              <a:ext cx="1343280" cy="55647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109699" y="1299046"/>
            <a:ext cx="219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移动端（小程序）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7524" y="1299046"/>
            <a:ext cx="138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管理端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0" y="18726"/>
            <a:ext cx="7589543" cy="50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defTabSz="1221105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r>
              <a:rPr lang="en-US" altLang="zh-CN" sz="28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C026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产品功能总览</a:t>
            </a:r>
            <a:endParaRPr lang="zh-CN" altLang="en-US" sz="2400">
              <a:solidFill>
                <a:srgbClr val="C026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61" y="1699156"/>
            <a:ext cx="2300194" cy="41493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7" y="1796318"/>
            <a:ext cx="6519466" cy="36153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ID" val="diagram20201453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412.981*266.66"/>
  <p:tag name="KSO_WM_SLIDE_POSITION" val="68.7948*169.348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453"/>
  <p:tag name="KSO_WM_SLIDE_LAYOUT" val="a_b_l"/>
  <p:tag name="KSO_WM_SLIDE_LAYOUT_CNT" val="1_1_1"/>
</p:tagLst>
</file>

<file path=ppt/tags/tag10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91_3*m_h_a*1_1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91_3*m_h_i*1_1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91_3*m_h_i*1_1_2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91_3*m_h_i*1_2_4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91_3*m_h_i*1_2_5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91_3*m_h_i*1_2_6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0191_3*m_h_f*1_3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91_3*m_h_i*1_3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91_3*m_h_i*1_3_2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9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91_3*m_h_a*1_3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91_3*m_h_f*1_2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91_3*m_h_i*1_2_4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91_3*m_h_i*1_2_5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91_3*m_h_i*1_2_6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0191_3*m_h_i*1_4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0191_3*m_h_i*1_4_2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0191_3*m_h_f*1_4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0191_3*m_h_a*1_4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91_3*m_h_i*1_2_4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91_3*m_h_i*1_2_5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91_3*m_h_i*1_2_6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91_3*m_h_i*1_2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SLIDE_ID" val="diagram20201453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412.981*266.66"/>
  <p:tag name="KSO_WM_SLIDE_POSITION" val="68.7948*169.348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453"/>
  <p:tag name="KSO_WM_SLIDE_LAYOUT" val="a_b_l"/>
  <p:tag name="KSO_WM_SLIDE_LAYOUT_CNT" val="1_1_1"/>
</p:tagLst>
</file>

<file path=ppt/tags/tag31.xml><?xml version="1.0" encoding="utf-8"?>
<p:tagLst xmlns:p="http://schemas.openxmlformats.org/presentationml/2006/main">
  <p:tag name="KSO_WM_SLIDE_ID" val="diagram20201453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412.981*266.66"/>
  <p:tag name="KSO_WM_SLIDE_POSITION" val="68.7948*169.348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453"/>
  <p:tag name="KSO_WM_SLIDE_LAYOUT" val="a_b_l"/>
  <p:tag name="KSO_WM_SLIDE_LAYOUT_CNT" val="1_1_1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diagram20201453_3*b*1"/>
  <p:tag name="KSO_WM_TEMPLATE_CATEGORY" val="diagram"/>
  <p:tag name="KSO_WM_TEMPLATE_INDEX" val="20201453"/>
  <p:tag name="KSO_WM_UNIT_LAYERLEVEL" val="1"/>
  <p:tag name="KSO_WM_TAG_VERSION" val="1.0"/>
  <p:tag name="KSO_WM_BEAUTIFY_FLAG" val="#wm#"/>
  <p:tag name="KSO_WM_UNIT_PRESET_TEXT" val="单击此处添加副标题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SLIDE_ID" val="diagram20201453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412.981*266.66"/>
  <p:tag name="KSO_WM_SLIDE_POSITION" val="68.7948*169.348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453"/>
  <p:tag name="KSO_WM_SLIDE_LAYOUT" val="a_b_l"/>
  <p:tag name="KSO_WM_SLIDE_LAYOUT_CNT" val="1_1_1"/>
</p:tagLst>
</file>

<file path=ppt/tags/tag3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34_5*l_h_f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34_5*l_h_f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FULL_TEXT_BEAUTIFY_COPY_ID" val="5"/>
</p:tagLst>
</file>

<file path=ppt/tags/tag37.xml><?xml version="1.0" encoding="utf-8"?>
<p:tagLst xmlns:p="http://schemas.openxmlformats.org/presentationml/2006/main">
  <p:tag name="KSO_WM_FULL_TEXT_BEAUTIFY_COPY_ID" val="62"/>
</p:tagLst>
</file>

<file path=ppt/tags/tag38.xml><?xml version="1.0" encoding="utf-8"?>
<p:tagLst xmlns:p="http://schemas.openxmlformats.org/presentationml/2006/main">
  <p:tag name="KSO_WM_FULL_TEXT_BEAUTIFY_COPY_ID" val="5"/>
</p:tagLst>
</file>

<file path=ppt/tags/tag39.xml><?xml version="1.0" encoding="utf-8"?>
<p:tagLst xmlns:p="http://schemas.openxmlformats.org/presentationml/2006/main">
  <p:tag name="KSO_WM_FULL_TEXT_BEAUTIFY_COPY_ID" val="6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91_3*m_h_i*1_2_2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0.xml><?xml version="1.0" encoding="utf-8"?>
<p:tagLst xmlns:p="http://schemas.openxmlformats.org/presentationml/2006/main">
  <p:tag name="KSO_WM_FULL_TEXT_BEAUTIFY_COPY_ID" val="5"/>
</p:tagLst>
</file>

<file path=ppt/tags/tag41.xml><?xml version="1.0" encoding="utf-8"?>
<p:tagLst xmlns:p="http://schemas.openxmlformats.org/presentationml/2006/main">
  <p:tag name="KSO_WM_FULL_TEXT_BEAUTIFY_COPY_ID" val="62"/>
</p:tagLst>
</file>

<file path=ppt/tags/tag42.xml><?xml version="1.0" encoding="utf-8"?>
<p:tagLst xmlns:p="http://schemas.openxmlformats.org/presentationml/2006/main">
  <p:tag name="KSO_WM_SLIDE_ID" val="diagram634_5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5"/>
  <p:tag name="KSO_WM_SLIDE_INDEX" val="5"/>
  <p:tag name="KSO_WM_SLIDE_SIZE" val="847.615*342.697"/>
  <p:tag name="KSO_WM_SLIDE_POSITION" val="56.1925*98.6515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634"/>
  <p:tag name="KSO_WM_SLIDE_LAYOUT" val="l"/>
  <p:tag name="KSO_WM_SLIDE_LAYOUT_CNT" val="1"/>
</p:tagLst>
</file>

<file path=ppt/tags/tag43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5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5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5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5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5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5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5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91_3*m_h_a*1_2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5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5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5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5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5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5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5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5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5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5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91_3*m_h_i*1_2_4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5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5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5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91_3*m_h_i*1_2_5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91_3*m_h_i*1_2_6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0191_3*m_h_f*1_1_1"/>
  <p:tag name="KSO_WM_TEMPLATE_CATEGORY" val="diagram"/>
  <p:tag name="KSO_WM_TEMPLATE_INDEX" val="2020019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ncc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F1767"/>
      </a:accent1>
      <a:accent2>
        <a:srgbClr val="DB000E"/>
      </a:accent2>
      <a:accent3>
        <a:srgbClr val="3178C0"/>
      </a:accent3>
      <a:accent4>
        <a:srgbClr val="1D6693"/>
      </a:accent4>
      <a:accent5>
        <a:srgbClr val="7D8EA3"/>
      </a:accent5>
      <a:accent6>
        <a:srgbClr val="ADB8C5"/>
      </a:accent6>
      <a:hlink>
        <a:srgbClr val="046DA3"/>
      </a:hlink>
      <a:folHlink>
        <a:srgbClr val="BFBFBF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1F1767"/>
    </a:accent1>
    <a:accent2>
      <a:srgbClr val="DB000E"/>
    </a:accent2>
    <a:accent3>
      <a:srgbClr val="3178C0"/>
    </a:accent3>
    <a:accent4>
      <a:srgbClr val="1D6693"/>
    </a:accent4>
    <a:accent5>
      <a:srgbClr val="7D8EA3"/>
    </a:accent5>
    <a:accent6>
      <a:srgbClr val="ADB8C5"/>
    </a:accent6>
    <a:hlink>
      <a:srgbClr val="046D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WWO_aliyun_20201019112421-9bb9c296e6</Application>
  <PresentationFormat>自定义</PresentationFormat>
  <Paragraphs>485</Paragraphs>
  <Slides>34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Arial</vt:lpstr>
      <vt:lpstr>宋体</vt:lpstr>
      <vt:lpstr>Wingdings</vt:lpstr>
      <vt:lpstr>Calibri Light</vt:lpstr>
      <vt:lpstr>汉仪书宋二KW</vt:lpstr>
      <vt:lpstr>微软雅黑</vt:lpstr>
      <vt:lpstr>汉仪旗黑KW 55S</vt:lpstr>
      <vt:lpstr>黑体</vt:lpstr>
      <vt:lpstr>Microsoft Himalaya</vt:lpstr>
      <vt:lpstr>..黑体UI-日本语</vt:lpstr>
      <vt:lpstr>Kingsoft Confetti</vt:lpstr>
      <vt:lpstr>微软雅黑 Light</vt:lpstr>
      <vt:lpstr>Calibri</vt:lpstr>
      <vt:lpstr>Century Gothic</vt:lpstr>
      <vt:lpstr>汉仪中黑KW</vt:lpstr>
      <vt:lpstr>webwppDefTheme</vt:lpstr>
      <vt:lpstr>rencc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iamisis</dc:creator>
  <cp:lastModifiedBy>左中波(深圳联友科技有限公司创新产品群工业互联产品中心)</cp:lastModifiedBy>
  <cp:lastPrinted>2021-07-14T06:46:17Z</cp:lastPrinted>
  <dcterms:created xsi:type="dcterms:W3CDTF">2021-07-14T06:46:17Z</dcterms:created>
  <dcterms:modified xsi:type="dcterms:W3CDTF">2021-07-14T06:46:17Z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2052-0.0.0.0</vt:lpwstr>
  </property>
  <property fmtid="{D5CDD505-2E9C-101B-9397-08002B2CF9AE}" pid="4" name="ICV">
    <vt:lpwstr>6DC2EDB2392D44639B22F059E42533F5</vt:lpwstr>
  </property>
</Properties>
</file>