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8" r:id="rId4"/>
    <p:sldId id="309" r:id="rId5"/>
    <p:sldId id="310" r:id="rId6"/>
    <p:sldId id="284" r:id="rId7"/>
    <p:sldId id="293" r:id="rId8"/>
    <p:sldId id="286" r:id="rId9"/>
    <p:sldId id="287" r:id="rId10"/>
    <p:sldId id="288" r:id="rId11"/>
    <p:sldId id="289" r:id="rId12"/>
    <p:sldId id="285" r:id="rId13"/>
    <p:sldId id="290" r:id="rId14"/>
    <p:sldId id="291" r:id="rId15"/>
    <p:sldId id="301" r:id="rId16"/>
    <p:sldId id="258" r:id="rId17"/>
    <p:sldId id="311" r:id="rId18"/>
    <p:sldId id="259" r:id="rId19"/>
    <p:sldId id="261" r:id="rId20"/>
    <p:sldId id="262" r:id="rId21"/>
    <p:sldId id="264" r:id="rId22"/>
    <p:sldId id="269" r:id="rId23"/>
    <p:sldId id="302" r:id="rId24"/>
    <p:sldId id="303" r:id="rId25"/>
    <p:sldId id="271" r:id="rId26"/>
    <p:sldId id="272" r:id="rId27"/>
    <p:sldId id="273" r:id="rId28"/>
    <p:sldId id="270" r:id="rId29"/>
    <p:sldId id="307" r:id="rId30"/>
    <p:sldId id="274" r:id="rId31"/>
    <p:sldId id="304" r:id="rId32"/>
    <p:sldId id="305" r:id="rId33"/>
    <p:sldId id="306" r:id="rId34"/>
    <p:sldId id="31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283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04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35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41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54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58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78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55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02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7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64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766B9-2FDC-4CF0-8824-985F5A2E8DA4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7F8CD-337D-44A7-9054-8E9433538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47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054100"/>
            <a:ext cx="84455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15" y="0"/>
            <a:ext cx="9238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5296" y="284786"/>
            <a:ext cx="8229600" cy="1199998"/>
          </a:xfrm>
        </p:spPr>
        <p:txBody>
          <a:bodyPr>
            <a:normAutofit lnSpcReduction="10000"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历史记录留痕</a:t>
            </a:r>
            <a:r>
              <a:rPr lang="zh-CN" altLang="en-US" sz="2000" b="1" dirty="0" smtClean="0"/>
              <a:t>：</a:t>
            </a:r>
            <a:endParaRPr lang="en-US" altLang="zh-CN" sz="2000" b="1" dirty="0" smtClean="0"/>
          </a:p>
          <a:p>
            <a:r>
              <a:rPr lang="zh-CN" altLang="en-US" sz="2000" dirty="0" smtClean="0"/>
              <a:t>系统实时保存每一步操作，做到毫秒级。工作进展可以随时查阅和掌握。每个人的编辑记录是一种颜色，一眼看出谁编辑过哪些部分。</a:t>
            </a:r>
            <a:endParaRPr lang="zh-CN" alt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5" y="1628800"/>
            <a:ext cx="821055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526" y="260648"/>
            <a:ext cx="8229600" cy="1008112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导入导出</a:t>
            </a:r>
            <a:r>
              <a:rPr lang="en-US" altLang="zh-CN" sz="2000" b="1" dirty="0" smtClean="0"/>
              <a:t>:</a:t>
            </a:r>
          </a:p>
          <a:p>
            <a:r>
              <a:rPr lang="zh-CN" altLang="en-US" sz="2000" dirty="0" smtClean="0"/>
              <a:t>本地文件的导入导出，方便新文件的收集，整理，有</a:t>
            </a:r>
            <a:r>
              <a:rPr lang="zh-CN" altLang="en-US" sz="2000" dirty="0"/>
              <a:t>很</a:t>
            </a:r>
            <a:r>
              <a:rPr lang="zh-CN" altLang="en-US" sz="2000" dirty="0" smtClean="0"/>
              <a:t>高的兼容性。</a:t>
            </a:r>
            <a:endParaRPr lang="zh-CN" alt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5556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2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>
                <a:solidFill>
                  <a:srgbClr val="00B050"/>
                </a:solidFill>
              </a:rPr>
              <a:t>收件箱</a:t>
            </a:r>
            <a:r>
              <a:rPr lang="zh-CN" altLang="en-US" sz="2000" b="1" dirty="0" smtClean="0"/>
              <a:t>：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查看所有消息提醒，及时对接自己负责的工作，所有安排的项目任务一目了然。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7" y="1484784"/>
            <a:ext cx="86409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6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>
                <a:solidFill>
                  <a:srgbClr val="00B050"/>
                </a:solidFill>
              </a:rPr>
              <a:t>回收站</a:t>
            </a:r>
            <a:r>
              <a:rPr lang="zh-CN" altLang="en-US" sz="2000" b="1" dirty="0" smtClean="0"/>
              <a:t>：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历史删除的内容，都可以随时恢复到原来的状态。对于搜集过往资料，或者误删的资料，非常方便。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8784"/>
            <a:ext cx="8525321" cy="441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1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>
                <a:solidFill>
                  <a:srgbClr val="00B050"/>
                </a:solidFill>
              </a:rPr>
              <a:t>搜索</a:t>
            </a:r>
            <a:r>
              <a:rPr lang="zh-CN" altLang="en-US" sz="2000" b="1" dirty="0" smtClean="0"/>
              <a:t>：</a:t>
            </a:r>
            <a:r>
              <a:rPr lang="en-US" altLang="zh-CN" sz="2000" dirty="0" smtClean="0">
                <a:solidFill>
                  <a:srgbClr val="00B050"/>
                </a:solidFill>
              </a:rPr>
              <a:t/>
            </a:r>
            <a:br>
              <a:rPr lang="en-US" altLang="zh-CN" sz="2000" dirty="0" smtClean="0">
                <a:solidFill>
                  <a:srgbClr val="00B050"/>
                </a:solidFill>
              </a:rPr>
            </a:br>
            <a:r>
              <a:rPr lang="zh-CN" altLang="en-US" sz="2000" dirty="0" smtClean="0"/>
              <a:t>对于常用文件或词条，可以设置搜索标签，则每次需要快速找到需要文件时，直接点击搜索标签，便可以快速定位所需材料。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0" y="1420281"/>
            <a:ext cx="8294885" cy="47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提醒</a:t>
            </a:r>
            <a:r>
              <a:rPr lang="zh-CN" altLang="en-US" sz="1800" b="1" dirty="0" smtClean="0"/>
              <a:t>：</a:t>
            </a:r>
            <a:r>
              <a:rPr lang="en-US" altLang="zh-CN" sz="1800" dirty="0">
                <a:solidFill>
                  <a:srgbClr val="00B050"/>
                </a:solidFill>
              </a:rPr>
              <a:t/>
            </a:r>
            <a:br>
              <a:rPr lang="en-US" altLang="zh-CN" sz="1800" dirty="0">
                <a:solidFill>
                  <a:srgbClr val="00B050"/>
                </a:solidFill>
              </a:rPr>
            </a:br>
            <a:r>
              <a:rPr lang="zh-CN" altLang="en-US" sz="1800" dirty="0" smtClean="0"/>
              <a:t>在协作过程中，任务或评论完成，可以给相关同事或领导发送即时提醒信息，以邮件或短信的形式，提醒其他协作者进一步的反馈，加速任务流程的推进。</a:t>
            </a:r>
            <a:endParaRPr lang="zh-CN" altLang="en-US" sz="1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8"/>
            <a:ext cx="9144000" cy="474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97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328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7" y="692696"/>
            <a:ext cx="8093486" cy="54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2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2159" y="5264448"/>
            <a:ext cx="8435280" cy="861715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目前国内唯一可以替代</a:t>
            </a:r>
            <a:r>
              <a:rPr lang="en-US" altLang="zh-CN" sz="2000" dirty="0" smtClean="0"/>
              <a:t>Google Docs</a:t>
            </a:r>
            <a:r>
              <a:rPr lang="zh-CN" altLang="en-US" sz="2000" dirty="0" smtClean="0"/>
              <a:t>的在线文档编辑软件。每时每刻，毫秒级自动精准保存。</a:t>
            </a:r>
            <a:endParaRPr lang="zh-CN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1" y="260648"/>
            <a:ext cx="83566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080120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添加的协作者之间，根据设置的权限，可以进行评论、修改、编辑的工作，实现实时的结果观测和分析，大大提高方案的传达沟通效率，和领导意见指导的下达。</a:t>
            </a:r>
            <a:endParaRPr lang="zh-CN" alt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7" y="284177"/>
            <a:ext cx="8223895" cy="494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1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412" y="4996390"/>
            <a:ext cx="8229600" cy="112977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2940"/>
            <a:ext cx="84391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26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1980" y="5229201"/>
            <a:ext cx="8229600" cy="1224136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评论者，评论内容，评论时间罗列清晰，利于组织工作，分工明确。并及时查看项目方案的意见，评论，并作出及时修改。</a:t>
            </a:r>
            <a:endParaRPr lang="zh-CN" alt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0" y="260649"/>
            <a:ext cx="828648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1460" y="5373216"/>
            <a:ext cx="8229600" cy="1034752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修改历史记录里，支持一键还原到各个版本，方便工作内容的及时纠错，回滚。以及历史版本的调阅，审查。</a:t>
            </a:r>
            <a:endParaRPr lang="zh-CN" alt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0" y="260648"/>
            <a:ext cx="81692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6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dirty="0" smtClean="0">
                <a:solidFill>
                  <a:srgbClr val="00B050"/>
                </a:solidFill>
              </a:rPr>
              <a:t>表格基础功能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2314601" cy="452596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2"/>
            <a:ext cx="2304256" cy="509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268759"/>
            <a:ext cx="2369046" cy="502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50706"/>
            <a:ext cx="3055937" cy="507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8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066281" cy="452596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0559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1019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61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页面内文档，表格，演示随时切换，省去软件多开烦恼。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820891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6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组内有权限的组员，可以一起修改，评论单元格数据。方便数值验证，汇总。</a:t>
            </a:r>
            <a:endParaRPr lang="zh-CN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6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43811"/>
            <a:ext cx="8229600" cy="882352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完整的修改编辑记录，支持一键还原到历史版本。方便方案与数值的调整，减少工作量。</a:t>
            </a:r>
            <a:endParaRPr lang="zh-CN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2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>
                <a:solidFill>
                  <a:srgbClr val="00B050"/>
                </a:solidFill>
              </a:rPr>
              <a:t>一起写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独有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PPT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演示功能</a:t>
            </a:r>
            <a:r>
              <a:rPr lang="zh-CN" altLang="en-US" sz="1800" dirty="0" smtClean="0"/>
              <a:t>：一起写支持企业成员在协作的过程中，共同编辑</a:t>
            </a:r>
            <a:r>
              <a:rPr lang="en-US" altLang="zh-CN" sz="1800" dirty="0" smtClean="0"/>
              <a:t>PPT</a:t>
            </a:r>
            <a:r>
              <a:rPr lang="zh-CN" altLang="en-US" sz="1800" dirty="0" smtClean="0"/>
              <a:t>，提高效率的同时，也可以即时看到多人协作的过程及进度。</a:t>
            </a:r>
            <a:endParaRPr lang="zh-CN" altLang="en-US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38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1296"/>
            <a:ext cx="8352928" cy="541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558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丰富的演示功能，与文档和表格功能相辅相成。满足工作的多种需要。</a:t>
            </a:r>
            <a:endParaRPr lang="zh-CN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08912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一起写独有表单收集功能</a:t>
            </a:r>
            <a:r>
              <a:rPr lang="zh-CN" altLang="en-US" sz="1800" dirty="0" smtClean="0"/>
              <a:t>：表单可以快速在企业内部协同收集和传达相关统计数据和意见，高效率的反馈员工的喜好、选择、满意度等等。</a:t>
            </a:r>
            <a:endParaRPr lang="zh-CN" alt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9036496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3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>
                <a:solidFill>
                  <a:srgbClr val="00B050"/>
                </a:solidFill>
              </a:rPr>
              <a:t>一起写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独有画板功能</a:t>
            </a:r>
            <a:r>
              <a:rPr lang="zh-CN" altLang="en-US" sz="1800" dirty="0" smtClean="0"/>
              <a:t>：画板可以让企业成员，在发挥头脑风暴、会议沟通、产品演示等等方面，协作共赢。每个人都将在协作过程中参与和贡献。</a:t>
            </a:r>
            <a:endParaRPr lang="zh-CN" alt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8640960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66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>
                <a:solidFill>
                  <a:srgbClr val="00B050"/>
                </a:solidFill>
              </a:rPr>
              <a:t>一起写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独有云盘文件功能</a:t>
            </a:r>
            <a:r>
              <a:rPr lang="zh-CN" altLang="en-US" sz="1800" dirty="0" smtClean="0"/>
              <a:t>：企业内部日常协作办公，经常遇到各种格式的文件需要协同发送或共享，一起写的云盘文件功能，可以让文件分享变得更加直观简单，一个链接，拥有你想要的一切！</a:t>
            </a:r>
            <a:endParaRPr lang="zh-CN" altLang="en-US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485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497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9" y="980728"/>
            <a:ext cx="8093141" cy="514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005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3" y="836712"/>
            <a:ext cx="8099493" cy="528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43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19998"/>
            <a:ext cx="8229600" cy="906165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围绕提高效率，节约时间这个中心，一起写有多种设计和功能。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7170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一起写办公流程</a:t>
            </a:r>
            <a:r>
              <a:rPr lang="en-US" altLang="zh-CN" sz="3200" dirty="0" smtClean="0">
                <a:solidFill>
                  <a:srgbClr val="00B050"/>
                </a:solidFill>
              </a:rPr>
              <a:t/>
            </a:r>
            <a:br>
              <a:rPr lang="en-US" altLang="zh-CN" sz="3200" dirty="0" smtClean="0">
                <a:solidFill>
                  <a:srgbClr val="00B050"/>
                </a:solidFill>
              </a:rPr>
            </a:b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0649"/>
            <a:ext cx="8229600" cy="720079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普通办公流程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4" name="图片 3" descr="https://pic2.zhimg.com/v2-36316ef5e37033600e5e797e819007e5_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76875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https://pic4.zhimg.com/v2-8a02871eee3c8c803c32a975f9f62b7f_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6624736" cy="137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7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224136"/>
          </a:xfrm>
        </p:spPr>
        <p:txBody>
          <a:bodyPr>
            <a:normAutofit lnSpcReduction="10000"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实时协作</a:t>
            </a:r>
            <a:r>
              <a:rPr lang="en-US" altLang="zh-CN" sz="2000" b="1" dirty="0"/>
              <a:t>:</a:t>
            </a:r>
            <a:endParaRPr lang="en-US" altLang="zh-CN" sz="2000" b="1" dirty="0" smtClean="0"/>
          </a:p>
          <a:p>
            <a:r>
              <a:rPr lang="zh-CN" altLang="en-US" sz="2000" dirty="0" smtClean="0"/>
              <a:t>所见即所得。省去了之前一个简单的问题需要不断的邮件收发，云盘上传下载等繁琐工作。所整理和协作的结果，工作组内所有人可见。</a:t>
            </a:r>
            <a:endParaRPr lang="zh-CN" alt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98073" cy="48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7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581" y="404664"/>
            <a:ext cx="8229600" cy="824955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添加协作者，共享文件。联系人列表根据企业内部情况定制。分享的链接可以设置查看和修改的权限。</a:t>
            </a:r>
            <a:endParaRPr lang="zh-CN" alt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0" y="1268759"/>
            <a:ext cx="8208911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548</Words>
  <Application>Microsoft Office PowerPoint</Application>
  <PresentationFormat>全屏显示(4:3)</PresentationFormat>
  <Paragraphs>27</Paragraphs>
  <Slides>42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一起写办公流程 </vt:lpstr>
      <vt:lpstr>PowerPoint 演示文稿</vt:lpstr>
      <vt:lpstr>PowerPoint 演示文稿</vt:lpstr>
      <vt:lpstr>PowerPoint 演示文稿</vt:lpstr>
      <vt:lpstr>PowerPoint 演示文稿</vt:lpstr>
      <vt:lpstr>收件箱： 查看所有消息提醒，及时对接自己负责的工作，所有安排的项目任务一目了然。 </vt:lpstr>
      <vt:lpstr>回收站： 历史删除的内容，都可以随时恢复到原来的状态。对于搜集过往资料，或者误删的资料，非常方便。 </vt:lpstr>
      <vt:lpstr>搜索： 对于常用文件或词条，可以设置搜索标签，则每次需要快速找到需要文件时，直接点击搜索标签，便可以快速定位所需材料。</vt:lpstr>
      <vt:lpstr>提醒： 在协作过程中，任务或评论完成，可以给相关同事或领导发送即时提醒信息，以邮件或短信的形式，提醒其他协作者进一步的反馈，加速任务流程的推进。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表格基础功能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一起写独有PPT演示功能：一起写支持企业成员在协作的过程中，共同编辑PPT，提高效率的同时，也可以即时看到多人协作的过程及进度。</vt:lpstr>
      <vt:lpstr>PowerPoint 演示文稿</vt:lpstr>
      <vt:lpstr>一起写独有表单收集功能：表单可以快速在企业内部协同收集和传达相关统计数据和意见，高效率的反馈员工的喜好、选择、满意度等等。</vt:lpstr>
      <vt:lpstr>一起写独有画板功能：画板可以让企业成员，在发挥头脑风暴、会议沟通、产品演示等等方面，协作共赢。每个人都将在协作过程中参与和贡献。</vt:lpstr>
      <vt:lpstr>一起写独有云盘文件功能：企业内部日常协作办公，经常遇到各种格式的文件需要协同发送或共享，一起写的云盘文件功能，可以让文件分享变得更加直观简单，一个链接，拥有你想要的一切！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Bob</dc:creator>
  <cp:lastModifiedBy>hxyl</cp:lastModifiedBy>
  <cp:revision>31</cp:revision>
  <dcterms:created xsi:type="dcterms:W3CDTF">2016-12-14T07:44:37Z</dcterms:created>
  <dcterms:modified xsi:type="dcterms:W3CDTF">2018-01-10T09:18:36Z</dcterms:modified>
</cp:coreProperties>
</file>